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Sniglet" charset="1" panose="04070505030100020000"/>
      <p:regular r:id="rId26"/>
    </p:embeddedFont>
    <p:embeddedFont>
      <p:font typeface="More Sugar"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28.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2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8.png" Type="http://schemas.openxmlformats.org/officeDocument/2006/relationships/image"/><Relationship Id="rId9"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8.png" Type="http://schemas.openxmlformats.org/officeDocument/2006/relationships/image"/><Relationship Id="rId9"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8.pn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12.jpeg" Type="http://schemas.openxmlformats.org/officeDocument/2006/relationships/image"/><Relationship Id="rId7" Target="../media/image11.jpeg" Type="http://schemas.openxmlformats.org/officeDocument/2006/relationships/image"/><Relationship Id="rId8" Target="../media/image14.jpeg" Type="http://schemas.openxmlformats.org/officeDocument/2006/relationships/image"/><Relationship Id="rId9" Target="../media/image3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36.jpeg" Type="http://schemas.openxmlformats.org/officeDocument/2006/relationships/image"/><Relationship Id="rId7" Target="../media/image25.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25.pn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20.png" Type="http://schemas.openxmlformats.org/officeDocument/2006/relationships/image"/><Relationship Id="rId7" Target="../media/image8.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8.png" Type="http://schemas.openxmlformats.org/officeDocument/2006/relationships/image"/><Relationship Id="rId9"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2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22.jpeg" Type="http://schemas.openxmlformats.org/officeDocument/2006/relationships/image"/><Relationship Id="rId7" Target="../media/image13.jpe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26.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8.png" Type="http://schemas.openxmlformats.org/officeDocument/2006/relationships/image"/><Relationship Id="rId9"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661541" y="1470992"/>
            <a:ext cx="1232729" cy="7134324"/>
            <a:chOff x="0" y="0"/>
            <a:chExt cx="1643639" cy="9512432"/>
          </a:xfrm>
        </p:grpSpPr>
        <p:sp>
          <p:nvSpPr>
            <p:cNvPr name="TextBox 5" id="5"/>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6" id="6"/>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7" id="7"/>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8" id="8"/>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 id="9"/>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 id="10"/>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 id="11"/>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 id="12"/>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 id="13"/>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grpSp>
        <p:nvGrpSpPr>
          <p:cNvPr name="Group 14" id="14"/>
          <p:cNvGrpSpPr/>
          <p:nvPr/>
        </p:nvGrpSpPr>
        <p:grpSpPr>
          <a:xfrm rot="0">
            <a:off x="15164201" y="1331671"/>
            <a:ext cx="2279617" cy="1191585"/>
            <a:chOff x="0" y="0"/>
            <a:chExt cx="3039489" cy="1588780"/>
          </a:xfrm>
        </p:grpSpPr>
        <p:grpSp>
          <p:nvGrpSpPr>
            <p:cNvPr name="Group 15" id="15"/>
            <p:cNvGrpSpPr/>
            <p:nvPr/>
          </p:nvGrpSpPr>
          <p:grpSpPr>
            <a:xfrm rot="0">
              <a:off x="0" y="0"/>
              <a:ext cx="3039489" cy="1588780"/>
              <a:chOff x="0" y="0"/>
              <a:chExt cx="620810" cy="324506"/>
            </a:xfrm>
          </p:grpSpPr>
          <p:sp>
            <p:nvSpPr>
              <p:cNvPr name="Freeform 16" id="1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17" id="1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8" id="18"/>
            <p:cNvGrpSpPr/>
            <p:nvPr/>
          </p:nvGrpSpPr>
          <p:grpSpPr>
            <a:xfrm rot="0">
              <a:off x="1234950" y="117213"/>
              <a:ext cx="1688828" cy="1354354"/>
              <a:chOff x="0" y="0"/>
              <a:chExt cx="344940" cy="276625"/>
            </a:xfrm>
          </p:grpSpPr>
          <p:sp>
            <p:nvSpPr>
              <p:cNvPr name="Freeform 19" id="1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20" id="2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1" id="21"/>
          <p:cNvGrpSpPr/>
          <p:nvPr/>
        </p:nvGrpSpPr>
        <p:grpSpPr>
          <a:xfrm rot="0">
            <a:off x="15164201" y="2618086"/>
            <a:ext cx="2279617" cy="1191585"/>
            <a:chOff x="0" y="0"/>
            <a:chExt cx="3039489" cy="1588780"/>
          </a:xfrm>
        </p:grpSpPr>
        <p:grpSp>
          <p:nvGrpSpPr>
            <p:cNvPr name="Group 22" id="22"/>
            <p:cNvGrpSpPr/>
            <p:nvPr/>
          </p:nvGrpSpPr>
          <p:grpSpPr>
            <a:xfrm rot="0">
              <a:off x="0" y="0"/>
              <a:ext cx="3039489" cy="1588780"/>
              <a:chOff x="0" y="0"/>
              <a:chExt cx="620810" cy="324506"/>
            </a:xfrm>
          </p:grpSpPr>
          <p:sp>
            <p:nvSpPr>
              <p:cNvPr name="Freeform 23" id="2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24" id="2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5" id="25"/>
            <p:cNvGrpSpPr/>
            <p:nvPr/>
          </p:nvGrpSpPr>
          <p:grpSpPr>
            <a:xfrm rot="0">
              <a:off x="1234950" y="117213"/>
              <a:ext cx="1688828" cy="1354354"/>
              <a:chOff x="0" y="0"/>
              <a:chExt cx="344940" cy="276625"/>
            </a:xfrm>
          </p:grpSpPr>
          <p:sp>
            <p:nvSpPr>
              <p:cNvPr name="Freeform 26" id="2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7" id="2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8" id="28"/>
          <p:cNvGrpSpPr/>
          <p:nvPr/>
        </p:nvGrpSpPr>
        <p:grpSpPr>
          <a:xfrm rot="0">
            <a:off x="15164201" y="3904500"/>
            <a:ext cx="2279617" cy="1191585"/>
            <a:chOff x="0" y="0"/>
            <a:chExt cx="3039489" cy="1588780"/>
          </a:xfrm>
        </p:grpSpPr>
        <p:grpSp>
          <p:nvGrpSpPr>
            <p:cNvPr name="Group 29" id="29"/>
            <p:cNvGrpSpPr/>
            <p:nvPr/>
          </p:nvGrpSpPr>
          <p:grpSpPr>
            <a:xfrm rot="0">
              <a:off x="0" y="0"/>
              <a:ext cx="3039489" cy="1588780"/>
              <a:chOff x="0" y="0"/>
              <a:chExt cx="620810" cy="324506"/>
            </a:xfrm>
          </p:grpSpPr>
          <p:sp>
            <p:nvSpPr>
              <p:cNvPr name="Freeform 30" id="30"/>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31" id="31"/>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2" id="32"/>
            <p:cNvGrpSpPr/>
            <p:nvPr/>
          </p:nvGrpSpPr>
          <p:grpSpPr>
            <a:xfrm rot="0">
              <a:off x="1234950" y="117213"/>
              <a:ext cx="1688828" cy="1354354"/>
              <a:chOff x="0" y="0"/>
              <a:chExt cx="344940" cy="276625"/>
            </a:xfrm>
          </p:grpSpPr>
          <p:sp>
            <p:nvSpPr>
              <p:cNvPr name="Freeform 33" id="33"/>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34" id="34"/>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5" id="35"/>
          <p:cNvGrpSpPr/>
          <p:nvPr/>
        </p:nvGrpSpPr>
        <p:grpSpPr>
          <a:xfrm rot="0">
            <a:off x="15164201" y="5190915"/>
            <a:ext cx="2279617" cy="1191585"/>
            <a:chOff x="0" y="0"/>
            <a:chExt cx="3039489" cy="1588780"/>
          </a:xfrm>
        </p:grpSpPr>
        <p:grpSp>
          <p:nvGrpSpPr>
            <p:cNvPr name="Group 36" id="36"/>
            <p:cNvGrpSpPr/>
            <p:nvPr/>
          </p:nvGrpSpPr>
          <p:grpSpPr>
            <a:xfrm rot="0">
              <a:off x="0" y="0"/>
              <a:ext cx="3039489" cy="1588780"/>
              <a:chOff x="0" y="0"/>
              <a:chExt cx="620810" cy="324506"/>
            </a:xfrm>
          </p:grpSpPr>
          <p:sp>
            <p:nvSpPr>
              <p:cNvPr name="Freeform 37" id="3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38" id="3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9" id="39"/>
            <p:cNvGrpSpPr/>
            <p:nvPr/>
          </p:nvGrpSpPr>
          <p:grpSpPr>
            <a:xfrm rot="0">
              <a:off x="1234950" y="117213"/>
              <a:ext cx="1688828" cy="1354354"/>
              <a:chOff x="0" y="0"/>
              <a:chExt cx="344940" cy="276625"/>
            </a:xfrm>
          </p:grpSpPr>
          <p:sp>
            <p:nvSpPr>
              <p:cNvPr name="Freeform 40" id="4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41" id="4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42" id="42"/>
          <p:cNvGrpSpPr/>
          <p:nvPr/>
        </p:nvGrpSpPr>
        <p:grpSpPr>
          <a:xfrm rot="0">
            <a:off x="15164201" y="6477329"/>
            <a:ext cx="2279617" cy="1191585"/>
            <a:chOff x="0" y="0"/>
            <a:chExt cx="3039489" cy="1588780"/>
          </a:xfrm>
        </p:grpSpPr>
        <p:grpSp>
          <p:nvGrpSpPr>
            <p:cNvPr name="Group 43" id="43"/>
            <p:cNvGrpSpPr/>
            <p:nvPr/>
          </p:nvGrpSpPr>
          <p:grpSpPr>
            <a:xfrm rot="0">
              <a:off x="0" y="0"/>
              <a:ext cx="3039489" cy="1588780"/>
              <a:chOff x="0" y="0"/>
              <a:chExt cx="620810" cy="324506"/>
            </a:xfrm>
          </p:grpSpPr>
          <p:sp>
            <p:nvSpPr>
              <p:cNvPr name="Freeform 44" id="4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45" id="4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46" id="46"/>
            <p:cNvGrpSpPr/>
            <p:nvPr/>
          </p:nvGrpSpPr>
          <p:grpSpPr>
            <a:xfrm rot="0">
              <a:off x="1234950" y="117213"/>
              <a:ext cx="1688828" cy="1354354"/>
              <a:chOff x="0" y="0"/>
              <a:chExt cx="344940" cy="276625"/>
            </a:xfrm>
          </p:grpSpPr>
          <p:sp>
            <p:nvSpPr>
              <p:cNvPr name="Freeform 47" id="4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48" id="4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49" id="49"/>
          <p:cNvGrpSpPr/>
          <p:nvPr/>
        </p:nvGrpSpPr>
        <p:grpSpPr>
          <a:xfrm rot="0">
            <a:off x="15164201" y="7763743"/>
            <a:ext cx="2279617" cy="1191585"/>
            <a:chOff x="0" y="0"/>
            <a:chExt cx="3039489" cy="1588780"/>
          </a:xfrm>
        </p:grpSpPr>
        <p:grpSp>
          <p:nvGrpSpPr>
            <p:cNvPr name="Group 50" id="50"/>
            <p:cNvGrpSpPr/>
            <p:nvPr/>
          </p:nvGrpSpPr>
          <p:grpSpPr>
            <a:xfrm rot="0">
              <a:off x="0" y="0"/>
              <a:ext cx="3039489" cy="1588780"/>
              <a:chOff x="0" y="0"/>
              <a:chExt cx="620810" cy="324506"/>
            </a:xfrm>
          </p:grpSpPr>
          <p:sp>
            <p:nvSpPr>
              <p:cNvPr name="Freeform 51" id="51"/>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52" id="52"/>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53" id="53"/>
            <p:cNvGrpSpPr/>
            <p:nvPr/>
          </p:nvGrpSpPr>
          <p:grpSpPr>
            <a:xfrm rot="0">
              <a:off x="1234950" y="117213"/>
              <a:ext cx="1688828" cy="1354354"/>
              <a:chOff x="0" y="0"/>
              <a:chExt cx="344940" cy="276625"/>
            </a:xfrm>
          </p:grpSpPr>
          <p:sp>
            <p:nvSpPr>
              <p:cNvPr name="Freeform 54" id="54"/>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55" id="55"/>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sp>
        <p:nvSpPr>
          <p:cNvPr name="Freeform 56" id="5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540290" y="1622751"/>
            <a:ext cx="263115" cy="263115"/>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3" id="6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4" id="64"/>
          <p:cNvGrpSpPr/>
          <p:nvPr/>
        </p:nvGrpSpPr>
        <p:grpSpPr>
          <a:xfrm rot="0">
            <a:off x="1540290" y="2470372"/>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3317993"/>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4165614"/>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5013235"/>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860856"/>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6708477"/>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755609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8403718"/>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337094" y="1028700"/>
            <a:ext cx="14956138" cy="8229600"/>
            <a:chOff x="0" y="0"/>
            <a:chExt cx="3939065" cy="2167467"/>
          </a:xfrm>
        </p:grpSpPr>
        <p:sp>
          <p:nvSpPr>
            <p:cNvPr name="Freeform 89" id="89"/>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90" id="90"/>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91" id="91"/>
          <p:cNvGrpSpPr/>
          <p:nvPr/>
        </p:nvGrpSpPr>
        <p:grpSpPr>
          <a:xfrm rot="0">
            <a:off x="5849674" y="2179520"/>
            <a:ext cx="5971862" cy="889089"/>
            <a:chOff x="0" y="0"/>
            <a:chExt cx="1572836" cy="234163"/>
          </a:xfrm>
        </p:grpSpPr>
        <p:sp>
          <p:nvSpPr>
            <p:cNvPr name="Freeform 92" id="92"/>
            <p:cNvSpPr/>
            <p:nvPr/>
          </p:nvSpPr>
          <p:spPr>
            <a:xfrm flipH="false" flipV="false" rot="0">
              <a:off x="0" y="0"/>
              <a:ext cx="1572836" cy="234163"/>
            </a:xfrm>
            <a:custGeom>
              <a:avLst/>
              <a:gdLst/>
              <a:ahLst/>
              <a:cxnLst/>
              <a:rect r="r" b="b" t="t" l="l"/>
              <a:pathLst>
                <a:path h="234163" w="1572836">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cap="rnd">
              <a:solidFill>
                <a:srgbClr val="E76262"/>
              </a:solidFill>
              <a:prstDash val="lgDash"/>
              <a:round/>
            </a:ln>
          </p:spPr>
        </p:sp>
        <p:sp>
          <p:nvSpPr>
            <p:cNvPr name="TextBox 93" id="93"/>
            <p:cNvSpPr txBox="true"/>
            <p:nvPr/>
          </p:nvSpPr>
          <p:spPr>
            <a:xfrm>
              <a:off x="0" y="-28575"/>
              <a:ext cx="1572836" cy="262738"/>
            </a:xfrm>
            <a:prstGeom prst="rect">
              <a:avLst/>
            </a:prstGeom>
          </p:spPr>
          <p:txBody>
            <a:bodyPr anchor="ctr" rtlCol="false" tIns="50800" lIns="50800" bIns="50800" rIns="50800"/>
            <a:lstStyle/>
            <a:p>
              <a:pPr algn="ctr">
                <a:lnSpc>
                  <a:spcPts val="2659"/>
                </a:lnSpc>
              </a:pPr>
            </a:p>
          </p:txBody>
        </p:sp>
      </p:grpSp>
      <p:sp>
        <p:nvSpPr>
          <p:cNvPr name="Freeform 94" id="94"/>
          <p:cNvSpPr/>
          <p:nvPr/>
        </p:nvSpPr>
        <p:spPr>
          <a:xfrm flipH="false" flipV="false" rot="0">
            <a:off x="2725000" y="2169995"/>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95" id="95"/>
          <p:cNvSpPr/>
          <p:nvPr/>
        </p:nvSpPr>
        <p:spPr>
          <a:xfrm flipH="false" flipV="false" rot="-244622">
            <a:off x="14978818" y="7308653"/>
            <a:ext cx="1587845" cy="2190131"/>
          </a:xfrm>
          <a:custGeom>
            <a:avLst/>
            <a:gdLst/>
            <a:ahLst/>
            <a:cxnLst/>
            <a:rect r="r" b="b" t="t" l="l"/>
            <a:pathLst>
              <a:path h="2190131" w="1587845">
                <a:moveTo>
                  <a:pt x="0" y="0"/>
                </a:moveTo>
                <a:lnTo>
                  <a:pt x="1587845" y="0"/>
                </a:lnTo>
                <a:lnTo>
                  <a:pt x="1587845" y="2190131"/>
                </a:lnTo>
                <a:lnTo>
                  <a:pt x="0" y="2190131"/>
                </a:lnTo>
                <a:lnTo>
                  <a:pt x="0" y="0"/>
                </a:lnTo>
                <a:close/>
              </a:path>
            </a:pathLst>
          </a:custGeom>
          <a:blipFill>
            <a:blip r:embed="rId8"/>
            <a:stretch>
              <a:fillRect l="0" t="0" r="0" b="0"/>
            </a:stretch>
          </a:blipFill>
        </p:spPr>
      </p:sp>
      <p:sp>
        <p:nvSpPr>
          <p:cNvPr name="Freeform 96" id="96"/>
          <p:cNvSpPr/>
          <p:nvPr/>
        </p:nvSpPr>
        <p:spPr>
          <a:xfrm flipH="false" flipV="false" rot="254373">
            <a:off x="13718356" y="7760215"/>
            <a:ext cx="1260463" cy="1738569"/>
          </a:xfrm>
          <a:custGeom>
            <a:avLst/>
            <a:gdLst/>
            <a:ahLst/>
            <a:cxnLst/>
            <a:rect r="r" b="b" t="t" l="l"/>
            <a:pathLst>
              <a:path h="1738569" w="1260463">
                <a:moveTo>
                  <a:pt x="0" y="0"/>
                </a:moveTo>
                <a:lnTo>
                  <a:pt x="1260462" y="0"/>
                </a:lnTo>
                <a:lnTo>
                  <a:pt x="1260462" y="1738569"/>
                </a:lnTo>
                <a:lnTo>
                  <a:pt x="0" y="1738569"/>
                </a:lnTo>
                <a:lnTo>
                  <a:pt x="0" y="0"/>
                </a:lnTo>
                <a:close/>
              </a:path>
            </a:pathLst>
          </a:custGeom>
          <a:blipFill>
            <a:blip r:embed="rId8"/>
            <a:stretch>
              <a:fillRect l="0" t="0" r="0" b="0"/>
            </a:stretch>
          </a:blipFill>
        </p:spPr>
      </p:sp>
      <p:sp>
        <p:nvSpPr>
          <p:cNvPr name="TextBox 97" id="97"/>
          <p:cNvSpPr txBox="true"/>
          <p:nvPr/>
        </p:nvSpPr>
        <p:spPr>
          <a:xfrm rot="0">
            <a:off x="2619331" y="3621060"/>
            <a:ext cx="12432549" cy="2085975"/>
          </a:xfrm>
          <a:prstGeom prst="rect">
            <a:avLst/>
          </a:prstGeom>
        </p:spPr>
        <p:txBody>
          <a:bodyPr anchor="t" rtlCol="false" tIns="0" lIns="0" bIns="0" rIns="0">
            <a:spAutoFit/>
          </a:bodyPr>
          <a:lstStyle/>
          <a:p>
            <a:pPr algn="ctr" marL="0" indent="0" lvl="0">
              <a:lnSpc>
                <a:spcPts val="16350"/>
              </a:lnSpc>
              <a:spcBef>
                <a:spcPct val="0"/>
              </a:spcBef>
            </a:pPr>
            <a:r>
              <a:rPr lang="en-US" sz="13625">
                <a:solidFill>
                  <a:srgbClr val="503D36"/>
                </a:solidFill>
                <a:latin typeface="More Sugar"/>
                <a:ea typeface="More Sugar"/>
                <a:cs typeface="More Sugar"/>
                <a:sym typeface="More Sugar"/>
              </a:rPr>
              <a:t>Group Project</a:t>
            </a:r>
          </a:p>
        </p:txBody>
      </p:sp>
      <p:sp>
        <p:nvSpPr>
          <p:cNvPr name="TextBox 98" id="98"/>
          <p:cNvSpPr txBox="true"/>
          <p:nvPr/>
        </p:nvSpPr>
        <p:spPr>
          <a:xfrm rot="0">
            <a:off x="2619331" y="3621060"/>
            <a:ext cx="12432549" cy="2085975"/>
          </a:xfrm>
          <a:prstGeom prst="rect">
            <a:avLst/>
          </a:prstGeom>
        </p:spPr>
        <p:txBody>
          <a:bodyPr anchor="t" rtlCol="false" tIns="0" lIns="0" bIns="0" rIns="0">
            <a:spAutoFit/>
          </a:bodyPr>
          <a:lstStyle/>
          <a:p>
            <a:pPr algn="ctr" marL="0" indent="0" lvl="0">
              <a:lnSpc>
                <a:spcPts val="16350"/>
              </a:lnSpc>
              <a:spcBef>
                <a:spcPct val="0"/>
              </a:spcBef>
            </a:pPr>
            <a:r>
              <a:rPr lang="en-US" sz="13625">
                <a:solidFill>
                  <a:srgbClr val="A2845F"/>
                </a:solidFill>
                <a:latin typeface="More Sugar"/>
                <a:ea typeface="More Sugar"/>
                <a:cs typeface="More Sugar"/>
                <a:sym typeface="More Sugar"/>
              </a:rPr>
              <a:t>Group Project</a:t>
            </a:r>
          </a:p>
        </p:txBody>
      </p:sp>
      <p:sp>
        <p:nvSpPr>
          <p:cNvPr name="TextBox 99" id="99"/>
          <p:cNvSpPr txBox="true"/>
          <p:nvPr/>
        </p:nvSpPr>
        <p:spPr>
          <a:xfrm rot="0">
            <a:off x="6094802" y="2282120"/>
            <a:ext cx="5436645" cy="582930"/>
          </a:xfrm>
          <a:prstGeom prst="rect">
            <a:avLst/>
          </a:prstGeom>
        </p:spPr>
        <p:txBody>
          <a:bodyPr anchor="t" rtlCol="false" tIns="0" lIns="0" bIns="0" rIns="0">
            <a:spAutoFit/>
          </a:bodyPr>
          <a:lstStyle/>
          <a:p>
            <a:pPr algn="ctr" marL="0" indent="0" lvl="0">
              <a:lnSpc>
                <a:spcPts val="4800"/>
              </a:lnSpc>
              <a:spcBef>
                <a:spcPct val="0"/>
              </a:spcBef>
            </a:pPr>
            <a:r>
              <a:rPr lang="en-US" sz="3200">
                <a:solidFill>
                  <a:srgbClr val="503D36"/>
                </a:solidFill>
                <a:latin typeface="Sniglet"/>
                <a:ea typeface="Sniglet"/>
                <a:cs typeface="Sniglet"/>
                <a:sym typeface="Sniglet"/>
              </a:rPr>
              <a:t>Presented by Group Borcelle</a:t>
            </a:r>
          </a:p>
        </p:txBody>
      </p:sp>
      <p:sp>
        <p:nvSpPr>
          <p:cNvPr name="TextBox 100" id="100"/>
          <p:cNvSpPr txBox="true"/>
          <p:nvPr/>
        </p:nvSpPr>
        <p:spPr>
          <a:xfrm rot="0">
            <a:off x="2791573" y="6194023"/>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grpSp>
        <p:nvGrpSpPr>
          <p:cNvPr name="Group 101" id="101"/>
          <p:cNvGrpSpPr/>
          <p:nvPr/>
        </p:nvGrpSpPr>
        <p:grpSpPr>
          <a:xfrm rot="0">
            <a:off x="594866" y="1690137"/>
            <a:ext cx="1232729" cy="7134324"/>
            <a:chOff x="0" y="0"/>
            <a:chExt cx="1643639" cy="9512432"/>
          </a:xfrm>
        </p:grpSpPr>
        <p:sp>
          <p:nvSpPr>
            <p:cNvPr name="TextBox 102" id="102"/>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3" id="103"/>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4" id="104"/>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11" id="111"/>
          <p:cNvSpPr/>
          <p:nvPr/>
        </p:nvSpPr>
        <p:spPr>
          <a:xfrm flipH="false" flipV="false" rot="0">
            <a:off x="13923714" y="3163513"/>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12" id="112"/>
          <p:cNvSpPr/>
          <p:nvPr/>
        </p:nvSpPr>
        <p:spPr>
          <a:xfrm flipH="false" flipV="false" rot="1255237">
            <a:off x="2451491" y="7608820"/>
            <a:ext cx="1180043" cy="812600"/>
          </a:xfrm>
          <a:custGeom>
            <a:avLst/>
            <a:gdLst/>
            <a:ahLst/>
            <a:cxnLst/>
            <a:rect r="r" b="b" t="t" l="l"/>
            <a:pathLst>
              <a:path h="812600" w="1180043">
                <a:moveTo>
                  <a:pt x="0" y="0"/>
                </a:moveTo>
                <a:lnTo>
                  <a:pt x="1180044" y="0"/>
                </a:lnTo>
                <a:lnTo>
                  <a:pt x="1180044" y="812600"/>
                </a:lnTo>
                <a:lnTo>
                  <a:pt x="0" y="812600"/>
                </a:lnTo>
                <a:lnTo>
                  <a:pt x="0" y="0"/>
                </a:lnTo>
                <a:close/>
              </a:path>
            </a:pathLst>
          </a:custGeom>
          <a:blipFill>
            <a:blip r:embed="rId9"/>
            <a:stretch>
              <a:fillRect l="0" t="-62571" r="-193516" b="-197067"/>
            </a:stretch>
          </a:blipFill>
        </p:spPr>
      </p:sp>
      <p:sp>
        <p:nvSpPr>
          <p:cNvPr name="Freeform 113" id="113"/>
          <p:cNvSpPr/>
          <p:nvPr/>
        </p:nvSpPr>
        <p:spPr>
          <a:xfrm flipH="true" flipV="false" rot="-1453828">
            <a:off x="3742280" y="8108606"/>
            <a:ext cx="728793" cy="501861"/>
          </a:xfrm>
          <a:custGeom>
            <a:avLst/>
            <a:gdLst/>
            <a:ahLst/>
            <a:cxnLst/>
            <a:rect r="r" b="b" t="t" l="l"/>
            <a:pathLst>
              <a:path h="501861" w="728793">
                <a:moveTo>
                  <a:pt x="728794" y="0"/>
                </a:moveTo>
                <a:lnTo>
                  <a:pt x="0" y="0"/>
                </a:lnTo>
                <a:lnTo>
                  <a:pt x="0" y="501861"/>
                </a:lnTo>
                <a:lnTo>
                  <a:pt x="728794" y="501861"/>
                </a:lnTo>
                <a:lnTo>
                  <a:pt x="728794" y="0"/>
                </a:lnTo>
                <a:close/>
              </a:path>
            </a:pathLst>
          </a:custGeom>
          <a:blipFill>
            <a:blip r:embed="rId9"/>
            <a:stretch>
              <a:fillRect l="0" t="-62571" r="-193516" b="-197067"/>
            </a:stretch>
          </a:blipFill>
        </p:spPr>
      </p:sp>
      <p:sp>
        <p:nvSpPr>
          <p:cNvPr name="Freeform 114" id="114"/>
          <p:cNvSpPr/>
          <p:nvPr/>
        </p:nvSpPr>
        <p:spPr>
          <a:xfrm flipH="true" flipV="false" rot="-6902382">
            <a:off x="14161458" y="1923684"/>
            <a:ext cx="1011795" cy="696741"/>
          </a:xfrm>
          <a:custGeom>
            <a:avLst/>
            <a:gdLst/>
            <a:ahLst/>
            <a:cxnLst/>
            <a:rect r="r" b="b" t="t" l="l"/>
            <a:pathLst>
              <a:path h="696741" w="1011795">
                <a:moveTo>
                  <a:pt x="1011795" y="0"/>
                </a:moveTo>
                <a:lnTo>
                  <a:pt x="0" y="0"/>
                </a:lnTo>
                <a:lnTo>
                  <a:pt x="0" y="696740"/>
                </a:lnTo>
                <a:lnTo>
                  <a:pt x="1011795" y="696740"/>
                </a:lnTo>
                <a:lnTo>
                  <a:pt x="1011795" y="0"/>
                </a:lnTo>
                <a:close/>
              </a:path>
            </a:pathLst>
          </a:custGeom>
          <a:blipFill>
            <a:blip r:embed="rId9"/>
            <a:stretch>
              <a:fillRect l="0" t="-62571" r="-193516" b="-197067"/>
            </a:stretch>
          </a:blipFill>
        </p:spPr>
      </p:sp>
      <p:sp>
        <p:nvSpPr>
          <p:cNvPr name="Freeform 115" id="115"/>
          <p:cNvSpPr/>
          <p:nvPr/>
        </p:nvSpPr>
        <p:spPr>
          <a:xfrm flipH="false" flipV="false" rot="0">
            <a:off x="7232152" y="8117681"/>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6477329"/>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7763743"/>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133167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2618086"/>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3904921"/>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5190915"/>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45" id="45"/>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2669070" y="3960278"/>
            <a:ext cx="5714098" cy="4630776"/>
            <a:chOff x="0" y="0"/>
            <a:chExt cx="1504948" cy="1219628"/>
          </a:xfrm>
        </p:grpSpPr>
        <p:sp>
          <p:nvSpPr>
            <p:cNvPr name="Freeform 92" id="92"/>
            <p:cNvSpPr/>
            <p:nvPr/>
          </p:nvSpPr>
          <p:spPr>
            <a:xfrm flipH="false" flipV="false" rot="0">
              <a:off x="0" y="0"/>
              <a:ext cx="1504948" cy="1219628"/>
            </a:xfrm>
            <a:custGeom>
              <a:avLst/>
              <a:gdLst/>
              <a:ahLst/>
              <a:cxnLst/>
              <a:rect r="r" b="b" t="t" l="l"/>
              <a:pathLst>
                <a:path h="1219628" w="150494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cap="rnd">
              <a:solidFill>
                <a:srgbClr val="E76262"/>
              </a:solidFill>
              <a:prstDash val="lgDash"/>
              <a:round/>
            </a:ln>
          </p:spPr>
        </p:sp>
        <p:sp>
          <p:nvSpPr>
            <p:cNvPr name="TextBox 93" id="93"/>
            <p:cNvSpPr txBox="true"/>
            <p:nvPr/>
          </p:nvSpPr>
          <p:spPr>
            <a:xfrm>
              <a:off x="0" y="-28575"/>
              <a:ext cx="1504948" cy="1248203"/>
            </a:xfrm>
            <a:prstGeom prst="rect">
              <a:avLst/>
            </a:prstGeom>
          </p:spPr>
          <p:txBody>
            <a:bodyPr anchor="ctr" rtlCol="false" tIns="50800" lIns="50800" bIns="50800" rIns="50800"/>
            <a:lstStyle/>
            <a:p>
              <a:pPr algn="ctr">
                <a:lnSpc>
                  <a:spcPts val="2659"/>
                </a:lnSpc>
              </a:pPr>
            </a:p>
          </p:txBody>
        </p:sp>
      </p:grpSp>
      <p:sp>
        <p:nvSpPr>
          <p:cNvPr name="TextBox 94" id="94"/>
          <p:cNvSpPr txBox="true"/>
          <p:nvPr/>
        </p:nvSpPr>
        <p:spPr>
          <a:xfrm rot="0">
            <a:off x="2882923" y="4503136"/>
            <a:ext cx="5286392" cy="3714750"/>
          </a:xfrm>
          <a:prstGeom prst="rect">
            <a:avLst/>
          </a:prstGeom>
        </p:spPr>
        <p:txBody>
          <a:bodyPr anchor="t" rtlCol="false" tIns="0" lIns="0" bIns="0" rIns="0">
            <a:spAutoFit/>
          </a:bodyPr>
          <a:lstStyle/>
          <a:p>
            <a:pPr algn="ctr" marL="0" indent="0" lvl="0">
              <a:lnSpc>
                <a:spcPts val="3749"/>
              </a:lnSpc>
              <a:spcBef>
                <a:spcPct val="0"/>
              </a:spcBef>
            </a:pPr>
            <a:r>
              <a:rPr lang="en-US" sz="2499">
                <a:solidFill>
                  <a:srgbClr val="503D36"/>
                </a:solidFill>
                <a:latin typeface="Sniglet"/>
                <a:ea typeface="Sniglet"/>
                <a:cs typeface="Sniglet"/>
                <a:sym typeface="Sniglet"/>
              </a:rPr>
              <a:t>Lorem ipsum dolor sit amet, consectetur adipiscing elit. Suspendisse quis enim pretium, bibendum ante ullamcorper, tincidunt augue. Nunc sed lorem aliquam, malesuada lectus eu, placerat lorem. Proin at aliquet sapien, vitae elementum mi.</a:t>
            </a:r>
          </a:p>
        </p:txBody>
      </p:sp>
      <p:grpSp>
        <p:nvGrpSpPr>
          <p:cNvPr name="Group 95" id="95"/>
          <p:cNvGrpSpPr/>
          <p:nvPr/>
        </p:nvGrpSpPr>
        <p:grpSpPr>
          <a:xfrm rot="0">
            <a:off x="3473239" y="3468600"/>
            <a:ext cx="4105761" cy="748940"/>
            <a:chOff x="0" y="0"/>
            <a:chExt cx="1222028" cy="222913"/>
          </a:xfrm>
        </p:grpSpPr>
        <p:sp>
          <p:nvSpPr>
            <p:cNvPr name="Freeform 96" id="96"/>
            <p:cNvSpPr/>
            <p:nvPr/>
          </p:nvSpPr>
          <p:spPr>
            <a:xfrm flipH="false" flipV="false" rot="0">
              <a:off x="0" y="0"/>
              <a:ext cx="1222028" cy="222913"/>
            </a:xfrm>
            <a:custGeom>
              <a:avLst/>
              <a:gdLst/>
              <a:ahLst/>
              <a:cxnLst/>
              <a:rect r="r" b="b" t="t" l="l"/>
              <a:pathLst>
                <a:path h="222913" w="1222028">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cap="rnd">
              <a:solidFill>
                <a:srgbClr val="E76262"/>
              </a:solidFill>
              <a:prstDash val="lgDash"/>
              <a:round/>
            </a:ln>
          </p:spPr>
        </p:sp>
        <p:sp>
          <p:nvSpPr>
            <p:cNvPr name="TextBox 97" id="97"/>
            <p:cNvSpPr txBox="true"/>
            <p:nvPr/>
          </p:nvSpPr>
          <p:spPr>
            <a:xfrm>
              <a:off x="0" y="-66675"/>
              <a:ext cx="1222028" cy="289588"/>
            </a:xfrm>
            <a:prstGeom prst="rect">
              <a:avLst/>
            </a:prstGeom>
          </p:spPr>
          <p:txBody>
            <a:bodyPr anchor="ctr" rtlCol="false" tIns="44952" lIns="44952" bIns="44952" rIns="44952"/>
            <a:lstStyle/>
            <a:p>
              <a:pPr algn="ctr">
                <a:lnSpc>
                  <a:spcPts val="4200"/>
                </a:lnSpc>
              </a:pPr>
              <a:r>
                <a:rPr lang="en-US" sz="3000">
                  <a:solidFill>
                    <a:srgbClr val="503D36"/>
                  </a:solidFill>
                  <a:latin typeface="Sniglet"/>
                  <a:ea typeface="Sniglet"/>
                  <a:cs typeface="Sniglet"/>
                  <a:sym typeface="Sniglet"/>
                </a:rPr>
                <a:t>ADD A MAIN POINT</a:t>
              </a:r>
            </a:p>
          </p:txBody>
        </p:sp>
      </p:grpSp>
      <p:grpSp>
        <p:nvGrpSpPr>
          <p:cNvPr name="Group 98" id="98"/>
          <p:cNvGrpSpPr/>
          <p:nvPr/>
        </p:nvGrpSpPr>
        <p:grpSpPr>
          <a:xfrm rot="0">
            <a:off x="9288043" y="3960278"/>
            <a:ext cx="5714098" cy="4630776"/>
            <a:chOff x="0" y="0"/>
            <a:chExt cx="1504948" cy="1219628"/>
          </a:xfrm>
        </p:grpSpPr>
        <p:sp>
          <p:nvSpPr>
            <p:cNvPr name="Freeform 99" id="99"/>
            <p:cNvSpPr/>
            <p:nvPr/>
          </p:nvSpPr>
          <p:spPr>
            <a:xfrm flipH="false" flipV="false" rot="0">
              <a:off x="0" y="0"/>
              <a:ext cx="1504948" cy="1219628"/>
            </a:xfrm>
            <a:custGeom>
              <a:avLst/>
              <a:gdLst/>
              <a:ahLst/>
              <a:cxnLst/>
              <a:rect r="r" b="b" t="t" l="l"/>
              <a:pathLst>
                <a:path h="1219628" w="150494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cap="rnd">
              <a:solidFill>
                <a:srgbClr val="E76262"/>
              </a:solidFill>
              <a:prstDash val="lgDash"/>
              <a:round/>
            </a:ln>
          </p:spPr>
        </p:sp>
        <p:sp>
          <p:nvSpPr>
            <p:cNvPr name="TextBox 100" id="100"/>
            <p:cNvSpPr txBox="true"/>
            <p:nvPr/>
          </p:nvSpPr>
          <p:spPr>
            <a:xfrm>
              <a:off x="0" y="-28575"/>
              <a:ext cx="1504948" cy="1248203"/>
            </a:xfrm>
            <a:prstGeom prst="rect">
              <a:avLst/>
            </a:prstGeom>
          </p:spPr>
          <p:txBody>
            <a:bodyPr anchor="ctr" rtlCol="false" tIns="50800" lIns="50800" bIns="50800" rIns="50800"/>
            <a:lstStyle/>
            <a:p>
              <a:pPr algn="ctr">
                <a:lnSpc>
                  <a:spcPts val="2659"/>
                </a:lnSpc>
              </a:pPr>
            </a:p>
          </p:txBody>
        </p:sp>
      </p:grpSp>
      <p:sp>
        <p:nvSpPr>
          <p:cNvPr name="TextBox 101" id="101"/>
          <p:cNvSpPr txBox="true"/>
          <p:nvPr/>
        </p:nvSpPr>
        <p:spPr>
          <a:xfrm rot="0">
            <a:off x="9501896" y="4503136"/>
            <a:ext cx="5286392" cy="3714750"/>
          </a:xfrm>
          <a:prstGeom prst="rect">
            <a:avLst/>
          </a:prstGeom>
        </p:spPr>
        <p:txBody>
          <a:bodyPr anchor="t" rtlCol="false" tIns="0" lIns="0" bIns="0" rIns="0">
            <a:spAutoFit/>
          </a:bodyPr>
          <a:lstStyle/>
          <a:p>
            <a:pPr algn="ctr" marL="0" indent="0" lvl="0">
              <a:lnSpc>
                <a:spcPts val="3749"/>
              </a:lnSpc>
              <a:spcBef>
                <a:spcPct val="0"/>
              </a:spcBef>
            </a:pPr>
            <a:r>
              <a:rPr lang="en-US" sz="2499">
                <a:solidFill>
                  <a:srgbClr val="503D36"/>
                </a:solidFill>
                <a:latin typeface="Sniglet"/>
                <a:ea typeface="Sniglet"/>
                <a:cs typeface="Sniglet"/>
                <a:sym typeface="Sniglet"/>
              </a:rPr>
              <a:t>Lorem ipsum dolor sit amet, consectetur adipiscing elit. Suspendisse quis enim pretium, bibendum ante ullamcorper, tincidunt augue. Nunc sed lorem aliquam, malesuada lectus eu, placerat lorem. Proin at aliquet sapien, vitae elementum mi.</a:t>
            </a:r>
          </a:p>
        </p:txBody>
      </p:sp>
      <p:grpSp>
        <p:nvGrpSpPr>
          <p:cNvPr name="Group 102" id="102"/>
          <p:cNvGrpSpPr/>
          <p:nvPr/>
        </p:nvGrpSpPr>
        <p:grpSpPr>
          <a:xfrm rot="0">
            <a:off x="10092212" y="3468600"/>
            <a:ext cx="4105761" cy="748940"/>
            <a:chOff x="0" y="0"/>
            <a:chExt cx="1222028" cy="222913"/>
          </a:xfrm>
        </p:grpSpPr>
        <p:sp>
          <p:nvSpPr>
            <p:cNvPr name="Freeform 103" id="103"/>
            <p:cNvSpPr/>
            <p:nvPr/>
          </p:nvSpPr>
          <p:spPr>
            <a:xfrm flipH="false" flipV="false" rot="0">
              <a:off x="0" y="0"/>
              <a:ext cx="1222028" cy="222913"/>
            </a:xfrm>
            <a:custGeom>
              <a:avLst/>
              <a:gdLst/>
              <a:ahLst/>
              <a:cxnLst/>
              <a:rect r="r" b="b" t="t" l="l"/>
              <a:pathLst>
                <a:path h="222913" w="1222028">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cap="rnd">
              <a:solidFill>
                <a:srgbClr val="E76262"/>
              </a:solidFill>
              <a:prstDash val="lgDash"/>
              <a:round/>
            </a:ln>
          </p:spPr>
        </p:sp>
        <p:sp>
          <p:nvSpPr>
            <p:cNvPr name="TextBox 104" id="104"/>
            <p:cNvSpPr txBox="true"/>
            <p:nvPr/>
          </p:nvSpPr>
          <p:spPr>
            <a:xfrm>
              <a:off x="0" y="-66675"/>
              <a:ext cx="1222028" cy="289588"/>
            </a:xfrm>
            <a:prstGeom prst="rect">
              <a:avLst/>
            </a:prstGeom>
          </p:spPr>
          <p:txBody>
            <a:bodyPr anchor="ctr" rtlCol="false" tIns="44952" lIns="44952" bIns="44952" rIns="44952"/>
            <a:lstStyle/>
            <a:p>
              <a:pPr algn="ctr">
                <a:lnSpc>
                  <a:spcPts val="4200"/>
                </a:lnSpc>
              </a:pPr>
              <a:r>
                <a:rPr lang="en-US" sz="3000">
                  <a:solidFill>
                    <a:srgbClr val="503D36"/>
                  </a:solidFill>
                  <a:latin typeface="Sniglet"/>
                  <a:ea typeface="Sniglet"/>
                  <a:cs typeface="Sniglet"/>
                  <a:sym typeface="Sniglet"/>
                </a:rPr>
                <a:t>ADD A MAIN POINT</a:t>
              </a:r>
            </a:p>
          </p:txBody>
        </p:sp>
      </p:grpSp>
      <p:grpSp>
        <p:nvGrpSpPr>
          <p:cNvPr name="Group 105" id="105"/>
          <p:cNvGrpSpPr/>
          <p:nvPr/>
        </p:nvGrpSpPr>
        <p:grpSpPr>
          <a:xfrm rot="0">
            <a:off x="4287706" y="1665525"/>
            <a:ext cx="9054916" cy="1195399"/>
            <a:chOff x="0" y="0"/>
            <a:chExt cx="2612134" cy="344845"/>
          </a:xfrm>
        </p:grpSpPr>
        <p:sp>
          <p:nvSpPr>
            <p:cNvPr name="Freeform 106" id="106"/>
            <p:cNvSpPr/>
            <p:nvPr/>
          </p:nvSpPr>
          <p:spPr>
            <a:xfrm flipH="false" flipV="false" rot="0">
              <a:off x="0" y="0"/>
              <a:ext cx="2612134" cy="344845"/>
            </a:xfrm>
            <a:custGeom>
              <a:avLst/>
              <a:gdLst/>
              <a:ahLst/>
              <a:cxnLst/>
              <a:rect r="r" b="b" t="t" l="l"/>
              <a:pathLst>
                <a:path h="344845" w="2612134">
                  <a:moveTo>
                    <a:pt x="85500" y="0"/>
                  </a:moveTo>
                  <a:lnTo>
                    <a:pt x="2526635" y="0"/>
                  </a:lnTo>
                  <a:cubicBezTo>
                    <a:pt x="2549310" y="0"/>
                    <a:pt x="2571058" y="9008"/>
                    <a:pt x="2587092" y="25042"/>
                  </a:cubicBezTo>
                  <a:cubicBezTo>
                    <a:pt x="2603126" y="41077"/>
                    <a:pt x="2612134" y="62824"/>
                    <a:pt x="2612134" y="85500"/>
                  </a:cubicBezTo>
                  <a:lnTo>
                    <a:pt x="2612134" y="259345"/>
                  </a:lnTo>
                  <a:cubicBezTo>
                    <a:pt x="2612134" y="306565"/>
                    <a:pt x="2573855" y="344845"/>
                    <a:pt x="2526635" y="344845"/>
                  </a:cubicBezTo>
                  <a:lnTo>
                    <a:pt x="85500" y="344845"/>
                  </a:lnTo>
                  <a:cubicBezTo>
                    <a:pt x="38279" y="344845"/>
                    <a:pt x="0" y="306565"/>
                    <a:pt x="0" y="259345"/>
                  </a:cubicBezTo>
                  <a:lnTo>
                    <a:pt x="0" y="85500"/>
                  </a:lnTo>
                  <a:cubicBezTo>
                    <a:pt x="0" y="38279"/>
                    <a:pt x="38279" y="0"/>
                    <a:pt x="85500" y="0"/>
                  </a:cubicBezTo>
                  <a:close/>
                </a:path>
              </a:pathLst>
            </a:custGeom>
            <a:solidFill>
              <a:srgbClr val="000000">
                <a:alpha val="0"/>
              </a:srgbClr>
            </a:solidFill>
            <a:ln w="47625" cap="rnd">
              <a:solidFill>
                <a:srgbClr val="E76262"/>
              </a:solidFill>
              <a:prstDash val="lgDash"/>
              <a:round/>
            </a:ln>
          </p:spPr>
        </p:sp>
        <p:sp>
          <p:nvSpPr>
            <p:cNvPr name="TextBox 107" id="107"/>
            <p:cNvSpPr txBox="true"/>
            <p:nvPr/>
          </p:nvSpPr>
          <p:spPr>
            <a:xfrm>
              <a:off x="0" y="-47625"/>
              <a:ext cx="2612134" cy="392470"/>
            </a:xfrm>
            <a:prstGeom prst="rect">
              <a:avLst/>
            </a:prstGeom>
          </p:spPr>
          <p:txBody>
            <a:bodyPr anchor="ctr" rtlCol="false" tIns="46380" lIns="46380" bIns="46380" rIns="46380"/>
            <a:lstStyle/>
            <a:p>
              <a:pPr algn="ctr">
                <a:lnSpc>
                  <a:spcPts val="2660"/>
                </a:lnSpc>
              </a:pPr>
            </a:p>
          </p:txBody>
        </p:sp>
      </p:grpSp>
      <p:sp>
        <p:nvSpPr>
          <p:cNvPr name="TextBox 108" id="108"/>
          <p:cNvSpPr txBox="true"/>
          <p:nvPr/>
        </p:nvSpPr>
        <p:spPr>
          <a:xfrm rot="0">
            <a:off x="4171187" y="1885124"/>
            <a:ext cx="9287954" cy="795901"/>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WRITE YOUR SUBTOPIC</a:t>
            </a:r>
          </a:p>
        </p:txBody>
      </p:sp>
      <p:sp>
        <p:nvSpPr>
          <p:cNvPr name="Freeform 109" id="109"/>
          <p:cNvSpPr/>
          <p:nvPr/>
        </p:nvSpPr>
        <p:spPr>
          <a:xfrm flipH="false" flipV="false" rot="0">
            <a:off x="14540354" y="6742819"/>
            <a:ext cx="931442" cy="1889671"/>
          </a:xfrm>
          <a:custGeom>
            <a:avLst/>
            <a:gdLst/>
            <a:ahLst/>
            <a:cxnLst/>
            <a:rect r="r" b="b" t="t" l="l"/>
            <a:pathLst>
              <a:path h="1889671" w="931442">
                <a:moveTo>
                  <a:pt x="0" y="0"/>
                </a:moveTo>
                <a:lnTo>
                  <a:pt x="931442" y="0"/>
                </a:lnTo>
                <a:lnTo>
                  <a:pt x="931442" y="1889671"/>
                </a:lnTo>
                <a:lnTo>
                  <a:pt x="0" y="1889671"/>
                </a:lnTo>
                <a:lnTo>
                  <a:pt x="0" y="0"/>
                </a:lnTo>
                <a:close/>
              </a:path>
            </a:pathLst>
          </a:custGeom>
          <a:blipFill>
            <a:blip r:embed="rId6"/>
            <a:stretch>
              <a:fillRect l="-126977" t="-15638" r="0" b="0"/>
            </a:stretch>
          </a:blipFill>
        </p:spPr>
      </p:sp>
      <p:grpSp>
        <p:nvGrpSpPr>
          <p:cNvPr name="Group 110" id="110"/>
          <p:cNvGrpSpPr/>
          <p:nvPr/>
        </p:nvGrpSpPr>
        <p:grpSpPr>
          <a:xfrm rot="0">
            <a:off x="594866" y="1690137"/>
            <a:ext cx="1232729" cy="7134324"/>
            <a:chOff x="0" y="0"/>
            <a:chExt cx="1643639" cy="9512432"/>
          </a:xfrm>
        </p:grpSpPr>
        <p:sp>
          <p:nvSpPr>
            <p:cNvPr name="TextBox 111" id="111"/>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6" id="116"/>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7" id="117"/>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8" id="118"/>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9" id="119"/>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20" id="120"/>
          <p:cNvSpPr/>
          <p:nvPr/>
        </p:nvSpPr>
        <p:spPr>
          <a:xfrm flipH="true" flipV="false" rot="0">
            <a:off x="7810997" y="6724079"/>
            <a:ext cx="1024608" cy="1889671"/>
          </a:xfrm>
          <a:custGeom>
            <a:avLst/>
            <a:gdLst/>
            <a:ahLst/>
            <a:cxnLst/>
            <a:rect r="r" b="b" t="t" l="l"/>
            <a:pathLst>
              <a:path h="1889671" w="1024608">
                <a:moveTo>
                  <a:pt x="1024609" y="0"/>
                </a:moveTo>
                <a:lnTo>
                  <a:pt x="0" y="0"/>
                </a:lnTo>
                <a:lnTo>
                  <a:pt x="0" y="1889671"/>
                </a:lnTo>
                <a:lnTo>
                  <a:pt x="1024609" y="1889671"/>
                </a:lnTo>
                <a:lnTo>
                  <a:pt x="1024609" y="0"/>
                </a:lnTo>
                <a:close/>
              </a:path>
            </a:pathLst>
          </a:custGeom>
          <a:blipFill>
            <a:blip r:embed="rId6"/>
            <a:stretch>
              <a:fillRect l="0" t="0" r="-78434" b="0"/>
            </a:stretch>
          </a:blipFill>
        </p:spPr>
      </p:sp>
      <p:sp>
        <p:nvSpPr>
          <p:cNvPr name="Freeform 121" id="121"/>
          <p:cNvSpPr/>
          <p:nvPr/>
        </p:nvSpPr>
        <p:spPr>
          <a:xfrm flipH="false" flipV="false" rot="0">
            <a:off x="2175646" y="2860924"/>
            <a:ext cx="1395047" cy="304713"/>
          </a:xfrm>
          <a:custGeom>
            <a:avLst/>
            <a:gdLst/>
            <a:ahLst/>
            <a:cxnLst/>
            <a:rect r="r" b="b" t="t" l="l"/>
            <a:pathLst>
              <a:path h="304713" w="1395047">
                <a:moveTo>
                  <a:pt x="0" y="0"/>
                </a:moveTo>
                <a:lnTo>
                  <a:pt x="1395046" y="0"/>
                </a:lnTo>
                <a:lnTo>
                  <a:pt x="1395046" y="304713"/>
                </a:lnTo>
                <a:lnTo>
                  <a:pt x="0" y="304713"/>
                </a:lnTo>
                <a:lnTo>
                  <a:pt x="0" y="0"/>
                </a:lnTo>
                <a:close/>
              </a:path>
            </a:pathLst>
          </a:custGeom>
          <a:blipFill>
            <a:blip r:embed="rId7">
              <a:extLst>
                <a:ext uri="{96DAC541-7B7A-43D3-8B79-37D633B846F1}">
                  <asvg:svgBlip xmlns:asvg="http://schemas.microsoft.com/office/drawing/2016/SVG/main" r:embed="rId8"/>
                </a:ext>
              </a:extLst>
            </a:blip>
            <a:stretch>
              <a:fillRect l="0" t="-112263" r="0" b="0"/>
            </a:stretch>
          </a:blipFill>
        </p:spPr>
      </p:sp>
      <p:sp>
        <p:nvSpPr>
          <p:cNvPr name="Freeform 122" id="122"/>
          <p:cNvSpPr/>
          <p:nvPr/>
        </p:nvSpPr>
        <p:spPr>
          <a:xfrm flipH="false" flipV="false" rot="0">
            <a:off x="14540354" y="4666085"/>
            <a:ext cx="1395047" cy="304713"/>
          </a:xfrm>
          <a:custGeom>
            <a:avLst/>
            <a:gdLst/>
            <a:ahLst/>
            <a:cxnLst/>
            <a:rect r="r" b="b" t="t" l="l"/>
            <a:pathLst>
              <a:path h="304713" w="1395047">
                <a:moveTo>
                  <a:pt x="0" y="0"/>
                </a:moveTo>
                <a:lnTo>
                  <a:pt x="1395046" y="0"/>
                </a:lnTo>
                <a:lnTo>
                  <a:pt x="1395046" y="304713"/>
                </a:lnTo>
                <a:lnTo>
                  <a:pt x="0" y="304713"/>
                </a:lnTo>
                <a:lnTo>
                  <a:pt x="0" y="0"/>
                </a:lnTo>
                <a:close/>
              </a:path>
            </a:pathLst>
          </a:custGeom>
          <a:blipFill>
            <a:blip r:embed="rId7">
              <a:extLst>
                <a:ext uri="{96DAC541-7B7A-43D3-8B79-37D633B846F1}">
                  <asvg:svgBlip xmlns:asvg="http://schemas.microsoft.com/office/drawing/2016/SVG/main" r:embed="rId8"/>
                </a:ext>
              </a:extLst>
            </a:blip>
            <a:stretch>
              <a:fillRect l="0" t="-112263" r="0" b="0"/>
            </a:stretch>
          </a:blipFill>
        </p:spPr>
      </p:sp>
      <p:sp>
        <p:nvSpPr>
          <p:cNvPr name="Freeform 123" id="123"/>
          <p:cNvSpPr/>
          <p:nvPr/>
        </p:nvSpPr>
        <p:spPr>
          <a:xfrm flipH="false" flipV="true" rot="-5506325">
            <a:off x="14662913" y="2266662"/>
            <a:ext cx="1149928" cy="791862"/>
          </a:xfrm>
          <a:custGeom>
            <a:avLst/>
            <a:gdLst/>
            <a:ahLst/>
            <a:cxnLst/>
            <a:rect r="r" b="b" t="t" l="l"/>
            <a:pathLst>
              <a:path h="791862" w="1149928">
                <a:moveTo>
                  <a:pt x="0" y="791862"/>
                </a:moveTo>
                <a:lnTo>
                  <a:pt x="1149928" y="791862"/>
                </a:lnTo>
                <a:lnTo>
                  <a:pt x="1149928" y="0"/>
                </a:lnTo>
                <a:lnTo>
                  <a:pt x="0" y="0"/>
                </a:lnTo>
                <a:lnTo>
                  <a:pt x="0" y="791862"/>
                </a:lnTo>
                <a:close/>
              </a:path>
            </a:pathLst>
          </a:custGeom>
          <a:blipFill>
            <a:blip r:embed="rId9"/>
            <a:stretch>
              <a:fillRect l="-243756" t="-443434" r="-99762" b="0"/>
            </a:stretch>
          </a:blipFill>
        </p:spPr>
      </p:sp>
      <p:sp>
        <p:nvSpPr>
          <p:cNvPr name="Freeform 124" id="124"/>
          <p:cNvSpPr/>
          <p:nvPr/>
        </p:nvSpPr>
        <p:spPr>
          <a:xfrm flipH="false" flipV="true" rot="210802">
            <a:off x="2198828" y="4700575"/>
            <a:ext cx="1149928" cy="791862"/>
          </a:xfrm>
          <a:custGeom>
            <a:avLst/>
            <a:gdLst/>
            <a:ahLst/>
            <a:cxnLst/>
            <a:rect r="r" b="b" t="t" l="l"/>
            <a:pathLst>
              <a:path h="791862" w="1149928">
                <a:moveTo>
                  <a:pt x="0" y="791862"/>
                </a:moveTo>
                <a:lnTo>
                  <a:pt x="1149928" y="791862"/>
                </a:lnTo>
                <a:lnTo>
                  <a:pt x="1149928" y="0"/>
                </a:lnTo>
                <a:lnTo>
                  <a:pt x="0" y="0"/>
                </a:lnTo>
                <a:lnTo>
                  <a:pt x="0" y="791862"/>
                </a:lnTo>
                <a:close/>
              </a:path>
            </a:pathLst>
          </a:custGeom>
          <a:blipFill>
            <a:blip r:embed="rId9"/>
            <a:stretch>
              <a:fillRect l="-243756" t="-443434" r="-99762"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661541" y="1470992"/>
            <a:ext cx="1232729" cy="7134324"/>
            <a:chOff x="0" y="0"/>
            <a:chExt cx="1643639" cy="9512432"/>
          </a:xfrm>
        </p:grpSpPr>
        <p:sp>
          <p:nvSpPr>
            <p:cNvPr name="TextBox 5" id="5"/>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6" id="6"/>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7" id="7"/>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8" id="8"/>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 id="9"/>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 id="10"/>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 id="11"/>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 id="12"/>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 id="13"/>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4" id="14"/>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4"/>
            <a:stretch>
              <a:fillRect l="0" t="0" r="0" b="0"/>
            </a:stretch>
          </a:blipFill>
        </p:spPr>
      </p:sp>
      <p:grpSp>
        <p:nvGrpSpPr>
          <p:cNvPr name="Group 15" id="15"/>
          <p:cNvGrpSpPr/>
          <p:nvPr/>
        </p:nvGrpSpPr>
        <p:grpSpPr>
          <a:xfrm rot="0">
            <a:off x="15164201" y="6477329"/>
            <a:ext cx="2279617" cy="1191585"/>
            <a:chOff x="0" y="0"/>
            <a:chExt cx="3039489" cy="1588780"/>
          </a:xfrm>
        </p:grpSpPr>
        <p:grpSp>
          <p:nvGrpSpPr>
            <p:cNvPr name="Group 16" id="16"/>
            <p:cNvGrpSpPr/>
            <p:nvPr/>
          </p:nvGrpSpPr>
          <p:grpSpPr>
            <a:xfrm rot="0">
              <a:off x="0" y="0"/>
              <a:ext cx="3039489" cy="1588780"/>
              <a:chOff x="0" y="0"/>
              <a:chExt cx="620810" cy="324506"/>
            </a:xfrm>
          </p:grpSpPr>
          <p:sp>
            <p:nvSpPr>
              <p:cNvPr name="Freeform 17" id="1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18" id="1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9" id="19"/>
            <p:cNvGrpSpPr/>
            <p:nvPr/>
          </p:nvGrpSpPr>
          <p:grpSpPr>
            <a:xfrm rot="0">
              <a:off x="1234950" y="117213"/>
              <a:ext cx="1688828" cy="1354354"/>
              <a:chOff x="0" y="0"/>
              <a:chExt cx="344940" cy="276625"/>
            </a:xfrm>
          </p:grpSpPr>
          <p:sp>
            <p:nvSpPr>
              <p:cNvPr name="Freeform 20" id="2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1" id="2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2" id="22"/>
          <p:cNvGrpSpPr/>
          <p:nvPr/>
        </p:nvGrpSpPr>
        <p:grpSpPr>
          <a:xfrm rot="0">
            <a:off x="15164201" y="7763743"/>
            <a:ext cx="2279617" cy="1191585"/>
            <a:chOff x="0" y="0"/>
            <a:chExt cx="3039489" cy="1588780"/>
          </a:xfrm>
        </p:grpSpPr>
        <p:grpSp>
          <p:nvGrpSpPr>
            <p:cNvPr name="Group 23" id="23"/>
            <p:cNvGrpSpPr/>
            <p:nvPr/>
          </p:nvGrpSpPr>
          <p:grpSpPr>
            <a:xfrm rot="0">
              <a:off x="0" y="0"/>
              <a:ext cx="3039489" cy="1588780"/>
              <a:chOff x="0" y="0"/>
              <a:chExt cx="620810" cy="324506"/>
            </a:xfrm>
          </p:grpSpPr>
          <p:sp>
            <p:nvSpPr>
              <p:cNvPr name="Freeform 24" id="2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25" id="2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6" id="26"/>
            <p:cNvGrpSpPr/>
            <p:nvPr/>
          </p:nvGrpSpPr>
          <p:grpSpPr>
            <a:xfrm rot="0">
              <a:off x="1234950" y="117213"/>
              <a:ext cx="1688828" cy="1354354"/>
              <a:chOff x="0" y="0"/>
              <a:chExt cx="344940" cy="276625"/>
            </a:xfrm>
          </p:grpSpPr>
          <p:sp>
            <p:nvSpPr>
              <p:cNvPr name="Freeform 27" id="2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28" id="2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9" id="29"/>
          <p:cNvGrpSpPr/>
          <p:nvPr/>
        </p:nvGrpSpPr>
        <p:grpSpPr>
          <a:xfrm rot="0">
            <a:off x="15256948" y="1331671"/>
            <a:ext cx="2186870" cy="1191585"/>
            <a:chOff x="0" y="0"/>
            <a:chExt cx="2915827" cy="1588780"/>
          </a:xfrm>
        </p:grpSpPr>
        <p:grpSp>
          <p:nvGrpSpPr>
            <p:cNvPr name="Group 30" id="30"/>
            <p:cNvGrpSpPr/>
            <p:nvPr/>
          </p:nvGrpSpPr>
          <p:grpSpPr>
            <a:xfrm rot="0">
              <a:off x="0" y="0"/>
              <a:ext cx="2915827" cy="1588780"/>
              <a:chOff x="0" y="0"/>
              <a:chExt cx="595553" cy="324506"/>
            </a:xfrm>
          </p:grpSpPr>
          <p:sp>
            <p:nvSpPr>
              <p:cNvPr name="Freeform 31" id="3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2" id="32"/>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3" id="33"/>
            <p:cNvGrpSpPr/>
            <p:nvPr/>
          </p:nvGrpSpPr>
          <p:grpSpPr>
            <a:xfrm rot="0">
              <a:off x="135707" y="117213"/>
              <a:ext cx="2664410" cy="1354354"/>
              <a:chOff x="0" y="0"/>
              <a:chExt cx="544201" cy="276625"/>
            </a:xfrm>
          </p:grpSpPr>
          <p:sp>
            <p:nvSpPr>
              <p:cNvPr name="Freeform 34" id="3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5" id="35"/>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6" id="36"/>
          <p:cNvGrpSpPr/>
          <p:nvPr/>
        </p:nvGrpSpPr>
        <p:grpSpPr>
          <a:xfrm rot="0">
            <a:off x="15256948" y="2618086"/>
            <a:ext cx="2186870" cy="1191585"/>
            <a:chOff x="0" y="0"/>
            <a:chExt cx="2915827" cy="1588780"/>
          </a:xfrm>
        </p:grpSpPr>
        <p:grpSp>
          <p:nvGrpSpPr>
            <p:cNvPr name="Group 37" id="37"/>
            <p:cNvGrpSpPr/>
            <p:nvPr/>
          </p:nvGrpSpPr>
          <p:grpSpPr>
            <a:xfrm rot="0">
              <a:off x="0" y="0"/>
              <a:ext cx="2915827" cy="1588780"/>
              <a:chOff x="0" y="0"/>
              <a:chExt cx="595553" cy="324506"/>
            </a:xfrm>
          </p:grpSpPr>
          <p:sp>
            <p:nvSpPr>
              <p:cNvPr name="Freeform 38" id="38"/>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9" id="39"/>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0" id="40"/>
            <p:cNvGrpSpPr/>
            <p:nvPr/>
          </p:nvGrpSpPr>
          <p:grpSpPr>
            <a:xfrm rot="0">
              <a:off x="135707" y="117213"/>
              <a:ext cx="2664410" cy="1354354"/>
              <a:chOff x="0" y="0"/>
              <a:chExt cx="544201" cy="276625"/>
            </a:xfrm>
          </p:grpSpPr>
          <p:sp>
            <p:nvSpPr>
              <p:cNvPr name="Freeform 41" id="41"/>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42" id="42"/>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43" id="43"/>
          <p:cNvGrpSpPr/>
          <p:nvPr/>
        </p:nvGrpSpPr>
        <p:grpSpPr>
          <a:xfrm rot="0">
            <a:off x="15256948" y="3904921"/>
            <a:ext cx="2186870" cy="1191585"/>
            <a:chOff x="0" y="0"/>
            <a:chExt cx="2915827" cy="1588780"/>
          </a:xfrm>
        </p:grpSpPr>
        <p:grpSp>
          <p:nvGrpSpPr>
            <p:cNvPr name="Group 44" id="44"/>
            <p:cNvGrpSpPr/>
            <p:nvPr/>
          </p:nvGrpSpPr>
          <p:grpSpPr>
            <a:xfrm rot="0">
              <a:off x="0" y="0"/>
              <a:ext cx="2915827" cy="1588780"/>
              <a:chOff x="0" y="0"/>
              <a:chExt cx="595553" cy="324506"/>
            </a:xfrm>
          </p:grpSpPr>
          <p:sp>
            <p:nvSpPr>
              <p:cNvPr name="Freeform 45" id="45"/>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6" id="46"/>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7" id="47"/>
            <p:cNvGrpSpPr/>
            <p:nvPr/>
          </p:nvGrpSpPr>
          <p:grpSpPr>
            <a:xfrm rot="0">
              <a:off x="135707" y="117213"/>
              <a:ext cx="2664410" cy="1354354"/>
              <a:chOff x="0" y="0"/>
              <a:chExt cx="544201" cy="276625"/>
            </a:xfrm>
          </p:grpSpPr>
          <p:sp>
            <p:nvSpPr>
              <p:cNvPr name="Freeform 48" id="48"/>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9" id="49"/>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50" id="50"/>
          <p:cNvGrpSpPr/>
          <p:nvPr/>
        </p:nvGrpSpPr>
        <p:grpSpPr>
          <a:xfrm rot="0">
            <a:off x="15564542" y="5190915"/>
            <a:ext cx="2186870" cy="1191585"/>
            <a:chOff x="0" y="0"/>
            <a:chExt cx="2915827" cy="1588780"/>
          </a:xfrm>
        </p:grpSpPr>
        <p:grpSp>
          <p:nvGrpSpPr>
            <p:cNvPr name="Group 51" id="51"/>
            <p:cNvGrpSpPr/>
            <p:nvPr/>
          </p:nvGrpSpPr>
          <p:grpSpPr>
            <a:xfrm rot="0">
              <a:off x="0" y="0"/>
              <a:ext cx="2915827" cy="1588780"/>
              <a:chOff x="0" y="0"/>
              <a:chExt cx="595553" cy="324506"/>
            </a:xfrm>
          </p:grpSpPr>
          <p:sp>
            <p:nvSpPr>
              <p:cNvPr name="Freeform 52" id="52"/>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53" id="53"/>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54" id="54"/>
            <p:cNvGrpSpPr/>
            <p:nvPr/>
          </p:nvGrpSpPr>
          <p:grpSpPr>
            <a:xfrm rot="0">
              <a:off x="135707" y="117213"/>
              <a:ext cx="2664410" cy="1354354"/>
              <a:chOff x="0" y="0"/>
              <a:chExt cx="544201" cy="276625"/>
            </a:xfrm>
          </p:grpSpPr>
          <p:sp>
            <p:nvSpPr>
              <p:cNvPr name="Freeform 55" id="55"/>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56" id="56"/>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sp>
        <p:nvSpPr>
          <p:cNvPr name="Freeform 57" id="57"/>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4382752" y="1690137"/>
            <a:ext cx="8864823" cy="1195399"/>
            <a:chOff x="0" y="0"/>
            <a:chExt cx="11819764" cy="1593865"/>
          </a:xfrm>
        </p:grpSpPr>
        <p:grpSp>
          <p:nvGrpSpPr>
            <p:cNvPr name="Group 92" id="92"/>
            <p:cNvGrpSpPr/>
            <p:nvPr/>
          </p:nvGrpSpPr>
          <p:grpSpPr>
            <a:xfrm rot="0">
              <a:off x="0" y="0"/>
              <a:ext cx="11819764" cy="1593865"/>
              <a:chOff x="0" y="0"/>
              <a:chExt cx="2557297" cy="344845"/>
            </a:xfrm>
          </p:grpSpPr>
          <p:sp>
            <p:nvSpPr>
              <p:cNvPr name="Freeform 93" id="93"/>
              <p:cNvSpPr/>
              <p:nvPr/>
            </p:nvSpPr>
            <p:spPr>
              <a:xfrm flipH="false" flipV="false" rot="0">
                <a:off x="0" y="0"/>
                <a:ext cx="2557297" cy="344845"/>
              </a:xfrm>
              <a:custGeom>
                <a:avLst/>
                <a:gdLst/>
                <a:ahLst/>
                <a:cxnLst/>
                <a:rect r="r" b="b" t="t" l="l"/>
                <a:pathLst>
                  <a:path h="344845" w="2557297">
                    <a:moveTo>
                      <a:pt x="101551" y="0"/>
                    </a:moveTo>
                    <a:lnTo>
                      <a:pt x="2455745" y="0"/>
                    </a:lnTo>
                    <a:cubicBezTo>
                      <a:pt x="2482678" y="0"/>
                      <a:pt x="2508509" y="10699"/>
                      <a:pt x="2527553" y="29744"/>
                    </a:cubicBezTo>
                    <a:cubicBezTo>
                      <a:pt x="2546598" y="48788"/>
                      <a:pt x="2557297" y="74618"/>
                      <a:pt x="2557297" y="101551"/>
                    </a:cubicBezTo>
                    <a:lnTo>
                      <a:pt x="2557297" y="243294"/>
                    </a:lnTo>
                    <a:cubicBezTo>
                      <a:pt x="2557297" y="299379"/>
                      <a:pt x="2511831" y="344845"/>
                      <a:pt x="2455745" y="344845"/>
                    </a:cubicBezTo>
                    <a:lnTo>
                      <a:pt x="101551" y="344845"/>
                    </a:lnTo>
                    <a:cubicBezTo>
                      <a:pt x="45466" y="344845"/>
                      <a:pt x="0" y="299379"/>
                      <a:pt x="0" y="243294"/>
                    </a:cubicBezTo>
                    <a:lnTo>
                      <a:pt x="0" y="101551"/>
                    </a:lnTo>
                    <a:cubicBezTo>
                      <a:pt x="0" y="45466"/>
                      <a:pt x="45466" y="0"/>
                      <a:pt x="101551" y="0"/>
                    </a:cubicBezTo>
                    <a:close/>
                  </a:path>
                </a:pathLst>
              </a:custGeom>
              <a:solidFill>
                <a:srgbClr val="000000">
                  <a:alpha val="0"/>
                </a:srgbClr>
              </a:solidFill>
              <a:ln w="47625" cap="rnd">
                <a:solidFill>
                  <a:srgbClr val="E76262"/>
                </a:solidFill>
                <a:prstDash val="lgDash"/>
                <a:round/>
              </a:ln>
            </p:spPr>
          </p:sp>
          <p:sp>
            <p:nvSpPr>
              <p:cNvPr name="TextBox 94" id="94"/>
              <p:cNvSpPr txBox="true"/>
              <p:nvPr/>
            </p:nvSpPr>
            <p:spPr>
              <a:xfrm>
                <a:off x="0" y="-47625"/>
                <a:ext cx="2557297" cy="392470"/>
              </a:xfrm>
              <a:prstGeom prst="rect">
                <a:avLst/>
              </a:prstGeom>
            </p:spPr>
            <p:txBody>
              <a:bodyPr anchor="ctr" rtlCol="false" tIns="39886" lIns="39886" bIns="39886" rIns="39886"/>
              <a:lstStyle/>
              <a:p>
                <a:pPr algn="ctr">
                  <a:lnSpc>
                    <a:spcPts val="2660"/>
                  </a:lnSpc>
                </a:pPr>
              </a:p>
            </p:txBody>
          </p:sp>
        </p:grpSp>
        <p:sp>
          <p:nvSpPr>
            <p:cNvPr name="TextBox 95" id="95"/>
            <p:cNvSpPr txBox="true"/>
            <p:nvPr/>
          </p:nvSpPr>
          <p:spPr>
            <a:xfrm rot="0">
              <a:off x="658771" y="263157"/>
              <a:ext cx="10502223" cy="1058026"/>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TITLE OF STEPS PAGE</a:t>
              </a:r>
            </a:p>
          </p:txBody>
        </p:sp>
      </p:grpSp>
      <p:sp>
        <p:nvSpPr>
          <p:cNvPr name="AutoShape 96" id="96"/>
          <p:cNvSpPr/>
          <p:nvPr/>
        </p:nvSpPr>
        <p:spPr>
          <a:xfrm rot="0">
            <a:off x="2230674" y="5877828"/>
            <a:ext cx="13559951" cy="0"/>
          </a:xfrm>
          <a:prstGeom prst="line">
            <a:avLst/>
          </a:prstGeom>
          <a:ln cap="rnd" w="200025">
            <a:solidFill>
              <a:srgbClr val="8CBAAD"/>
            </a:solidFill>
            <a:prstDash val="solid"/>
            <a:headEnd type="none" len="sm" w="sm"/>
            <a:tailEnd type="none" len="sm" w="sm"/>
          </a:ln>
        </p:spPr>
      </p:sp>
      <p:grpSp>
        <p:nvGrpSpPr>
          <p:cNvPr name="Group 97" id="97"/>
          <p:cNvGrpSpPr/>
          <p:nvPr/>
        </p:nvGrpSpPr>
        <p:grpSpPr>
          <a:xfrm rot="0">
            <a:off x="2509812" y="3804106"/>
            <a:ext cx="1704960" cy="1704960"/>
            <a:chOff x="0" y="0"/>
            <a:chExt cx="812800" cy="812800"/>
          </a:xfrm>
        </p:grpSpPr>
        <p:sp>
          <p:nvSpPr>
            <p:cNvPr name="Freeform 98" id="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name="TextBox 99" id="99"/>
            <p:cNvSpPr txBox="true"/>
            <p:nvPr/>
          </p:nvSpPr>
          <p:spPr>
            <a:xfrm>
              <a:off x="76200" y="-38100"/>
              <a:ext cx="660400" cy="774700"/>
            </a:xfrm>
            <a:prstGeom prst="rect">
              <a:avLst/>
            </a:prstGeom>
          </p:spPr>
          <p:txBody>
            <a:bodyPr anchor="ctr" rtlCol="false" tIns="47486" lIns="47486" bIns="47486" rIns="47486"/>
            <a:lstStyle/>
            <a:p>
              <a:pPr algn="ctr">
                <a:lnSpc>
                  <a:spcPts val="8400"/>
                </a:lnSpc>
              </a:pPr>
              <a:r>
                <a:rPr lang="en-US" sz="6000">
                  <a:solidFill>
                    <a:srgbClr val="FCF4E8"/>
                  </a:solidFill>
                  <a:latin typeface="Sniglet"/>
                  <a:ea typeface="Sniglet"/>
                  <a:cs typeface="Sniglet"/>
                  <a:sym typeface="Sniglet"/>
                </a:rPr>
                <a:t>01</a:t>
              </a:r>
            </a:p>
          </p:txBody>
        </p:sp>
      </p:grpSp>
      <p:sp>
        <p:nvSpPr>
          <p:cNvPr name="TextBox 100" id="100"/>
          <p:cNvSpPr txBox="true"/>
          <p:nvPr/>
        </p:nvSpPr>
        <p:spPr>
          <a:xfrm rot="0">
            <a:off x="4395329" y="3617978"/>
            <a:ext cx="2813318" cy="473987"/>
          </a:xfrm>
          <a:prstGeom prst="rect">
            <a:avLst/>
          </a:prstGeom>
        </p:spPr>
        <p:txBody>
          <a:bodyPr anchor="t" rtlCol="false" tIns="0" lIns="0" bIns="0" rIns="0">
            <a:spAutoFit/>
          </a:bodyPr>
          <a:lstStyle/>
          <a:p>
            <a:pPr algn="ctr" marL="0" indent="0" lvl="0">
              <a:lnSpc>
                <a:spcPts val="3919"/>
              </a:lnSpc>
              <a:spcBef>
                <a:spcPct val="0"/>
              </a:spcBef>
            </a:pPr>
            <a:r>
              <a:rPr lang="en-US" sz="2612">
                <a:solidFill>
                  <a:srgbClr val="503D36"/>
                </a:solidFill>
                <a:latin typeface="Sniglet"/>
                <a:ea typeface="Sniglet"/>
                <a:cs typeface="Sniglet"/>
                <a:sym typeface="Sniglet"/>
              </a:rPr>
              <a:t>       Write a step       </a:t>
            </a:r>
          </a:p>
        </p:txBody>
      </p:sp>
      <p:sp>
        <p:nvSpPr>
          <p:cNvPr name="TextBox 101" id="101"/>
          <p:cNvSpPr txBox="true"/>
          <p:nvPr/>
        </p:nvSpPr>
        <p:spPr>
          <a:xfrm rot="0">
            <a:off x="4457947" y="4251447"/>
            <a:ext cx="3485157" cy="1363948"/>
          </a:xfrm>
          <a:prstGeom prst="rect">
            <a:avLst/>
          </a:prstGeom>
        </p:spPr>
        <p:txBody>
          <a:bodyPr anchor="t" rtlCol="false" tIns="0" lIns="0" bIns="0" rIns="0">
            <a:spAutoFit/>
          </a:bodyPr>
          <a:lstStyle/>
          <a:p>
            <a:pPr algn="l" marL="0" indent="0" lvl="0">
              <a:lnSpc>
                <a:spcPts val="2172"/>
              </a:lnSpc>
            </a:pPr>
            <a:r>
              <a:rPr lang="en-US" sz="1872">
                <a:solidFill>
                  <a:srgbClr val="503D36"/>
                </a:solidFill>
                <a:latin typeface="Sniglet"/>
                <a:ea typeface="Sniglet"/>
                <a:cs typeface="Sniglet"/>
                <a:sym typeface="Sniglet"/>
              </a:rPr>
              <a:t>Lorem ipsum dolor sit amet, consectetur adipiscing elit. Suspendisse quis enim pretium, bibendum ante ullamcorper, tincidunt augue.</a:t>
            </a:r>
          </a:p>
        </p:txBody>
      </p:sp>
      <p:grpSp>
        <p:nvGrpSpPr>
          <p:cNvPr name="Group 102" id="102"/>
          <p:cNvGrpSpPr/>
          <p:nvPr/>
        </p:nvGrpSpPr>
        <p:grpSpPr>
          <a:xfrm rot="0">
            <a:off x="8404846" y="3810032"/>
            <a:ext cx="1704960" cy="1704960"/>
            <a:chOff x="0" y="0"/>
            <a:chExt cx="812800" cy="812800"/>
          </a:xfrm>
        </p:grpSpPr>
        <p:sp>
          <p:nvSpPr>
            <p:cNvPr name="Freeform 103" id="1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name="TextBox 104" id="104"/>
            <p:cNvSpPr txBox="true"/>
            <p:nvPr/>
          </p:nvSpPr>
          <p:spPr>
            <a:xfrm>
              <a:off x="76200" y="-38100"/>
              <a:ext cx="660400" cy="774700"/>
            </a:xfrm>
            <a:prstGeom prst="rect">
              <a:avLst/>
            </a:prstGeom>
          </p:spPr>
          <p:txBody>
            <a:bodyPr anchor="ctr" rtlCol="false" tIns="47486" lIns="47486" bIns="47486" rIns="47486"/>
            <a:lstStyle/>
            <a:p>
              <a:pPr algn="ctr">
                <a:lnSpc>
                  <a:spcPts val="8400"/>
                </a:lnSpc>
              </a:pPr>
              <a:r>
                <a:rPr lang="en-US" sz="6000">
                  <a:solidFill>
                    <a:srgbClr val="FCF4E8"/>
                  </a:solidFill>
                  <a:latin typeface="Sniglet"/>
                  <a:ea typeface="Sniglet"/>
                  <a:cs typeface="Sniglet"/>
                  <a:sym typeface="Sniglet"/>
                </a:rPr>
                <a:t>03</a:t>
              </a:r>
            </a:p>
          </p:txBody>
        </p:sp>
      </p:grpSp>
      <p:sp>
        <p:nvSpPr>
          <p:cNvPr name="TextBox 105" id="105"/>
          <p:cNvSpPr txBox="true"/>
          <p:nvPr/>
        </p:nvSpPr>
        <p:spPr>
          <a:xfrm rot="0">
            <a:off x="10354642" y="4251447"/>
            <a:ext cx="3485157" cy="1363948"/>
          </a:xfrm>
          <a:prstGeom prst="rect">
            <a:avLst/>
          </a:prstGeom>
        </p:spPr>
        <p:txBody>
          <a:bodyPr anchor="t" rtlCol="false" tIns="0" lIns="0" bIns="0" rIns="0">
            <a:spAutoFit/>
          </a:bodyPr>
          <a:lstStyle/>
          <a:p>
            <a:pPr algn="l" marL="0" indent="0" lvl="0">
              <a:lnSpc>
                <a:spcPts val="2172"/>
              </a:lnSpc>
            </a:pPr>
            <a:r>
              <a:rPr lang="en-US" sz="1872">
                <a:solidFill>
                  <a:srgbClr val="503D36"/>
                </a:solidFill>
                <a:latin typeface="Sniglet"/>
                <a:ea typeface="Sniglet"/>
                <a:cs typeface="Sniglet"/>
                <a:sym typeface="Sniglet"/>
              </a:rPr>
              <a:t>Lorem ipsum dolor sit amet, consectetur adipiscing elit. Suspendisse quis enim pretium, bibendum ante ullamcorper, tincidunt augue.</a:t>
            </a:r>
          </a:p>
        </p:txBody>
      </p:sp>
      <p:grpSp>
        <p:nvGrpSpPr>
          <p:cNvPr name="Group 106" id="106"/>
          <p:cNvGrpSpPr/>
          <p:nvPr/>
        </p:nvGrpSpPr>
        <p:grpSpPr>
          <a:xfrm rot="0">
            <a:off x="4347704" y="6670247"/>
            <a:ext cx="1704960" cy="1704960"/>
            <a:chOff x="0" y="0"/>
            <a:chExt cx="812800" cy="812800"/>
          </a:xfrm>
        </p:grpSpPr>
        <p:sp>
          <p:nvSpPr>
            <p:cNvPr name="Freeform 107" id="1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name="TextBox 108" id="108"/>
            <p:cNvSpPr txBox="true"/>
            <p:nvPr/>
          </p:nvSpPr>
          <p:spPr>
            <a:xfrm>
              <a:off x="76200" y="-38100"/>
              <a:ext cx="660400" cy="774700"/>
            </a:xfrm>
            <a:prstGeom prst="rect">
              <a:avLst/>
            </a:prstGeom>
          </p:spPr>
          <p:txBody>
            <a:bodyPr anchor="ctr" rtlCol="false" tIns="47486" lIns="47486" bIns="47486" rIns="47486"/>
            <a:lstStyle/>
            <a:p>
              <a:pPr algn="ctr">
                <a:lnSpc>
                  <a:spcPts val="8400"/>
                </a:lnSpc>
              </a:pPr>
              <a:r>
                <a:rPr lang="en-US" sz="6000">
                  <a:solidFill>
                    <a:srgbClr val="FCF4E8"/>
                  </a:solidFill>
                  <a:latin typeface="Sniglet"/>
                  <a:ea typeface="Sniglet"/>
                  <a:cs typeface="Sniglet"/>
                  <a:sym typeface="Sniglet"/>
                </a:rPr>
                <a:t>02</a:t>
              </a:r>
            </a:p>
          </p:txBody>
        </p:sp>
      </p:grpSp>
      <p:sp>
        <p:nvSpPr>
          <p:cNvPr name="TextBox 109" id="109"/>
          <p:cNvSpPr txBox="true"/>
          <p:nvPr/>
        </p:nvSpPr>
        <p:spPr>
          <a:xfrm rot="0">
            <a:off x="6295838" y="7117587"/>
            <a:ext cx="3485157" cy="1363948"/>
          </a:xfrm>
          <a:prstGeom prst="rect">
            <a:avLst/>
          </a:prstGeom>
        </p:spPr>
        <p:txBody>
          <a:bodyPr anchor="t" rtlCol="false" tIns="0" lIns="0" bIns="0" rIns="0">
            <a:spAutoFit/>
          </a:bodyPr>
          <a:lstStyle/>
          <a:p>
            <a:pPr algn="l" marL="0" indent="0" lvl="0">
              <a:lnSpc>
                <a:spcPts val="2172"/>
              </a:lnSpc>
            </a:pPr>
            <a:r>
              <a:rPr lang="en-US" sz="1872">
                <a:solidFill>
                  <a:srgbClr val="503D36"/>
                </a:solidFill>
                <a:latin typeface="Sniglet"/>
                <a:ea typeface="Sniglet"/>
                <a:cs typeface="Sniglet"/>
                <a:sym typeface="Sniglet"/>
              </a:rPr>
              <a:t>Lorem ipsum dolor sit amet, consectetur adipiscing elit. Suspendisse quis enim pretium, bibendum ante ullamcorper, tincidunt augue.</a:t>
            </a:r>
          </a:p>
        </p:txBody>
      </p:sp>
      <p:grpSp>
        <p:nvGrpSpPr>
          <p:cNvPr name="Group 110" id="110"/>
          <p:cNvGrpSpPr/>
          <p:nvPr/>
        </p:nvGrpSpPr>
        <p:grpSpPr>
          <a:xfrm rot="0">
            <a:off x="10242737" y="6676172"/>
            <a:ext cx="1704960" cy="1704960"/>
            <a:chOff x="0" y="0"/>
            <a:chExt cx="812800" cy="812800"/>
          </a:xfrm>
        </p:grpSpPr>
        <p:sp>
          <p:nvSpPr>
            <p:cNvPr name="Freeform 111" id="1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8462"/>
            </a:solidFill>
            <a:ln w="47625" cap="sq">
              <a:solidFill>
                <a:srgbClr val="E76262"/>
              </a:solidFill>
              <a:prstDash val="lgDash"/>
              <a:miter/>
            </a:ln>
          </p:spPr>
        </p:sp>
        <p:sp>
          <p:nvSpPr>
            <p:cNvPr name="TextBox 112" id="112"/>
            <p:cNvSpPr txBox="true"/>
            <p:nvPr/>
          </p:nvSpPr>
          <p:spPr>
            <a:xfrm>
              <a:off x="76200" y="-38100"/>
              <a:ext cx="660400" cy="774700"/>
            </a:xfrm>
            <a:prstGeom prst="rect">
              <a:avLst/>
            </a:prstGeom>
          </p:spPr>
          <p:txBody>
            <a:bodyPr anchor="ctr" rtlCol="false" tIns="47486" lIns="47486" bIns="47486" rIns="47486"/>
            <a:lstStyle/>
            <a:p>
              <a:pPr algn="ctr">
                <a:lnSpc>
                  <a:spcPts val="8400"/>
                </a:lnSpc>
              </a:pPr>
              <a:r>
                <a:rPr lang="en-US" sz="6000">
                  <a:solidFill>
                    <a:srgbClr val="FCF4E8"/>
                  </a:solidFill>
                  <a:latin typeface="Sniglet"/>
                  <a:ea typeface="Sniglet"/>
                  <a:cs typeface="Sniglet"/>
                  <a:sym typeface="Sniglet"/>
                </a:rPr>
                <a:t>04</a:t>
              </a:r>
            </a:p>
          </p:txBody>
        </p:sp>
      </p:grpSp>
      <p:sp>
        <p:nvSpPr>
          <p:cNvPr name="TextBox 113" id="113"/>
          <p:cNvSpPr txBox="true"/>
          <p:nvPr/>
        </p:nvSpPr>
        <p:spPr>
          <a:xfrm rot="0">
            <a:off x="12192534" y="7117587"/>
            <a:ext cx="3485157" cy="1363948"/>
          </a:xfrm>
          <a:prstGeom prst="rect">
            <a:avLst/>
          </a:prstGeom>
        </p:spPr>
        <p:txBody>
          <a:bodyPr anchor="t" rtlCol="false" tIns="0" lIns="0" bIns="0" rIns="0">
            <a:spAutoFit/>
          </a:bodyPr>
          <a:lstStyle/>
          <a:p>
            <a:pPr algn="l" marL="0" indent="0" lvl="0">
              <a:lnSpc>
                <a:spcPts val="2172"/>
              </a:lnSpc>
            </a:pPr>
            <a:r>
              <a:rPr lang="en-US" sz="1872">
                <a:solidFill>
                  <a:srgbClr val="503D36"/>
                </a:solidFill>
                <a:latin typeface="Sniglet"/>
                <a:ea typeface="Sniglet"/>
                <a:cs typeface="Sniglet"/>
                <a:sym typeface="Sniglet"/>
              </a:rPr>
              <a:t>Lorem ipsum dolor sit amet, consectetur adipiscing elit. Suspendisse quis enim pretium, bibendum ante ullamcorper, tincidunt augue.</a:t>
            </a:r>
          </a:p>
        </p:txBody>
      </p:sp>
      <p:sp>
        <p:nvSpPr>
          <p:cNvPr name="Freeform 114" id="114"/>
          <p:cNvSpPr/>
          <p:nvPr/>
        </p:nvSpPr>
        <p:spPr>
          <a:xfrm flipH="false" flipV="false" rot="0">
            <a:off x="2457021" y="8452960"/>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15" id="115"/>
          <p:cNvSpPr/>
          <p:nvPr/>
        </p:nvSpPr>
        <p:spPr>
          <a:xfrm flipH="true" flipV="false" rot="-9714938">
            <a:off x="7073939" y="3410129"/>
            <a:ext cx="487406" cy="421706"/>
          </a:xfrm>
          <a:custGeom>
            <a:avLst/>
            <a:gdLst/>
            <a:ahLst/>
            <a:cxnLst/>
            <a:rect r="r" b="b" t="t" l="l"/>
            <a:pathLst>
              <a:path h="421706" w="487406">
                <a:moveTo>
                  <a:pt x="487406" y="0"/>
                </a:moveTo>
                <a:lnTo>
                  <a:pt x="0" y="0"/>
                </a:lnTo>
                <a:lnTo>
                  <a:pt x="0" y="421706"/>
                </a:lnTo>
                <a:lnTo>
                  <a:pt x="487406" y="421706"/>
                </a:lnTo>
                <a:lnTo>
                  <a:pt x="487406" y="0"/>
                </a:lnTo>
                <a:close/>
              </a:path>
            </a:pathLst>
          </a:custGeom>
          <a:blipFill>
            <a:blip r:embed="rId8">
              <a:extLst>
                <a:ext uri="{96DAC541-7B7A-43D3-8B79-37D633B846F1}">
                  <asvg:svgBlip xmlns:asvg="http://schemas.microsoft.com/office/drawing/2016/SVG/main" r:embed="rId9"/>
                </a:ext>
              </a:extLst>
            </a:blip>
            <a:stretch>
              <a:fillRect l="-30358" t="-44641" r="0" b="0"/>
            </a:stretch>
          </a:blipFill>
        </p:spPr>
      </p:sp>
      <p:sp>
        <p:nvSpPr>
          <p:cNvPr name="Freeform 116" id="116"/>
          <p:cNvSpPr/>
          <p:nvPr/>
        </p:nvSpPr>
        <p:spPr>
          <a:xfrm flipH="false" flipV="false" rot="0">
            <a:off x="14368993" y="4708522"/>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17" id="117"/>
          <p:cNvSpPr/>
          <p:nvPr/>
        </p:nvSpPr>
        <p:spPr>
          <a:xfrm flipH="false" flipV="false" rot="-5506325">
            <a:off x="2546023" y="6899478"/>
            <a:ext cx="1149928" cy="791862"/>
          </a:xfrm>
          <a:custGeom>
            <a:avLst/>
            <a:gdLst/>
            <a:ahLst/>
            <a:cxnLst/>
            <a:rect r="r" b="b" t="t" l="l"/>
            <a:pathLst>
              <a:path h="791862" w="1149928">
                <a:moveTo>
                  <a:pt x="0" y="0"/>
                </a:moveTo>
                <a:lnTo>
                  <a:pt x="1149928" y="0"/>
                </a:lnTo>
                <a:lnTo>
                  <a:pt x="1149928" y="791862"/>
                </a:lnTo>
                <a:lnTo>
                  <a:pt x="0" y="791862"/>
                </a:lnTo>
                <a:lnTo>
                  <a:pt x="0" y="0"/>
                </a:lnTo>
                <a:close/>
              </a:path>
            </a:pathLst>
          </a:custGeom>
          <a:blipFill>
            <a:blip r:embed="rId10"/>
            <a:stretch>
              <a:fillRect l="-243756" t="-443434" r="-99762" b="0"/>
            </a:stretch>
          </a:blipFill>
        </p:spPr>
      </p:sp>
      <p:grpSp>
        <p:nvGrpSpPr>
          <p:cNvPr name="Group 118" id="118"/>
          <p:cNvGrpSpPr/>
          <p:nvPr/>
        </p:nvGrpSpPr>
        <p:grpSpPr>
          <a:xfrm rot="0">
            <a:off x="594866" y="1690137"/>
            <a:ext cx="1232729" cy="7134324"/>
            <a:chOff x="0" y="0"/>
            <a:chExt cx="1643639" cy="9512432"/>
          </a:xfrm>
        </p:grpSpPr>
        <p:sp>
          <p:nvSpPr>
            <p:cNvPr name="TextBox 119" id="119"/>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0" id="120"/>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1" id="121"/>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2" id="122"/>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3" id="123"/>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4" id="124"/>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5" id="125"/>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6" id="126"/>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7" id="127"/>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grpSp>
        <p:nvGrpSpPr>
          <p:cNvPr name="Group 128" id="128"/>
          <p:cNvGrpSpPr/>
          <p:nvPr/>
        </p:nvGrpSpPr>
        <p:grpSpPr>
          <a:xfrm rot="0">
            <a:off x="3028628" y="1610580"/>
            <a:ext cx="963599" cy="1354512"/>
            <a:chOff x="0" y="0"/>
            <a:chExt cx="1284799" cy="1806016"/>
          </a:xfrm>
        </p:grpSpPr>
        <p:sp>
          <p:nvSpPr>
            <p:cNvPr name="Freeform 129" id="129"/>
            <p:cNvSpPr/>
            <p:nvPr/>
          </p:nvSpPr>
          <p:spPr>
            <a:xfrm flipH="false" flipV="false" rot="0">
              <a:off x="453500" y="692023"/>
              <a:ext cx="831299" cy="1113993"/>
            </a:xfrm>
            <a:custGeom>
              <a:avLst/>
              <a:gdLst/>
              <a:ahLst/>
              <a:cxnLst/>
              <a:rect r="r" b="b" t="t" l="l"/>
              <a:pathLst>
                <a:path h="1113993" w="831299">
                  <a:moveTo>
                    <a:pt x="0" y="0"/>
                  </a:moveTo>
                  <a:lnTo>
                    <a:pt x="831299" y="0"/>
                  </a:lnTo>
                  <a:lnTo>
                    <a:pt x="831299" y="1113993"/>
                  </a:lnTo>
                  <a:lnTo>
                    <a:pt x="0" y="1113993"/>
                  </a:lnTo>
                  <a:lnTo>
                    <a:pt x="0" y="0"/>
                  </a:lnTo>
                  <a:close/>
                </a:path>
              </a:pathLst>
            </a:custGeom>
            <a:blipFill>
              <a:blip r:embed="rId11"/>
              <a:stretch>
                <a:fillRect l="-100000" t="-49648" r="0" b="-54100"/>
              </a:stretch>
            </a:blipFill>
          </p:spPr>
        </p:sp>
        <p:sp>
          <p:nvSpPr>
            <p:cNvPr name="Freeform 130" id="130"/>
            <p:cNvSpPr/>
            <p:nvPr/>
          </p:nvSpPr>
          <p:spPr>
            <a:xfrm flipH="false" flipV="false" rot="0">
              <a:off x="0" y="162869"/>
              <a:ext cx="663923" cy="889699"/>
            </a:xfrm>
            <a:custGeom>
              <a:avLst/>
              <a:gdLst/>
              <a:ahLst/>
              <a:cxnLst/>
              <a:rect r="r" b="b" t="t" l="l"/>
              <a:pathLst>
                <a:path h="889699" w="663923">
                  <a:moveTo>
                    <a:pt x="0" y="0"/>
                  </a:moveTo>
                  <a:lnTo>
                    <a:pt x="663923" y="0"/>
                  </a:lnTo>
                  <a:lnTo>
                    <a:pt x="663923" y="889699"/>
                  </a:lnTo>
                  <a:lnTo>
                    <a:pt x="0" y="889699"/>
                  </a:lnTo>
                  <a:lnTo>
                    <a:pt x="0" y="0"/>
                  </a:lnTo>
                  <a:close/>
                </a:path>
              </a:pathLst>
            </a:custGeom>
            <a:blipFill>
              <a:blip r:embed="rId11"/>
              <a:stretch>
                <a:fillRect l="-100000" t="-49648" r="0" b="-54100"/>
              </a:stretch>
            </a:blipFill>
          </p:spPr>
        </p:sp>
        <p:sp>
          <p:nvSpPr>
            <p:cNvPr name="Freeform 131" id="131"/>
            <p:cNvSpPr/>
            <p:nvPr/>
          </p:nvSpPr>
          <p:spPr>
            <a:xfrm flipH="false" flipV="false" rot="0">
              <a:off x="808739" y="0"/>
              <a:ext cx="453500" cy="607718"/>
            </a:xfrm>
            <a:custGeom>
              <a:avLst/>
              <a:gdLst/>
              <a:ahLst/>
              <a:cxnLst/>
              <a:rect r="r" b="b" t="t" l="l"/>
              <a:pathLst>
                <a:path h="607718" w="453500">
                  <a:moveTo>
                    <a:pt x="0" y="0"/>
                  </a:moveTo>
                  <a:lnTo>
                    <a:pt x="453499" y="0"/>
                  </a:lnTo>
                  <a:lnTo>
                    <a:pt x="453499" y="607718"/>
                  </a:lnTo>
                  <a:lnTo>
                    <a:pt x="0" y="607718"/>
                  </a:lnTo>
                  <a:lnTo>
                    <a:pt x="0" y="0"/>
                  </a:lnTo>
                  <a:close/>
                </a:path>
              </a:pathLst>
            </a:custGeom>
            <a:blipFill>
              <a:blip r:embed="rId11"/>
              <a:stretch>
                <a:fillRect l="-100000" t="-49648" r="0" b="-54100"/>
              </a:stretch>
            </a:blipFill>
          </p:spPr>
        </p:sp>
      </p:grpSp>
      <p:grpSp>
        <p:nvGrpSpPr>
          <p:cNvPr name="Group 132" id="132"/>
          <p:cNvGrpSpPr/>
          <p:nvPr/>
        </p:nvGrpSpPr>
        <p:grpSpPr>
          <a:xfrm rot="0">
            <a:off x="13642231" y="1610580"/>
            <a:ext cx="934311" cy="1354512"/>
            <a:chOff x="0" y="0"/>
            <a:chExt cx="1245748" cy="1806016"/>
          </a:xfrm>
        </p:grpSpPr>
        <p:sp>
          <p:nvSpPr>
            <p:cNvPr name="Freeform 133" id="133"/>
            <p:cNvSpPr/>
            <p:nvPr/>
          </p:nvSpPr>
          <p:spPr>
            <a:xfrm flipH="false" flipV="false" rot="0">
              <a:off x="0" y="692023"/>
              <a:ext cx="831299" cy="1113993"/>
            </a:xfrm>
            <a:custGeom>
              <a:avLst/>
              <a:gdLst/>
              <a:ahLst/>
              <a:cxnLst/>
              <a:rect r="r" b="b" t="t" l="l"/>
              <a:pathLst>
                <a:path h="1113993" w="831299">
                  <a:moveTo>
                    <a:pt x="0" y="0"/>
                  </a:moveTo>
                  <a:lnTo>
                    <a:pt x="831299" y="0"/>
                  </a:lnTo>
                  <a:lnTo>
                    <a:pt x="831299" y="1113993"/>
                  </a:lnTo>
                  <a:lnTo>
                    <a:pt x="0" y="1113993"/>
                  </a:lnTo>
                  <a:lnTo>
                    <a:pt x="0" y="0"/>
                  </a:lnTo>
                  <a:close/>
                </a:path>
              </a:pathLst>
            </a:custGeom>
            <a:blipFill>
              <a:blip r:embed="rId11"/>
              <a:stretch>
                <a:fillRect l="-100000" t="-49648" r="0" b="-54100"/>
              </a:stretch>
            </a:blipFill>
          </p:spPr>
        </p:sp>
        <p:sp>
          <p:nvSpPr>
            <p:cNvPr name="Freeform 134" id="134"/>
            <p:cNvSpPr/>
            <p:nvPr/>
          </p:nvSpPr>
          <p:spPr>
            <a:xfrm flipH="false" flipV="false" rot="0">
              <a:off x="581825" y="162869"/>
              <a:ext cx="663923" cy="889699"/>
            </a:xfrm>
            <a:custGeom>
              <a:avLst/>
              <a:gdLst/>
              <a:ahLst/>
              <a:cxnLst/>
              <a:rect r="r" b="b" t="t" l="l"/>
              <a:pathLst>
                <a:path h="889699" w="663923">
                  <a:moveTo>
                    <a:pt x="0" y="0"/>
                  </a:moveTo>
                  <a:lnTo>
                    <a:pt x="663923" y="0"/>
                  </a:lnTo>
                  <a:lnTo>
                    <a:pt x="663923" y="889699"/>
                  </a:lnTo>
                  <a:lnTo>
                    <a:pt x="0" y="889699"/>
                  </a:lnTo>
                  <a:lnTo>
                    <a:pt x="0" y="0"/>
                  </a:lnTo>
                  <a:close/>
                </a:path>
              </a:pathLst>
            </a:custGeom>
            <a:blipFill>
              <a:blip r:embed="rId11"/>
              <a:stretch>
                <a:fillRect l="-100000" t="-49648" r="0" b="-54100"/>
              </a:stretch>
            </a:blipFill>
          </p:spPr>
        </p:sp>
        <p:sp>
          <p:nvSpPr>
            <p:cNvPr name="Freeform 135" id="135"/>
            <p:cNvSpPr/>
            <p:nvPr/>
          </p:nvSpPr>
          <p:spPr>
            <a:xfrm flipH="false" flipV="false" rot="0">
              <a:off x="45606" y="0"/>
              <a:ext cx="453500" cy="607718"/>
            </a:xfrm>
            <a:custGeom>
              <a:avLst/>
              <a:gdLst/>
              <a:ahLst/>
              <a:cxnLst/>
              <a:rect r="r" b="b" t="t" l="l"/>
              <a:pathLst>
                <a:path h="607718" w="453500">
                  <a:moveTo>
                    <a:pt x="0" y="0"/>
                  </a:moveTo>
                  <a:lnTo>
                    <a:pt x="453500" y="0"/>
                  </a:lnTo>
                  <a:lnTo>
                    <a:pt x="453500" y="607718"/>
                  </a:lnTo>
                  <a:lnTo>
                    <a:pt x="0" y="607718"/>
                  </a:lnTo>
                  <a:lnTo>
                    <a:pt x="0" y="0"/>
                  </a:lnTo>
                  <a:close/>
                </a:path>
              </a:pathLst>
            </a:custGeom>
            <a:blipFill>
              <a:blip r:embed="rId11"/>
              <a:stretch>
                <a:fillRect l="-100000" t="-49648" r="0" b="-54100"/>
              </a:stretch>
            </a:blipFill>
          </p:spPr>
        </p:sp>
      </p:grpSp>
      <p:sp>
        <p:nvSpPr>
          <p:cNvPr name="Freeform 136" id="136"/>
          <p:cNvSpPr/>
          <p:nvPr/>
        </p:nvSpPr>
        <p:spPr>
          <a:xfrm flipH="false" flipV="true" rot="-5262132">
            <a:off x="14688839" y="3219958"/>
            <a:ext cx="1149928" cy="791862"/>
          </a:xfrm>
          <a:custGeom>
            <a:avLst/>
            <a:gdLst/>
            <a:ahLst/>
            <a:cxnLst/>
            <a:rect r="r" b="b" t="t" l="l"/>
            <a:pathLst>
              <a:path h="791862" w="1149928">
                <a:moveTo>
                  <a:pt x="0" y="791862"/>
                </a:moveTo>
                <a:lnTo>
                  <a:pt x="1149928" y="791862"/>
                </a:lnTo>
                <a:lnTo>
                  <a:pt x="1149928" y="0"/>
                </a:lnTo>
                <a:lnTo>
                  <a:pt x="0" y="0"/>
                </a:lnTo>
                <a:lnTo>
                  <a:pt x="0" y="791862"/>
                </a:lnTo>
                <a:close/>
              </a:path>
            </a:pathLst>
          </a:custGeom>
          <a:blipFill>
            <a:blip r:embed="rId10"/>
            <a:stretch>
              <a:fillRect l="-243756" t="-443434" r="-99762" b="0"/>
            </a:stretch>
          </a:blipFill>
        </p:spPr>
      </p:sp>
      <p:sp>
        <p:nvSpPr>
          <p:cNvPr name="Freeform 137" id="137"/>
          <p:cNvSpPr/>
          <p:nvPr/>
        </p:nvSpPr>
        <p:spPr>
          <a:xfrm flipH="true" flipV="false" rot="-9714938">
            <a:off x="13003872" y="3410129"/>
            <a:ext cx="487406" cy="421706"/>
          </a:xfrm>
          <a:custGeom>
            <a:avLst/>
            <a:gdLst/>
            <a:ahLst/>
            <a:cxnLst/>
            <a:rect r="r" b="b" t="t" l="l"/>
            <a:pathLst>
              <a:path h="421706" w="487406">
                <a:moveTo>
                  <a:pt x="487406" y="0"/>
                </a:moveTo>
                <a:lnTo>
                  <a:pt x="0" y="0"/>
                </a:lnTo>
                <a:lnTo>
                  <a:pt x="0" y="421706"/>
                </a:lnTo>
                <a:lnTo>
                  <a:pt x="487406" y="421706"/>
                </a:lnTo>
                <a:lnTo>
                  <a:pt x="487406" y="0"/>
                </a:lnTo>
                <a:close/>
              </a:path>
            </a:pathLst>
          </a:custGeom>
          <a:blipFill>
            <a:blip r:embed="rId8">
              <a:extLst>
                <a:ext uri="{96DAC541-7B7A-43D3-8B79-37D633B846F1}">
                  <asvg:svgBlip xmlns:asvg="http://schemas.microsoft.com/office/drawing/2016/SVG/main" r:embed="rId9"/>
                </a:ext>
              </a:extLst>
            </a:blip>
            <a:stretch>
              <a:fillRect l="-30358" t="-44641" r="0" b="0"/>
            </a:stretch>
          </a:blipFill>
        </p:spPr>
      </p:sp>
      <p:sp>
        <p:nvSpPr>
          <p:cNvPr name="Freeform 138" id="138"/>
          <p:cNvSpPr/>
          <p:nvPr/>
        </p:nvSpPr>
        <p:spPr>
          <a:xfrm flipH="true" flipV="false" rot="-9714938">
            <a:off x="8926824" y="6276436"/>
            <a:ext cx="487406" cy="421706"/>
          </a:xfrm>
          <a:custGeom>
            <a:avLst/>
            <a:gdLst/>
            <a:ahLst/>
            <a:cxnLst/>
            <a:rect r="r" b="b" t="t" l="l"/>
            <a:pathLst>
              <a:path h="421706" w="487406">
                <a:moveTo>
                  <a:pt x="487405" y="0"/>
                </a:moveTo>
                <a:lnTo>
                  <a:pt x="0" y="0"/>
                </a:lnTo>
                <a:lnTo>
                  <a:pt x="0" y="421706"/>
                </a:lnTo>
                <a:lnTo>
                  <a:pt x="487405" y="421706"/>
                </a:lnTo>
                <a:lnTo>
                  <a:pt x="487405" y="0"/>
                </a:lnTo>
                <a:close/>
              </a:path>
            </a:pathLst>
          </a:custGeom>
          <a:blipFill>
            <a:blip r:embed="rId8">
              <a:extLst>
                <a:ext uri="{96DAC541-7B7A-43D3-8B79-37D633B846F1}">
                  <asvg:svgBlip xmlns:asvg="http://schemas.microsoft.com/office/drawing/2016/SVG/main" r:embed="rId9"/>
                </a:ext>
              </a:extLst>
            </a:blip>
            <a:stretch>
              <a:fillRect l="-30358" t="-44641" r="0" b="0"/>
            </a:stretch>
          </a:blipFill>
        </p:spPr>
      </p:sp>
      <p:sp>
        <p:nvSpPr>
          <p:cNvPr name="Freeform 139" id="139"/>
          <p:cNvSpPr/>
          <p:nvPr/>
        </p:nvSpPr>
        <p:spPr>
          <a:xfrm flipH="true" flipV="false" rot="-9714938">
            <a:off x="14826332" y="6276436"/>
            <a:ext cx="487406" cy="421706"/>
          </a:xfrm>
          <a:custGeom>
            <a:avLst/>
            <a:gdLst/>
            <a:ahLst/>
            <a:cxnLst/>
            <a:rect r="r" b="b" t="t" l="l"/>
            <a:pathLst>
              <a:path h="421706" w="487406">
                <a:moveTo>
                  <a:pt x="487406" y="0"/>
                </a:moveTo>
                <a:lnTo>
                  <a:pt x="0" y="0"/>
                </a:lnTo>
                <a:lnTo>
                  <a:pt x="0" y="421706"/>
                </a:lnTo>
                <a:lnTo>
                  <a:pt x="487406" y="421706"/>
                </a:lnTo>
                <a:lnTo>
                  <a:pt x="487406" y="0"/>
                </a:lnTo>
                <a:close/>
              </a:path>
            </a:pathLst>
          </a:custGeom>
          <a:blipFill>
            <a:blip r:embed="rId8">
              <a:extLst>
                <a:ext uri="{96DAC541-7B7A-43D3-8B79-37D633B846F1}">
                  <asvg:svgBlip xmlns:asvg="http://schemas.microsoft.com/office/drawing/2016/SVG/main" r:embed="rId9"/>
                </a:ext>
              </a:extLst>
            </a:blip>
            <a:stretch>
              <a:fillRect l="-30358" t="-44641" r="0" b="0"/>
            </a:stretch>
          </a:blipFill>
        </p:spPr>
      </p:sp>
      <p:sp>
        <p:nvSpPr>
          <p:cNvPr name="TextBox 140" id="140"/>
          <p:cNvSpPr txBox="true"/>
          <p:nvPr/>
        </p:nvSpPr>
        <p:spPr>
          <a:xfrm rot="0">
            <a:off x="10290781" y="3617978"/>
            <a:ext cx="2813318" cy="473987"/>
          </a:xfrm>
          <a:prstGeom prst="rect">
            <a:avLst/>
          </a:prstGeom>
        </p:spPr>
        <p:txBody>
          <a:bodyPr anchor="t" rtlCol="false" tIns="0" lIns="0" bIns="0" rIns="0">
            <a:spAutoFit/>
          </a:bodyPr>
          <a:lstStyle/>
          <a:p>
            <a:pPr algn="ctr" marL="0" indent="0" lvl="0">
              <a:lnSpc>
                <a:spcPts val="3919"/>
              </a:lnSpc>
              <a:spcBef>
                <a:spcPct val="0"/>
              </a:spcBef>
            </a:pPr>
            <a:r>
              <a:rPr lang="en-US" sz="2612">
                <a:solidFill>
                  <a:srgbClr val="503D36"/>
                </a:solidFill>
                <a:latin typeface="Sniglet"/>
                <a:ea typeface="Sniglet"/>
                <a:cs typeface="Sniglet"/>
                <a:sym typeface="Sniglet"/>
              </a:rPr>
              <a:t>       Write a step       </a:t>
            </a:r>
          </a:p>
        </p:txBody>
      </p:sp>
      <p:sp>
        <p:nvSpPr>
          <p:cNvPr name="TextBox 141" id="141"/>
          <p:cNvSpPr txBox="true"/>
          <p:nvPr/>
        </p:nvSpPr>
        <p:spPr>
          <a:xfrm rot="0">
            <a:off x="6248213" y="6449328"/>
            <a:ext cx="2813318" cy="473987"/>
          </a:xfrm>
          <a:prstGeom prst="rect">
            <a:avLst/>
          </a:prstGeom>
        </p:spPr>
        <p:txBody>
          <a:bodyPr anchor="t" rtlCol="false" tIns="0" lIns="0" bIns="0" rIns="0">
            <a:spAutoFit/>
          </a:bodyPr>
          <a:lstStyle/>
          <a:p>
            <a:pPr algn="ctr" marL="0" indent="0" lvl="0">
              <a:lnSpc>
                <a:spcPts val="3919"/>
              </a:lnSpc>
              <a:spcBef>
                <a:spcPct val="0"/>
              </a:spcBef>
            </a:pPr>
            <a:r>
              <a:rPr lang="en-US" sz="2612">
                <a:solidFill>
                  <a:srgbClr val="503D36"/>
                </a:solidFill>
                <a:latin typeface="Sniglet"/>
                <a:ea typeface="Sniglet"/>
                <a:cs typeface="Sniglet"/>
                <a:sym typeface="Sniglet"/>
              </a:rPr>
              <a:t>       Write a step       </a:t>
            </a:r>
          </a:p>
        </p:txBody>
      </p:sp>
      <p:sp>
        <p:nvSpPr>
          <p:cNvPr name="TextBox 142" id="142"/>
          <p:cNvSpPr txBox="true"/>
          <p:nvPr/>
        </p:nvSpPr>
        <p:spPr>
          <a:xfrm rot="0">
            <a:off x="12128508" y="6449328"/>
            <a:ext cx="2813318" cy="473987"/>
          </a:xfrm>
          <a:prstGeom prst="rect">
            <a:avLst/>
          </a:prstGeom>
        </p:spPr>
        <p:txBody>
          <a:bodyPr anchor="t" rtlCol="false" tIns="0" lIns="0" bIns="0" rIns="0">
            <a:spAutoFit/>
          </a:bodyPr>
          <a:lstStyle/>
          <a:p>
            <a:pPr algn="ctr" marL="0" indent="0" lvl="0">
              <a:lnSpc>
                <a:spcPts val="3919"/>
              </a:lnSpc>
              <a:spcBef>
                <a:spcPct val="0"/>
              </a:spcBef>
            </a:pPr>
            <a:r>
              <a:rPr lang="en-US" sz="2612">
                <a:solidFill>
                  <a:srgbClr val="503D36"/>
                </a:solidFill>
                <a:latin typeface="Sniglet"/>
                <a:ea typeface="Sniglet"/>
                <a:cs typeface="Sniglet"/>
                <a:sym typeface="Sniglet"/>
              </a:rPr>
              <a:t>       Write a step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7763743"/>
            <a:ext cx="2279617" cy="1191585"/>
            <a:chOff x="0" y="0"/>
            <a:chExt cx="620810" cy="324506"/>
          </a:xfrm>
        </p:grpSpPr>
        <p:sp>
          <p:nvSpPr>
            <p:cNvPr name="Freeform 5" id="5"/>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6" id="6"/>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7" id="7"/>
          <p:cNvGrpSpPr/>
          <p:nvPr/>
        </p:nvGrpSpPr>
        <p:grpSpPr>
          <a:xfrm rot="0">
            <a:off x="16090414" y="7851653"/>
            <a:ext cx="1266621" cy="1015766"/>
            <a:chOff x="0" y="0"/>
            <a:chExt cx="344940" cy="276625"/>
          </a:xfrm>
        </p:grpSpPr>
        <p:sp>
          <p:nvSpPr>
            <p:cNvPr name="Freeform 8" id="8"/>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9" id="9"/>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nvGrpSpPr>
          <p:cNvPr name="Group 10" id="10"/>
          <p:cNvGrpSpPr/>
          <p:nvPr/>
        </p:nvGrpSpPr>
        <p:grpSpPr>
          <a:xfrm rot="0">
            <a:off x="15256948" y="1331671"/>
            <a:ext cx="2186870" cy="1191585"/>
            <a:chOff x="0" y="0"/>
            <a:chExt cx="2915827" cy="1588780"/>
          </a:xfrm>
        </p:grpSpPr>
        <p:grpSp>
          <p:nvGrpSpPr>
            <p:cNvPr name="Group 11" id="11"/>
            <p:cNvGrpSpPr/>
            <p:nvPr/>
          </p:nvGrpSpPr>
          <p:grpSpPr>
            <a:xfrm rot="0">
              <a:off x="0" y="0"/>
              <a:ext cx="2915827" cy="1588780"/>
              <a:chOff x="0" y="0"/>
              <a:chExt cx="595553" cy="324506"/>
            </a:xfrm>
          </p:grpSpPr>
          <p:sp>
            <p:nvSpPr>
              <p:cNvPr name="Freeform 12" id="12"/>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13" id="13"/>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4" id="14"/>
            <p:cNvGrpSpPr/>
            <p:nvPr/>
          </p:nvGrpSpPr>
          <p:grpSpPr>
            <a:xfrm rot="0">
              <a:off x="135707" y="117213"/>
              <a:ext cx="2664410" cy="1354354"/>
              <a:chOff x="0" y="0"/>
              <a:chExt cx="544201" cy="276625"/>
            </a:xfrm>
          </p:grpSpPr>
          <p:sp>
            <p:nvSpPr>
              <p:cNvPr name="Freeform 15" id="15"/>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6" id="16"/>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7" id="17"/>
          <p:cNvGrpSpPr/>
          <p:nvPr/>
        </p:nvGrpSpPr>
        <p:grpSpPr>
          <a:xfrm rot="0">
            <a:off x="15256948" y="2618086"/>
            <a:ext cx="2186870" cy="1191585"/>
            <a:chOff x="0" y="0"/>
            <a:chExt cx="2915827" cy="1588780"/>
          </a:xfrm>
        </p:grpSpPr>
        <p:grpSp>
          <p:nvGrpSpPr>
            <p:cNvPr name="Group 18" id="18"/>
            <p:cNvGrpSpPr/>
            <p:nvPr/>
          </p:nvGrpSpPr>
          <p:grpSpPr>
            <a:xfrm rot="0">
              <a:off x="0" y="0"/>
              <a:ext cx="2915827" cy="1588780"/>
              <a:chOff x="0" y="0"/>
              <a:chExt cx="595553" cy="324506"/>
            </a:xfrm>
          </p:grpSpPr>
          <p:sp>
            <p:nvSpPr>
              <p:cNvPr name="Freeform 19" id="19"/>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20" id="20"/>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1" id="21"/>
            <p:cNvGrpSpPr/>
            <p:nvPr/>
          </p:nvGrpSpPr>
          <p:grpSpPr>
            <a:xfrm rot="0">
              <a:off x="135707" y="117213"/>
              <a:ext cx="2664410" cy="1354354"/>
              <a:chOff x="0" y="0"/>
              <a:chExt cx="544201" cy="276625"/>
            </a:xfrm>
          </p:grpSpPr>
          <p:sp>
            <p:nvSpPr>
              <p:cNvPr name="Freeform 22" id="22"/>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23" id="23"/>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4" id="24"/>
          <p:cNvGrpSpPr/>
          <p:nvPr/>
        </p:nvGrpSpPr>
        <p:grpSpPr>
          <a:xfrm rot="0">
            <a:off x="15256948" y="3904921"/>
            <a:ext cx="2186870" cy="1191585"/>
            <a:chOff x="0" y="0"/>
            <a:chExt cx="2915827" cy="1588780"/>
          </a:xfrm>
        </p:grpSpPr>
        <p:grpSp>
          <p:nvGrpSpPr>
            <p:cNvPr name="Group 25" id="25"/>
            <p:cNvGrpSpPr/>
            <p:nvPr/>
          </p:nvGrpSpPr>
          <p:grpSpPr>
            <a:xfrm rot="0">
              <a:off x="0" y="0"/>
              <a:ext cx="2915827" cy="1588780"/>
              <a:chOff x="0" y="0"/>
              <a:chExt cx="595553" cy="324506"/>
            </a:xfrm>
          </p:grpSpPr>
          <p:sp>
            <p:nvSpPr>
              <p:cNvPr name="Freeform 26" id="2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7" id="2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8" id="28"/>
            <p:cNvGrpSpPr/>
            <p:nvPr/>
          </p:nvGrpSpPr>
          <p:grpSpPr>
            <a:xfrm rot="0">
              <a:off x="135707" y="117213"/>
              <a:ext cx="2664410" cy="1354354"/>
              <a:chOff x="0" y="0"/>
              <a:chExt cx="544201" cy="276625"/>
            </a:xfrm>
          </p:grpSpPr>
          <p:sp>
            <p:nvSpPr>
              <p:cNvPr name="Freeform 29" id="2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30" id="3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1" id="31"/>
          <p:cNvGrpSpPr/>
          <p:nvPr/>
        </p:nvGrpSpPr>
        <p:grpSpPr>
          <a:xfrm rot="0">
            <a:off x="15256948" y="5190915"/>
            <a:ext cx="2186870" cy="1191585"/>
            <a:chOff x="0" y="0"/>
            <a:chExt cx="2915827" cy="1588780"/>
          </a:xfrm>
        </p:grpSpPr>
        <p:grpSp>
          <p:nvGrpSpPr>
            <p:cNvPr name="Group 32" id="32"/>
            <p:cNvGrpSpPr/>
            <p:nvPr/>
          </p:nvGrpSpPr>
          <p:grpSpPr>
            <a:xfrm rot="0">
              <a:off x="0" y="0"/>
              <a:ext cx="2915827" cy="1588780"/>
              <a:chOff x="0" y="0"/>
              <a:chExt cx="595553" cy="324506"/>
            </a:xfrm>
          </p:grpSpPr>
          <p:sp>
            <p:nvSpPr>
              <p:cNvPr name="Freeform 33" id="3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4" id="3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5" id="35"/>
            <p:cNvGrpSpPr/>
            <p:nvPr/>
          </p:nvGrpSpPr>
          <p:grpSpPr>
            <a:xfrm rot="0">
              <a:off x="135707" y="117213"/>
              <a:ext cx="2664410" cy="1354354"/>
              <a:chOff x="0" y="0"/>
              <a:chExt cx="544201" cy="276625"/>
            </a:xfrm>
          </p:grpSpPr>
          <p:sp>
            <p:nvSpPr>
              <p:cNvPr name="Freeform 36" id="3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7" id="3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38" id="38"/>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39" id="39"/>
          <p:cNvGrpSpPr/>
          <p:nvPr/>
        </p:nvGrpSpPr>
        <p:grpSpPr>
          <a:xfrm rot="0">
            <a:off x="661541" y="1470992"/>
            <a:ext cx="1232729" cy="7134324"/>
            <a:chOff x="0" y="0"/>
            <a:chExt cx="1643639" cy="9512432"/>
          </a:xfrm>
        </p:grpSpPr>
        <p:sp>
          <p:nvSpPr>
            <p:cNvPr name="TextBox 40" id="40"/>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1" id="41"/>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49" id="49"/>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0" id="50"/>
          <p:cNvGrpSpPr/>
          <p:nvPr/>
        </p:nvGrpSpPr>
        <p:grpSpPr>
          <a:xfrm rot="0">
            <a:off x="1028700" y="743240"/>
            <a:ext cx="15613811" cy="8800520"/>
            <a:chOff x="0" y="0"/>
            <a:chExt cx="4112279" cy="2317832"/>
          </a:xfrm>
        </p:grpSpPr>
        <p:sp>
          <p:nvSpPr>
            <p:cNvPr name="Freeform 51" id="51"/>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2" id="52"/>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3" id="53"/>
          <p:cNvGrpSpPr/>
          <p:nvPr/>
        </p:nvGrpSpPr>
        <p:grpSpPr>
          <a:xfrm rot="0">
            <a:off x="1337094" y="1028700"/>
            <a:ext cx="14956138" cy="8229600"/>
            <a:chOff x="0" y="0"/>
            <a:chExt cx="3939065" cy="2167467"/>
          </a:xfrm>
        </p:grpSpPr>
        <p:sp>
          <p:nvSpPr>
            <p:cNvPr name="Freeform 54" id="54"/>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5" id="55"/>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56" id="56"/>
          <p:cNvGrpSpPr/>
          <p:nvPr/>
        </p:nvGrpSpPr>
        <p:grpSpPr>
          <a:xfrm rot="0">
            <a:off x="15564542" y="6477329"/>
            <a:ext cx="2186870" cy="1191585"/>
            <a:chOff x="0" y="0"/>
            <a:chExt cx="595553" cy="324506"/>
          </a:xfrm>
        </p:grpSpPr>
        <p:sp>
          <p:nvSpPr>
            <p:cNvPr name="Freeform 57" id="5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58" id="58"/>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59" id="59"/>
          <p:cNvGrpSpPr/>
          <p:nvPr/>
        </p:nvGrpSpPr>
        <p:grpSpPr>
          <a:xfrm rot="0">
            <a:off x="15666322" y="6565239"/>
            <a:ext cx="1998307" cy="1015766"/>
            <a:chOff x="0" y="0"/>
            <a:chExt cx="544201" cy="276625"/>
          </a:xfrm>
        </p:grpSpPr>
        <p:sp>
          <p:nvSpPr>
            <p:cNvPr name="Freeform 60" id="6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61" id="61"/>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FFFFFF"/>
                  </a:solidFill>
                  <a:latin typeface="Sniglet"/>
                  <a:ea typeface="Sniglet"/>
                  <a:cs typeface="Sniglet"/>
                  <a:sym typeface="Sniglet"/>
                </a:rPr>
                <a:t>Chapter 3</a:t>
              </a:r>
            </a:p>
          </p:txBody>
        </p:sp>
      </p:grpSp>
      <p:grpSp>
        <p:nvGrpSpPr>
          <p:cNvPr name="Group 62" id="62"/>
          <p:cNvGrpSpPr/>
          <p:nvPr/>
        </p:nvGrpSpPr>
        <p:grpSpPr>
          <a:xfrm rot="0">
            <a:off x="1540290" y="1622751"/>
            <a:ext cx="263115" cy="263115"/>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4" id="6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5" id="65"/>
          <p:cNvGrpSpPr/>
          <p:nvPr/>
        </p:nvGrpSpPr>
        <p:grpSpPr>
          <a:xfrm rot="0">
            <a:off x="1540290" y="2470372"/>
            <a:ext cx="263115" cy="263115"/>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7" id="6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8" id="68"/>
          <p:cNvGrpSpPr/>
          <p:nvPr/>
        </p:nvGrpSpPr>
        <p:grpSpPr>
          <a:xfrm rot="0">
            <a:off x="1540290" y="3317993"/>
            <a:ext cx="263115" cy="263115"/>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0" id="7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1" id="71"/>
          <p:cNvGrpSpPr/>
          <p:nvPr/>
        </p:nvGrpSpPr>
        <p:grpSpPr>
          <a:xfrm rot="0">
            <a:off x="1540290" y="4165614"/>
            <a:ext cx="263115" cy="263115"/>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3" id="7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4" id="74"/>
          <p:cNvGrpSpPr/>
          <p:nvPr/>
        </p:nvGrpSpPr>
        <p:grpSpPr>
          <a:xfrm rot="0">
            <a:off x="1540290" y="5013235"/>
            <a:ext cx="263115" cy="263115"/>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6" id="7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7" id="77"/>
          <p:cNvGrpSpPr/>
          <p:nvPr/>
        </p:nvGrpSpPr>
        <p:grpSpPr>
          <a:xfrm rot="0">
            <a:off x="1540290" y="5860856"/>
            <a:ext cx="263115" cy="263115"/>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9" id="7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0" id="80"/>
          <p:cNvGrpSpPr/>
          <p:nvPr/>
        </p:nvGrpSpPr>
        <p:grpSpPr>
          <a:xfrm rot="0">
            <a:off x="1540290" y="6708477"/>
            <a:ext cx="263115" cy="263115"/>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2" id="8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3" id="83"/>
          <p:cNvGrpSpPr/>
          <p:nvPr/>
        </p:nvGrpSpPr>
        <p:grpSpPr>
          <a:xfrm rot="0">
            <a:off x="1540290" y="7556097"/>
            <a:ext cx="263115" cy="263115"/>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5" id="8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6" id="86"/>
          <p:cNvGrpSpPr/>
          <p:nvPr/>
        </p:nvGrpSpPr>
        <p:grpSpPr>
          <a:xfrm rot="0">
            <a:off x="1540290" y="8403718"/>
            <a:ext cx="263115" cy="263115"/>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8" id="8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sp>
        <p:nvSpPr>
          <p:cNvPr name="AutoShape 89" id="89"/>
          <p:cNvSpPr/>
          <p:nvPr/>
        </p:nvSpPr>
        <p:spPr>
          <a:xfrm rot="-8791684">
            <a:off x="8604721" y="3770665"/>
            <a:ext cx="3145302" cy="0"/>
          </a:xfrm>
          <a:prstGeom prst="line">
            <a:avLst/>
          </a:prstGeom>
          <a:ln cap="flat" w="47625">
            <a:solidFill>
              <a:srgbClr val="E76262"/>
            </a:solidFill>
            <a:prstDash val="lgDash"/>
            <a:headEnd type="none" len="sm" w="sm"/>
            <a:tailEnd type="none" len="sm" w="sm"/>
          </a:ln>
        </p:spPr>
      </p:sp>
      <p:sp>
        <p:nvSpPr>
          <p:cNvPr name="AutoShape 90" id="90"/>
          <p:cNvSpPr/>
          <p:nvPr/>
        </p:nvSpPr>
        <p:spPr>
          <a:xfrm rot="-2000892">
            <a:off x="5923015" y="3770665"/>
            <a:ext cx="3145302" cy="0"/>
          </a:xfrm>
          <a:prstGeom prst="line">
            <a:avLst/>
          </a:prstGeom>
          <a:ln cap="flat" w="47625">
            <a:solidFill>
              <a:srgbClr val="E76262"/>
            </a:solidFill>
            <a:prstDash val="lgDash"/>
            <a:headEnd type="none" len="sm" w="sm"/>
            <a:tailEnd type="none" len="sm" w="sm"/>
          </a:ln>
        </p:spPr>
      </p:sp>
      <p:grpSp>
        <p:nvGrpSpPr>
          <p:cNvPr name="Group 91" id="91"/>
          <p:cNvGrpSpPr/>
          <p:nvPr/>
        </p:nvGrpSpPr>
        <p:grpSpPr>
          <a:xfrm rot="0">
            <a:off x="7862637" y="2179520"/>
            <a:ext cx="1902518" cy="1902518"/>
            <a:chOff x="0" y="0"/>
            <a:chExt cx="812800" cy="812800"/>
          </a:xfrm>
        </p:grpSpPr>
        <p:sp>
          <p:nvSpPr>
            <p:cNvPr name="Freeform 92" id="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93" id="93"/>
            <p:cNvSpPr txBox="true"/>
            <p:nvPr/>
          </p:nvSpPr>
          <p:spPr>
            <a:xfrm>
              <a:off x="76200" y="-57150"/>
              <a:ext cx="660400" cy="793750"/>
            </a:xfrm>
            <a:prstGeom prst="rect">
              <a:avLst/>
            </a:prstGeom>
          </p:spPr>
          <p:txBody>
            <a:bodyPr anchor="ctr" rtlCol="false" tIns="47486" lIns="47486" bIns="47486" rIns="47486"/>
            <a:lstStyle/>
            <a:p>
              <a:pPr algn="ctr">
                <a:lnSpc>
                  <a:spcPts val="9799"/>
                </a:lnSpc>
              </a:pPr>
              <a:r>
                <a:rPr lang="en-US" sz="6999">
                  <a:solidFill>
                    <a:srgbClr val="503D36"/>
                  </a:solidFill>
                  <a:latin typeface="Sniglet"/>
                  <a:ea typeface="Sniglet"/>
                  <a:cs typeface="Sniglet"/>
                  <a:sym typeface="Sniglet"/>
                </a:rPr>
                <a:t>03</a:t>
              </a:r>
            </a:p>
          </p:txBody>
        </p:sp>
      </p:grpSp>
      <p:grpSp>
        <p:nvGrpSpPr>
          <p:cNvPr name="Group 94" id="94"/>
          <p:cNvGrpSpPr/>
          <p:nvPr/>
        </p:nvGrpSpPr>
        <p:grpSpPr>
          <a:xfrm rot="0">
            <a:off x="3384801" y="4661839"/>
            <a:ext cx="10899074" cy="1303365"/>
            <a:chOff x="0" y="0"/>
            <a:chExt cx="3393203" cy="405776"/>
          </a:xfrm>
        </p:grpSpPr>
        <p:sp>
          <p:nvSpPr>
            <p:cNvPr name="Freeform 95" id="95"/>
            <p:cNvSpPr/>
            <p:nvPr/>
          </p:nvSpPr>
          <p:spPr>
            <a:xfrm flipH="false" flipV="false" rot="0">
              <a:off x="0" y="0"/>
              <a:ext cx="3393203" cy="405776"/>
            </a:xfrm>
            <a:custGeom>
              <a:avLst/>
              <a:gdLst/>
              <a:ahLst/>
              <a:cxnLst/>
              <a:rect r="r" b="b" t="t" l="l"/>
              <a:pathLst>
                <a:path h="405776" w="3393203">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name="TextBox 96" id="96"/>
            <p:cNvSpPr txBox="true"/>
            <p:nvPr/>
          </p:nvSpPr>
          <p:spPr>
            <a:xfrm>
              <a:off x="0" y="-28575"/>
              <a:ext cx="3393203" cy="434351"/>
            </a:xfrm>
            <a:prstGeom prst="rect">
              <a:avLst/>
            </a:prstGeom>
          </p:spPr>
          <p:txBody>
            <a:bodyPr anchor="ctr" rtlCol="false" tIns="42975" lIns="42975" bIns="42975" rIns="42975"/>
            <a:lstStyle/>
            <a:p>
              <a:pPr algn="ctr">
                <a:lnSpc>
                  <a:spcPts val="2659"/>
                </a:lnSpc>
              </a:pPr>
            </a:p>
          </p:txBody>
        </p:sp>
      </p:grpSp>
      <p:sp>
        <p:nvSpPr>
          <p:cNvPr name="TextBox 97" id="97"/>
          <p:cNvSpPr txBox="true"/>
          <p:nvPr/>
        </p:nvSpPr>
        <p:spPr>
          <a:xfrm rot="0">
            <a:off x="2791573" y="6443288"/>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Freeform 98" id="98"/>
          <p:cNvSpPr/>
          <p:nvPr/>
        </p:nvSpPr>
        <p:spPr>
          <a:xfrm flipH="false" flipV="false" rot="0">
            <a:off x="2428877" y="3392076"/>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99" id="99"/>
          <p:cNvSpPr/>
          <p:nvPr/>
        </p:nvSpPr>
        <p:spPr>
          <a:xfrm flipH="false" flipV="false" rot="0">
            <a:off x="13652694" y="3487326"/>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0" id="100"/>
          <p:cNvSpPr/>
          <p:nvPr/>
        </p:nvSpPr>
        <p:spPr>
          <a:xfrm flipH="true" flipV="true" rot="-8982838">
            <a:off x="2656268" y="7671707"/>
            <a:ext cx="1011795" cy="696741"/>
          </a:xfrm>
          <a:custGeom>
            <a:avLst/>
            <a:gdLst/>
            <a:ahLst/>
            <a:cxnLst/>
            <a:rect r="r" b="b" t="t" l="l"/>
            <a:pathLst>
              <a:path h="696741" w="1011795">
                <a:moveTo>
                  <a:pt x="1011794" y="696741"/>
                </a:moveTo>
                <a:lnTo>
                  <a:pt x="0" y="696741"/>
                </a:lnTo>
                <a:lnTo>
                  <a:pt x="0" y="0"/>
                </a:lnTo>
                <a:lnTo>
                  <a:pt x="1011794" y="0"/>
                </a:lnTo>
                <a:lnTo>
                  <a:pt x="1011794" y="696741"/>
                </a:lnTo>
                <a:close/>
              </a:path>
            </a:pathLst>
          </a:custGeom>
          <a:blipFill>
            <a:blip r:embed="rId8"/>
            <a:stretch>
              <a:fillRect l="0" t="-62571" r="-193516" b="-197067"/>
            </a:stretch>
          </a:blipFill>
        </p:spPr>
      </p:sp>
      <p:sp>
        <p:nvSpPr>
          <p:cNvPr name="Freeform 101" id="101"/>
          <p:cNvSpPr/>
          <p:nvPr/>
        </p:nvSpPr>
        <p:spPr>
          <a:xfrm flipH="false" flipV="true" rot="9777171">
            <a:off x="11610818" y="2527423"/>
            <a:ext cx="1011795" cy="696741"/>
          </a:xfrm>
          <a:custGeom>
            <a:avLst/>
            <a:gdLst/>
            <a:ahLst/>
            <a:cxnLst/>
            <a:rect r="r" b="b" t="t" l="l"/>
            <a:pathLst>
              <a:path h="696741" w="1011795">
                <a:moveTo>
                  <a:pt x="0" y="696741"/>
                </a:moveTo>
                <a:lnTo>
                  <a:pt x="1011794" y="696741"/>
                </a:lnTo>
                <a:lnTo>
                  <a:pt x="1011794" y="0"/>
                </a:lnTo>
                <a:lnTo>
                  <a:pt x="0" y="0"/>
                </a:lnTo>
                <a:lnTo>
                  <a:pt x="0" y="696741"/>
                </a:lnTo>
                <a:close/>
              </a:path>
            </a:pathLst>
          </a:custGeom>
          <a:blipFill>
            <a:blip r:embed="rId8"/>
            <a:stretch>
              <a:fillRect l="0" t="-62571" r="-193516" b="-197067"/>
            </a:stretch>
          </a:blipFill>
        </p:spPr>
      </p:sp>
      <p:sp>
        <p:nvSpPr>
          <p:cNvPr name="Freeform 102" id="102"/>
          <p:cNvSpPr/>
          <p:nvPr/>
        </p:nvSpPr>
        <p:spPr>
          <a:xfrm flipH="false" flipV="false" rot="0">
            <a:off x="7755813" y="8298758"/>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3" id="103"/>
          <p:cNvSpPr/>
          <p:nvPr/>
        </p:nvSpPr>
        <p:spPr>
          <a:xfrm flipH="false" flipV="false" rot="1376890">
            <a:off x="5076018" y="1940824"/>
            <a:ext cx="1325106" cy="1301917"/>
          </a:xfrm>
          <a:custGeom>
            <a:avLst/>
            <a:gdLst/>
            <a:ahLst/>
            <a:cxnLst/>
            <a:rect r="r" b="b" t="t" l="l"/>
            <a:pathLst>
              <a:path h="1301917" w="1325106">
                <a:moveTo>
                  <a:pt x="0" y="0"/>
                </a:moveTo>
                <a:lnTo>
                  <a:pt x="1325106" y="0"/>
                </a:lnTo>
                <a:lnTo>
                  <a:pt x="1325106" y="1301916"/>
                </a:lnTo>
                <a:lnTo>
                  <a:pt x="0" y="1301916"/>
                </a:lnTo>
                <a:lnTo>
                  <a:pt x="0" y="0"/>
                </a:lnTo>
                <a:close/>
              </a:path>
            </a:pathLst>
          </a:custGeom>
          <a:blipFill>
            <a:blip r:embed="rId9"/>
            <a:stretch>
              <a:fillRect l="0" t="0" r="0" b="0"/>
            </a:stretch>
          </a:blipFill>
        </p:spPr>
      </p:sp>
      <p:grpSp>
        <p:nvGrpSpPr>
          <p:cNvPr name="Group 104" id="104"/>
          <p:cNvGrpSpPr/>
          <p:nvPr/>
        </p:nvGrpSpPr>
        <p:grpSpPr>
          <a:xfrm rot="0">
            <a:off x="594866" y="1690137"/>
            <a:ext cx="1232729" cy="7134324"/>
            <a:chOff x="0" y="0"/>
            <a:chExt cx="1643639" cy="9512432"/>
          </a:xfrm>
        </p:grpSpPr>
        <p:sp>
          <p:nvSpPr>
            <p:cNvPr name="TextBox 105" id="105"/>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14" id="114"/>
          <p:cNvSpPr txBox="true"/>
          <p:nvPr/>
        </p:nvSpPr>
        <p:spPr>
          <a:xfrm rot="0">
            <a:off x="3817368" y="4909850"/>
            <a:ext cx="10077626" cy="85725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503D36"/>
                </a:solidFill>
                <a:latin typeface="More Sugar"/>
                <a:ea typeface="More Sugar"/>
                <a:cs typeface="More Sugar"/>
                <a:sym typeface="More Sugar"/>
              </a:rPr>
              <a:t>WRITE YOUR TOPIC OR IDEA</a:t>
            </a:r>
          </a:p>
        </p:txBody>
      </p:sp>
      <p:sp>
        <p:nvSpPr>
          <p:cNvPr name="Freeform 115" id="115"/>
          <p:cNvSpPr/>
          <p:nvPr/>
        </p:nvSpPr>
        <p:spPr>
          <a:xfrm flipH="false" flipV="false" rot="-5046779">
            <a:off x="13696990" y="7621992"/>
            <a:ext cx="1198680" cy="1177703"/>
          </a:xfrm>
          <a:custGeom>
            <a:avLst/>
            <a:gdLst/>
            <a:ahLst/>
            <a:cxnLst/>
            <a:rect r="r" b="b" t="t" l="l"/>
            <a:pathLst>
              <a:path h="1177703" w="1198680">
                <a:moveTo>
                  <a:pt x="0" y="0"/>
                </a:moveTo>
                <a:lnTo>
                  <a:pt x="1198679" y="0"/>
                </a:lnTo>
                <a:lnTo>
                  <a:pt x="1198679" y="1177703"/>
                </a:lnTo>
                <a:lnTo>
                  <a:pt x="0" y="1177703"/>
                </a:lnTo>
                <a:lnTo>
                  <a:pt x="0" y="0"/>
                </a:lnTo>
                <a:close/>
              </a:path>
            </a:pathLst>
          </a:custGeom>
          <a:blipFill>
            <a:blip r:embed="rId9"/>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7763743"/>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1331671"/>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2618086"/>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3904921"/>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5190915"/>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6477329"/>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45" id="45"/>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4648631" y="1622751"/>
            <a:ext cx="8890241" cy="1195399"/>
            <a:chOff x="0" y="0"/>
            <a:chExt cx="11853655" cy="1593865"/>
          </a:xfrm>
        </p:grpSpPr>
        <p:grpSp>
          <p:nvGrpSpPr>
            <p:cNvPr name="Group 92" id="92"/>
            <p:cNvGrpSpPr/>
            <p:nvPr/>
          </p:nvGrpSpPr>
          <p:grpSpPr>
            <a:xfrm rot="0">
              <a:off x="0" y="0"/>
              <a:ext cx="11853655" cy="1593865"/>
              <a:chOff x="0" y="0"/>
              <a:chExt cx="2564629" cy="344845"/>
            </a:xfrm>
          </p:grpSpPr>
          <p:sp>
            <p:nvSpPr>
              <p:cNvPr name="Freeform 93" id="93"/>
              <p:cNvSpPr/>
              <p:nvPr/>
            </p:nvSpPr>
            <p:spPr>
              <a:xfrm flipH="false" flipV="false" rot="0">
                <a:off x="0" y="0"/>
                <a:ext cx="2564629" cy="344845"/>
              </a:xfrm>
              <a:custGeom>
                <a:avLst/>
                <a:gdLst/>
                <a:ahLst/>
                <a:cxnLst/>
                <a:rect r="r" b="b" t="t" l="l"/>
                <a:pathLst>
                  <a:path h="344845" w="2564629">
                    <a:moveTo>
                      <a:pt x="101261" y="0"/>
                    </a:moveTo>
                    <a:lnTo>
                      <a:pt x="2463368" y="0"/>
                    </a:lnTo>
                    <a:cubicBezTo>
                      <a:pt x="2490224" y="0"/>
                      <a:pt x="2515981" y="10669"/>
                      <a:pt x="2534971" y="29659"/>
                    </a:cubicBezTo>
                    <a:cubicBezTo>
                      <a:pt x="2553961" y="48649"/>
                      <a:pt x="2564629" y="74405"/>
                      <a:pt x="2564629" y="101261"/>
                    </a:cubicBezTo>
                    <a:lnTo>
                      <a:pt x="2564629" y="243584"/>
                    </a:lnTo>
                    <a:cubicBezTo>
                      <a:pt x="2564629" y="299509"/>
                      <a:pt x="2519293" y="344845"/>
                      <a:pt x="2463368" y="344845"/>
                    </a:cubicBezTo>
                    <a:lnTo>
                      <a:pt x="101261" y="344845"/>
                    </a:lnTo>
                    <a:cubicBezTo>
                      <a:pt x="45336" y="344845"/>
                      <a:pt x="0" y="299509"/>
                      <a:pt x="0" y="243584"/>
                    </a:cubicBezTo>
                    <a:lnTo>
                      <a:pt x="0" y="101261"/>
                    </a:lnTo>
                    <a:cubicBezTo>
                      <a:pt x="0" y="45336"/>
                      <a:pt x="45336" y="0"/>
                      <a:pt x="101261" y="0"/>
                    </a:cubicBezTo>
                    <a:close/>
                  </a:path>
                </a:pathLst>
              </a:custGeom>
              <a:solidFill>
                <a:srgbClr val="000000">
                  <a:alpha val="0"/>
                </a:srgbClr>
              </a:solidFill>
              <a:ln w="47625" cap="rnd">
                <a:solidFill>
                  <a:srgbClr val="E76262"/>
                </a:solidFill>
                <a:prstDash val="lgDash"/>
                <a:round/>
              </a:ln>
            </p:spPr>
          </p:sp>
          <p:sp>
            <p:nvSpPr>
              <p:cNvPr name="TextBox 94" id="94"/>
              <p:cNvSpPr txBox="true"/>
              <p:nvPr/>
            </p:nvSpPr>
            <p:spPr>
              <a:xfrm>
                <a:off x="0" y="-47625"/>
                <a:ext cx="2564629" cy="392470"/>
              </a:xfrm>
              <a:prstGeom prst="rect">
                <a:avLst/>
              </a:prstGeom>
            </p:spPr>
            <p:txBody>
              <a:bodyPr anchor="ctr" rtlCol="false" tIns="39886" lIns="39886" bIns="39886" rIns="39886"/>
              <a:lstStyle/>
              <a:p>
                <a:pPr algn="ctr">
                  <a:lnSpc>
                    <a:spcPts val="2660"/>
                  </a:lnSpc>
                </a:pPr>
              </a:p>
            </p:txBody>
          </p:sp>
        </p:grpSp>
        <p:sp>
          <p:nvSpPr>
            <p:cNvPr name="TextBox 95" id="95"/>
            <p:cNvSpPr txBox="true"/>
            <p:nvPr/>
          </p:nvSpPr>
          <p:spPr>
            <a:xfrm rot="0">
              <a:off x="660660" y="263157"/>
              <a:ext cx="10532335" cy="1058026"/>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WRITE YOUR SUBTOPIC</a:t>
              </a:r>
            </a:p>
          </p:txBody>
        </p:sp>
      </p:grpSp>
      <p:graphicFrame>
        <p:nvGraphicFramePr>
          <p:cNvPr name="Table 96" id="96"/>
          <p:cNvGraphicFramePr>
            <a:graphicFrameLocks noGrp="true"/>
          </p:cNvGraphicFramePr>
          <p:nvPr/>
        </p:nvGraphicFramePr>
        <p:xfrm>
          <a:off x="2441808" y="3317993"/>
          <a:ext cx="6456681" cy="4114800"/>
        </p:xfrm>
        <a:graphic>
          <a:graphicData uri="http://schemas.openxmlformats.org/drawingml/2006/table">
            <a:tbl>
              <a:tblPr/>
              <a:tblGrid>
                <a:gridCol w="3228340"/>
                <a:gridCol w="3228340"/>
              </a:tblGrid>
              <a:tr h="1028700">
                <a:tc>
                  <a:txBody>
                    <a:bodyPr anchor="t" rtlCol="false"/>
                    <a:lstStyle/>
                    <a:p>
                      <a:pPr algn="ctr">
                        <a:lnSpc>
                          <a:spcPts val="4200"/>
                        </a:lnSpc>
                        <a:defRPr/>
                      </a:pPr>
                      <a:r>
                        <a:rPr lang="en-US" sz="3000">
                          <a:solidFill>
                            <a:srgbClr val="FFFFFF"/>
                          </a:solidFill>
                          <a:latin typeface="Sniglet"/>
                          <a:ea typeface="Sniglet"/>
                          <a:cs typeface="Sniglet"/>
                          <a:sym typeface="Sniglet"/>
                        </a:rPr>
                        <a:t>Add a main poin</a:t>
                      </a: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solidFill>
                      <a:srgbClr val="E76262"/>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Add a main poin</a:t>
                      </a: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solidFill>
                      <a:srgbClr val="E76262"/>
                    </a:solidFill>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bl>
          </a:graphicData>
        </a:graphic>
      </p:graphicFrame>
      <p:graphicFrame>
        <p:nvGraphicFramePr>
          <p:cNvPr name="Table 97" id="97"/>
          <p:cNvGraphicFramePr>
            <a:graphicFrameLocks noGrp="true"/>
          </p:cNvGraphicFramePr>
          <p:nvPr/>
        </p:nvGraphicFramePr>
        <p:xfrm>
          <a:off x="9289014" y="3317993"/>
          <a:ext cx="6456681" cy="4114800"/>
        </p:xfrm>
        <a:graphic>
          <a:graphicData uri="http://schemas.openxmlformats.org/drawingml/2006/table">
            <a:tbl>
              <a:tblPr/>
              <a:tblGrid>
                <a:gridCol w="3228340"/>
                <a:gridCol w="3228340"/>
              </a:tblGrid>
              <a:tr h="1028700">
                <a:tc>
                  <a:txBody>
                    <a:bodyPr anchor="t" rtlCol="false"/>
                    <a:lstStyle/>
                    <a:p>
                      <a:pPr algn="ctr">
                        <a:lnSpc>
                          <a:spcPts val="4200"/>
                        </a:lnSpc>
                        <a:defRPr/>
                      </a:pPr>
                      <a:r>
                        <a:rPr lang="en-US" sz="3000">
                          <a:solidFill>
                            <a:srgbClr val="FFFFFF"/>
                          </a:solidFill>
                          <a:latin typeface="Sniglet"/>
                          <a:ea typeface="Sniglet"/>
                          <a:cs typeface="Sniglet"/>
                          <a:sym typeface="Sniglet"/>
                        </a:rPr>
                        <a:t>Add a main poin</a:t>
                      </a: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solidFill>
                      <a:srgbClr val="E78462"/>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Add a main poin</a:t>
                      </a: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solidFill>
                      <a:srgbClr val="E78462"/>
                    </a:solidFill>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r h="1028700">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503D36"/>
                      </a:solidFill>
                      <a:prstDash val="solid"/>
                      <a:round/>
                      <a:headEnd type="none" w="med" len="med"/>
                      <a:tailEnd type="none" w="med" len="med"/>
                    </a:lnL>
                    <a:lnR cmpd="sng" algn="ctr" cap="flat" w="38100">
                      <a:solidFill>
                        <a:srgbClr val="503D36"/>
                      </a:solidFill>
                      <a:prstDash val="solid"/>
                      <a:round/>
                      <a:headEnd type="none" w="med" len="med"/>
                      <a:tailEnd type="none" w="med" len="med"/>
                    </a:lnR>
                    <a:lnT cmpd="sng" algn="ctr" cap="flat" w="38100">
                      <a:solidFill>
                        <a:srgbClr val="503D36"/>
                      </a:solidFill>
                      <a:prstDash val="solid"/>
                      <a:round/>
                      <a:headEnd type="none" w="med" len="med"/>
                      <a:tailEnd type="none" w="med" len="med"/>
                    </a:lnT>
                    <a:lnB cmpd="sng" algn="ctr" cap="flat" w="38100">
                      <a:solidFill>
                        <a:srgbClr val="503D36"/>
                      </a:solidFill>
                      <a:prstDash val="solid"/>
                      <a:round/>
                      <a:headEnd type="none" w="med" len="med"/>
                      <a:tailEnd type="none" w="med" len="med"/>
                    </a:lnB>
                  </a:tcPr>
                </a:tc>
              </a:tr>
            </a:tbl>
          </a:graphicData>
        </a:graphic>
      </p:graphicFrame>
      <p:sp>
        <p:nvSpPr>
          <p:cNvPr name="TextBox 98" id="98"/>
          <p:cNvSpPr txBox="true"/>
          <p:nvPr/>
        </p:nvSpPr>
        <p:spPr>
          <a:xfrm rot="0">
            <a:off x="3111290" y="7761777"/>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Freeform 99" id="99"/>
          <p:cNvSpPr/>
          <p:nvPr/>
        </p:nvSpPr>
        <p:spPr>
          <a:xfrm flipH="false" flipV="false" rot="0">
            <a:off x="2617312" y="2370900"/>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0" id="100"/>
          <p:cNvSpPr/>
          <p:nvPr/>
        </p:nvSpPr>
        <p:spPr>
          <a:xfrm flipH="false" flipV="false" rot="-2035095">
            <a:off x="2751410" y="7951408"/>
            <a:ext cx="1040683" cy="900405"/>
          </a:xfrm>
          <a:custGeom>
            <a:avLst/>
            <a:gdLst/>
            <a:ahLst/>
            <a:cxnLst/>
            <a:rect r="r" b="b" t="t" l="l"/>
            <a:pathLst>
              <a:path h="900405" w="1040683">
                <a:moveTo>
                  <a:pt x="0" y="0"/>
                </a:moveTo>
                <a:lnTo>
                  <a:pt x="1040683" y="0"/>
                </a:lnTo>
                <a:lnTo>
                  <a:pt x="1040683" y="900405"/>
                </a:lnTo>
                <a:lnTo>
                  <a:pt x="0" y="900405"/>
                </a:lnTo>
                <a:lnTo>
                  <a:pt x="0" y="0"/>
                </a:lnTo>
                <a:close/>
              </a:path>
            </a:pathLst>
          </a:custGeom>
          <a:blipFill>
            <a:blip r:embed="rId8">
              <a:extLst>
                <a:ext uri="{96DAC541-7B7A-43D3-8B79-37D633B846F1}">
                  <asvg:svgBlip xmlns:asvg="http://schemas.microsoft.com/office/drawing/2016/SVG/main" r:embed="rId9"/>
                </a:ext>
              </a:extLst>
            </a:blip>
            <a:stretch>
              <a:fillRect l="0" t="0" r="-58022" b="-75336"/>
            </a:stretch>
          </a:blipFill>
        </p:spPr>
      </p:sp>
      <p:sp>
        <p:nvSpPr>
          <p:cNvPr name="Freeform 101" id="101"/>
          <p:cNvSpPr/>
          <p:nvPr/>
        </p:nvSpPr>
        <p:spPr>
          <a:xfrm flipH="true" flipV="false" rot="0">
            <a:off x="13950587" y="1370785"/>
            <a:ext cx="1306361" cy="1699331"/>
          </a:xfrm>
          <a:custGeom>
            <a:avLst/>
            <a:gdLst/>
            <a:ahLst/>
            <a:cxnLst/>
            <a:rect r="r" b="b" t="t" l="l"/>
            <a:pathLst>
              <a:path h="1699331" w="1306361">
                <a:moveTo>
                  <a:pt x="1306361" y="0"/>
                </a:moveTo>
                <a:lnTo>
                  <a:pt x="0" y="0"/>
                </a:lnTo>
                <a:lnTo>
                  <a:pt x="0" y="1699331"/>
                </a:lnTo>
                <a:lnTo>
                  <a:pt x="1306361" y="1699331"/>
                </a:lnTo>
                <a:lnTo>
                  <a:pt x="1306361" y="0"/>
                </a:lnTo>
                <a:close/>
              </a:path>
            </a:pathLst>
          </a:custGeom>
          <a:blipFill>
            <a:blip r:embed="rId10"/>
            <a:stretch>
              <a:fillRect l="0" t="0" r="0" b="0"/>
            </a:stretch>
          </a:blipFill>
        </p:spPr>
      </p:sp>
      <p:grpSp>
        <p:nvGrpSpPr>
          <p:cNvPr name="Group 102" id="102"/>
          <p:cNvGrpSpPr/>
          <p:nvPr/>
        </p:nvGrpSpPr>
        <p:grpSpPr>
          <a:xfrm rot="0">
            <a:off x="594866" y="1690137"/>
            <a:ext cx="1232729" cy="7134324"/>
            <a:chOff x="0" y="0"/>
            <a:chExt cx="1643639" cy="9512432"/>
          </a:xfrm>
        </p:grpSpPr>
        <p:sp>
          <p:nvSpPr>
            <p:cNvPr name="TextBox 103" id="103"/>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4" id="104"/>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12" id="112"/>
          <p:cNvSpPr/>
          <p:nvPr/>
        </p:nvSpPr>
        <p:spPr>
          <a:xfrm flipH="false" flipV="true" rot="-8510143">
            <a:off x="14325495" y="7939860"/>
            <a:ext cx="1040683" cy="900405"/>
          </a:xfrm>
          <a:custGeom>
            <a:avLst/>
            <a:gdLst/>
            <a:ahLst/>
            <a:cxnLst/>
            <a:rect r="r" b="b" t="t" l="l"/>
            <a:pathLst>
              <a:path h="900405" w="1040683">
                <a:moveTo>
                  <a:pt x="0" y="900405"/>
                </a:moveTo>
                <a:lnTo>
                  <a:pt x="1040683" y="900405"/>
                </a:lnTo>
                <a:lnTo>
                  <a:pt x="1040683" y="0"/>
                </a:lnTo>
                <a:lnTo>
                  <a:pt x="0" y="0"/>
                </a:lnTo>
                <a:lnTo>
                  <a:pt x="0" y="900405"/>
                </a:lnTo>
                <a:close/>
              </a:path>
            </a:pathLst>
          </a:custGeom>
          <a:blipFill>
            <a:blip r:embed="rId8">
              <a:extLst>
                <a:ext uri="{96DAC541-7B7A-43D3-8B79-37D633B846F1}">
                  <asvg:svgBlip xmlns:asvg="http://schemas.microsoft.com/office/drawing/2016/SVG/main" r:embed="rId9"/>
                </a:ext>
              </a:extLst>
            </a:blip>
            <a:stretch>
              <a:fillRect l="0" t="0" r="-58022" b="-75336"/>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7763743"/>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1331671"/>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2618086"/>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3904921"/>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5190915"/>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6477329"/>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45" id="45"/>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aphicFrame>
        <p:nvGraphicFramePr>
          <p:cNvPr name="Table 91" id="91"/>
          <p:cNvGraphicFramePr>
            <a:graphicFrameLocks noGrp="true"/>
          </p:cNvGraphicFramePr>
          <p:nvPr/>
        </p:nvGraphicFramePr>
        <p:xfrm>
          <a:off x="2951426" y="3862752"/>
          <a:ext cx="12284652" cy="4305300"/>
        </p:xfrm>
        <a:graphic>
          <a:graphicData uri="http://schemas.openxmlformats.org/drawingml/2006/table">
            <a:tbl>
              <a:tblPr/>
              <a:tblGrid>
                <a:gridCol w="2456930"/>
                <a:gridCol w="2456930"/>
                <a:gridCol w="2456930"/>
                <a:gridCol w="2456930"/>
                <a:gridCol w="2456930"/>
              </a:tblGrid>
              <a:tr h="1076325">
                <a:tc>
                  <a:txBody>
                    <a:bodyPr anchor="t" rtlCol="false"/>
                    <a:lstStyle/>
                    <a:p>
                      <a:pPr algn="ctr">
                        <a:lnSpc>
                          <a:spcPts val="3499"/>
                        </a:lnSpc>
                        <a:defRPr/>
                      </a:pPr>
                      <a:r>
                        <a:rPr lang="en-US" sz="2499">
                          <a:solidFill>
                            <a:srgbClr val="FFFFFF"/>
                          </a:solidFill>
                          <a:latin typeface="Sniglet"/>
                          <a:ea typeface="Sniglet"/>
                          <a:cs typeface="Sniglet"/>
                          <a:sym typeface="Sniglet"/>
                        </a:rPr>
                        <a:t>Item Names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03D36"/>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Featu</a:t>
                      </a:r>
                      <a:r>
                        <a:rPr lang="en-US" sz="3000">
                          <a:solidFill>
                            <a:srgbClr val="FFFFFF"/>
                          </a:solidFill>
                          <a:latin typeface="Sniglet"/>
                          <a:ea typeface="Sniglet"/>
                          <a:cs typeface="Sniglet"/>
                          <a:sym typeface="Sniglet"/>
                        </a:rPr>
                        <a:t>re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6262"/>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Feature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6262"/>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Feature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6262"/>
                    </a:solidFill>
                  </a:tcPr>
                </a:tc>
                <a:tc>
                  <a:txBody>
                    <a:bodyPr anchor="t" rtlCol="false"/>
                    <a:lstStyle/>
                    <a:p>
                      <a:pPr algn="ctr">
                        <a:lnSpc>
                          <a:spcPts val="4200"/>
                        </a:lnSpc>
                        <a:defRPr/>
                      </a:pPr>
                      <a:r>
                        <a:rPr lang="en-US" sz="3000">
                          <a:solidFill>
                            <a:srgbClr val="FFFFFF"/>
                          </a:solidFill>
                          <a:latin typeface="Sniglet"/>
                          <a:ea typeface="Sniglet"/>
                          <a:cs typeface="Sniglet"/>
                          <a:sym typeface="Sniglet"/>
                        </a:rPr>
                        <a:t>Feature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6262"/>
                    </a:solidFill>
                  </a:tcPr>
                </a:tc>
              </a:tr>
              <a:tr h="1076325">
                <a:tc>
                  <a:txBody>
                    <a:bodyPr anchor="t" rtlCol="false"/>
                    <a:lstStyle/>
                    <a:p>
                      <a:pPr algn="ctr">
                        <a:lnSpc>
                          <a:spcPts val="4200"/>
                        </a:lnSpc>
                        <a:defRPr/>
                      </a:pPr>
                      <a:r>
                        <a:rPr lang="en-US" sz="3000">
                          <a:solidFill>
                            <a:srgbClr val="FFFFFF"/>
                          </a:solidFill>
                          <a:latin typeface="Sniglet"/>
                          <a:ea typeface="Sniglet"/>
                          <a:cs typeface="Sniglet"/>
                          <a:sym typeface="Sniglet"/>
                        </a:rPr>
                        <a:t>Item</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8462"/>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r>
              <a:tr h="1076325">
                <a:tc>
                  <a:txBody>
                    <a:bodyPr anchor="t" rtlCol="false"/>
                    <a:lstStyle/>
                    <a:p>
                      <a:pPr algn="ctr">
                        <a:lnSpc>
                          <a:spcPts val="4200"/>
                        </a:lnSpc>
                        <a:defRPr/>
                      </a:pPr>
                      <a:r>
                        <a:rPr lang="en-US" sz="3000">
                          <a:solidFill>
                            <a:srgbClr val="FFFFFF"/>
                          </a:solidFill>
                          <a:latin typeface="Sniglet"/>
                          <a:ea typeface="Sniglet"/>
                          <a:cs typeface="Sniglet"/>
                          <a:sym typeface="Sniglet"/>
                        </a:rPr>
                        <a:t>Item</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E78462"/>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CF91"/>
                    </a:solidFill>
                  </a:tcPr>
                </a:tc>
              </a:tr>
              <a:tr h="1076325">
                <a:tc>
                  <a:txBody>
                    <a:bodyPr anchor="t" rtlCol="false"/>
                    <a:lstStyle/>
                    <a:p>
                      <a:pPr algn="ctr">
                        <a:lnSpc>
                          <a:spcPts val="4200"/>
                        </a:lnSpc>
                        <a:defRPr/>
                      </a:pPr>
                      <a:r>
                        <a:rPr lang="en-US" sz="3000">
                          <a:solidFill>
                            <a:srgbClr val="FFFFFF"/>
                          </a:solidFill>
                          <a:latin typeface="Sniglet"/>
                          <a:ea typeface="Sniglet"/>
                          <a:cs typeface="Sniglet"/>
                          <a:sym typeface="Sniglet"/>
                        </a:rPr>
                        <a:t>Item</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E78462"/>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FCF91"/>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FCF91"/>
                    </a:solidFill>
                  </a:tcPr>
                </a:tc>
                <a:tc>
                  <a:txBody>
                    <a:bodyPr anchor="t" rtlCol="false"/>
                    <a:lstStyle/>
                    <a:p>
                      <a:pPr algn="ctr">
                        <a:lnSpc>
                          <a:spcPts val="4200"/>
                        </a:lnSpc>
                        <a:defRPr/>
                      </a:pP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FCF91"/>
                    </a:solidFill>
                  </a:tcPr>
                </a:tc>
                <a:tc>
                  <a:txBody>
                    <a:bodyPr anchor="t" rtlCol="false"/>
                    <a:lstStyle/>
                    <a:p>
                      <a:pPr algn="ctr">
                        <a:lnSpc>
                          <a:spcPts val="4200"/>
                        </a:lnSpc>
                        <a:defRPr/>
                      </a:pPr>
                      <a:r>
                        <a:rPr lang="en-US" sz="3000">
                          <a:solidFill>
                            <a:srgbClr val="000000"/>
                          </a:solidFill>
                          <a:latin typeface="Sniglet"/>
                          <a:ea typeface="Sniglet"/>
                          <a:cs typeface="Sniglet"/>
                          <a:sym typeface="Sniglet"/>
                        </a:rPr>
                        <a:t>✓</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FCF91"/>
                    </a:solidFill>
                  </a:tcPr>
                </a:tc>
              </a:tr>
            </a:tbl>
          </a:graphicData>
        </a:graphic>
      </p:graphicFrame>
      <p:grpSp>
        <p:nvGrpSpPr>
          <p:cNvPr name="Group 92" id="92"/>
          <p:cNvGrpSpPr/>
          <p:nvPr/>
        </p:nvGrpSpPr>
        <p:grpSpPr>
          <a:xfrm rot="0">
            <a:off x="3749717" y="2098756"/>
            <a:ext cx="10171777" cy="1195399"/>
            <a:chOff x="0" y="0"/>
            <a:chExt cx="13562369" cy="1593865"/>
          </a:xfrm>
        </p:grpSpPr>
        <p:grpSp>
          <p:nvGrpSpPr>
            <p:cNvPr name="Group 93" id="93"/>
            <p:cNvGrpSpPr/>
            <p:nvPr/>
          </p:nvGrpSpPr>
          <p:grpSpPr>
            <a:xfrm rot="0">
              <a:off x="0" y="0"/>
              <a:ext cx="13562369" cy="1593865"/>
              <a:chOff x="0" y="0"/>
              <a:chExt cx="2934323" cy="344845"/>
            </a:xfrm>
          </p:grpSpPr>
          <p:sp>
            <p:nvSpPr>
              <p:cNvPr name="Freeform 94" id="94"/>
              <p:cNvSpPr/>
              <p:nvPr/>
            </p:nvSpPr>
            <p:spPr>
              <a:xfrm flipH="false" flipV="false" rot="0">
                <a:off x="0" y="0"/>
                <a:ext cx="2934323" cy="344845"/>
              </a:xfrm>
              <a:custGeom>
                <a:avLst/>
                <a:gdLst/>
                <a:ahLst/>
                <a:cxnLst/>
                <a:rect r="r" b="b" t="t" l="l"/>
                <a:pathLst>
                  <a:path h="344845" w="2934323">
                    <a:moveTo>
                      <a:pt x="88503" y="0"/>
                    </a:moveTo>
                    <a:lnTo>
                      <a:pt x="2845820" y="0"/>
                    </a:lnTo>
                    <a:cubicBezTo>
                      <a:pt x="2869292" y="0"/>
                      <a:pt x="2891803" y="9324"/>
                      <a:pt x="2908401" y="25922"/>
                    </a:cubicBezTo>
                    <a:cubicBezTo>
                      <a:pt x="2924998" y="42520"/>
                      <a:pt x="2934323" y="65031"/>
                      <a:pt x="2934323" y="88503"/>
                    </a:cubicBezTo>
                    <a:lnTo>
                      <a:pt x="2934323" y="256342"/>
                    </a:lnTo>
                    <a:cubicBezTo>
                      <a:pt x="2934323" y="279814"/>
                      <a:pt x="2924998" y="302325"/>
                      <a:pt x="2908401" y="318923"/>
                    </a:cubicBezTo>
                    <a:cubicBezTo>
                      <a:pt x="2891803" y="335521"/>
                      <a:pt x="2869292" y="344845"/>
                      <a:pt x="2845820" y="344845"/>
                    </a:cubicBezTo>
                    <a:lnTo>
                      <a:pt x="88503" y="344845"/>
                    </a:lnTo>
                    <a:cubicBezTo>
                      <a:pt x="65031" y="344845"/>
                      <a:pt x="42520" y="335521"/>
                      <a:pt x="25922" y="318923"/>
                    </a:cubicBezTo>
                    <a:cubicBezTo>
                      <a:pt x="9324" y="302325"/>
                      <a:pt x="0" y="279814"/>
                      <a:pt x="0" y="256342"/>
                    </a:cubicBezTo>
                    <a:lnTo>
                      <a:pt x="0" y="88503"/>
                    </a:lnTo>
                    <a:cubicBezTo>
                      <a:pt x="0" y="65031"/>
                      <a:pt x="9324" y="42520"/>
                      <a:pt x="25922" y="25922"/>
                    </a:cubicBezTo>
                    <a:cubicBezTo>
                      <a:pt x="42520" y="9324"/>
                      <a:pt x="65031" y="0"/>
                      <a:pt x="88503" y="0"/>
                    </a:cubicBezTo>
                    <a:close/>
                  </a:path>
                </a:pathLst>
              </a:custGeom>
              <a:solidFill>
                <a:srgbClr val="000000">
                  <a:alpha val="0"/>
                </a:srgbClr>
              </a:solidFill>
              <a:ln w="47625" cap="rnd">
                <a:solidFill>
                  <a:srgbClr val="E76262"/>
                </a:solidFill>
                <a:prstDash val="lgDash"/>
                <a:round/>
              </a:ln>
            </p:spPr>
          </p:sp>
          <p:sp>
            <p:nvSpPr>
              <p:cNvPr name="TextBox 95" id="95"/>
              <p:cNvSpPr txBox="true"/>
              <p:nvPr/>
            </p:nvSpPr>
            <p:spPr>
              <a:xfrm>
                <a:off x="0" y="-47625"/>
                <a:ext cx="2934323" cy="392470"/>
              </a:xfrm>
              <a:prstGeom prst="rect">
                <a:avLst/>
              </a:prstGeom>
            </p:spPr>
            <p:txBody>
              <a:bodyPr anchor="ctr" rtlCol="false" tIns="39886" lIns="39886" bIns="39886" rIns="39886"/>
              <a:lstStyle/>
              <a:p>
                <a:pPr algn="ctr">
                  <a:lnSpc>
                    <a:spcPts val="2660"/>
                  </a:lnSpc>
                </a:pPr>
              </a:p>
            </p:txBody>
          </p:sp>
        </p:grpSp>
        <p:sp>
          <p:nvSpPr>
            <p:cNvPr name="TextBox 96" id="96"/>
            <p:cNvSpPr txBox="true"/>
            <p:nvPr/>
          </p:nvSpPr>
          <p:spPr>
            <a:xfrm rot="0">
              <a:off x="755894" y="263157"/>
              <a:ext cx="12050581" cy="1058026"/>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TITLE OF THE CHART PAGE</a:t>
              </a:r>
            </a:p>
          </p:txBody>
        </p:sp>
      </p:grpSp>
      <p:sp>
        <p:nvSpPr>
          <p:cNvPr name="Freeform 97" id="97"/>
          <p:cNvSpPr/>
          <p:nvPr/>
        </p:nvSpPr>
        <p:spPr>
          <a:xfrm flipH="false" flipV="false" rot="0">
            <a:off x="15034794" y="7349265"/>
            <a:ext cx="1607717" cy="2217541"/>
          </a:xfrm>
          <a:custGeom>
            <a:avLst/>
            <a:gdLst/>
            <a:ahLst/>
            <a:cxnLst/>
            <a:rect r="r" b="b" t="t" l="l"/>
            <a:pathLst>
              <a:path h="2217541" w="1607717">
                <a:moveTo>
                  <a:pt x="0" y="0"/>
                </a:moveTo>
                <a:lnTo>
                  <a:pt x="1607717" y="0"/>
                </a:lnTo>
                <a:lnTo>
                  <a:pt x="1607717" y="2217541"/>
                </a:lnTo>
                <a:lnTo>
                  <a:pt x="0" y="2217541"/>
                </a:lnTo>
                <a:lnTo>
                  <a:pt x="0" y="0"/>
                </a:lnTo>
                <a:close/>
              </a:path>
            </a:pathLst>
          </a:custGeom>
          <a:blipFill>
            <a:blip r:embed="rId6"/>
            <a:stretch>
              <a:fillRect l="0" t="0" r="0" b="0"/>
            </a:stretch>
          </a:blipFill>
        </p:spPr>
      </p:sp>
      <p:sp>
        <p:nvSpPr>
          <p:cNvPr name="Freeform 98" id="98"/>
          <p:cNvSpPr/>
          <p:nvPr/>
        </p:nvSpPr>
        <p:spPr>
          <a:xfrm flipH="false" flipV="false" rot="0">
            <a:off x="13923714" y="3163513"/>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7">
              <a:extLst>
                <a:ext uri="{96DAC541-7B7A-43D3-8B79-37D633B846F1}">
                  <asvg:svgBlip xmlns:asvg="http://schemas.microsoft.com/office/drawing/2016/SVG/main" r:embed="rId8"/>
                </a:ext>
              </a:extLst>
            </a:blip>
            <a:stretch>
              <a:fillRect l="0" t="-112263" r="0" b="0"/>
            </a:stretch>
          </a:blipFill>
        </p:spPr>
      </p:sp>
      <p:sp>
        <p:nvSpPr>
          <p:cNvPr name="Freeform 99" id="99"/>
          <p:cNvSpPr/>
          <p:nvPr/>
        </p:nvSpPr>
        <p:spPr>
          <a:xfrm flipH="false" flipV="false" rot="1255237">
            <a:off x="2361404" y="7739994"/>
            <a:ext cx="1180043" cy="812600"/>
          </a:xfrm>
          <a:custGeom>
            <a:avLst/>
            <a:gdLst/>
            <a:ahLst/>
            <a:cxnLst/>
            <a:rect r="r" b="b" t="t" l="l"/>
            <a:pathLst>
              <a:path h="812600" w="1180043">
                <a:moveTo>
                  <a:pt x="0" y="0"/>
                </a:moveTo>
                <a:lnTo>
                  <a:pt x="1180043" y="0"/>
                </a:lnTo>
                <a:lnTo>
                  <a:pt x="1180043" y="812600"/>
                </a:lnTo>
                <a:lnTo>
                  <a:pt x="0" y="812600"/>
                </a:lnTo>
                <a:lnTo>
                  <a:pt x="0" y="0"/>
                </a:lnTo>
                <a:close/>
              </a:path>
            </a:pathLst>
          </a:custGeom>
          <a:blipFill>
            <a:blip r:embed="rId9"/>
            <a:stretch>
              <a:fillRect l="0" t="-62571" r="-193516" b="-197067"/>
            </a:stretch>
          </a:blipFill>
        </p:spPr>
      </p:sp>
      <p:sp>
        <p:nvSpPr>
          <p:cNvPr name="Freeform 100" id="100"/>
          <p:cNvSpPr/>
          <p:nvPr/>
        </p:nvSpPr>
        <p:spPr>
          <a:xfrm flipH="true" flipV="false" rot="-6902382">
            <a:off x="14528897" y="1818820"/>
            <a:ext cx="1011795" cy="696741"/>
          </a:xfrm>
          <a:custGeom>
            <a:avLst/>
            <a:gdLst/>
            <a:ahLst/>
            <a:cxnLst/>
            <a:rect r="r" b="b" t="t" l="l"/>
            <a:pathLst>
              <a:path h="696741" w="1011795">
                <a:moveTo>
                  <a:pt x="1011794" y="0"/>
                </a:moveTo>
                <a:lnTo>
                  <a:pt x="0" y="0"/>
                </a:lnTo>
                <a:lnTo>
                  <a:pt x="0" y="696741"/>
                </a:lnTo>
                <a:lnTo>
                  <a:pt x="1011794" y="696741"/>
                </a:lnTo>
                <a:lnTo>
                  <a:pt x="1011794" y="0"/>
                </a:lnTo>
                <a:close/>
              </a:path>
            </a:pathLst>
          </a:custGeom>
          <a:blipFill>
            <a:blip r:embed="rId9"/>
            <a:stretch>
              <a:fillRect l="0" t="-62571" r="-193516" b="-197067"/>
            </a:stretch>
          </a:blipFill>
        </p:spPr>
      </p:sp>
      <p:sp>
        <p:nvSpPr>
          <p:cNvPr name="Freeform 101" id="101"/>
          <p:cNvSpPr/>
          <p:nvPr/>
        </p:nvSpPr>
        <p:spPr>
          <a:xfrm flipH="false" flipV="false" rot="0">
            <a:off x="6819119" y="8458035"/>
            <a:ext cx="1911848" cy="417595"/>
          </a:xfrm>
          <a:custGeom>
            <a:avLst/>
            <a:gdLst/>
            <a:ahLst/>
            <a:cxnLst/>
            <a:rect r="r" b="b" t="t" l="l"/>
            <a:pathLst>
              <a:path h="417595" w="1911848">
                <a:moveTo>
                  <a:pt x="0" y="0"/>
                </a:moveTo>
                <a:lnTo>
                  <a:pt x="1911849" y="0"/>
                </a:lnTo>
                <a:lnTo>
                  <a:pt x="1911849" y="417595"/>
                </a:lnTo>
                <a:lnTo>
                  <a:pt x="0" y="417595"/>
                </a:lnTo>
                <a:lnTo>
                  <a:pt x="0" y="0"/>
                </a:lnTo>
                <a:close/>
              </a:path>
            </a:pathLst>
          </a:custGeom>
          <a:blipFill>
            <a:blip r:embed="rId7">
              <a:extLst>
                <a:ext uri="{96DAC541-7B7A-43D3-8B79-37D633B846F1}">
                  <asvg:svgBlip xmlns:asvg="http://schemas.microsoft.com/office/drawing/2016/SVG/main" r:embed="rId8"/>
                </a:ext>
              </a:extLst>
            </a:blip>
            <a:stretch>
              <a:fillRect l="0" t="-112263" r="0" b="0"/>
            </a:stretch>
          </a:blipFill>
        </p:spPr>
      </p:sp>
      <p:sp>
        <p:nvSpPr>
          <p:cNvPr name="Freeform 102" id="102"/>
          <p:cNvSpPr/>
          <p:nvPr/>
        </p:nvSpPr>
        <p:spPr>
          <a:xfrm flipH="false" flipV="false" rot="0">
            <a:off x="2479382" y="1561394"/>
            <a:ext cx="944087" cy="1185498"/>
          </a:xfrm>
          <a:custGeom>
            <a:avLst/>
            <a:gdLst/>
            <a:ahLst/>
            <a:cxnLst/>
            <a:rect r="r" b="b" t="t" l="l"/>
            <a:pathLst>
              <a:path h="1185498" w="944087">
                <a:moveTo>
                  <a:pt x="0" y="0"/>
                </a:moveTo>
                <a:lnTo>
                  <a:pt x="944087" y="0"/>
                </a:lnTo>
                <a:lnTo>
                  <a:pt x="944087" y="1185498"/>
                </a:lnTo>
                <a:lnTo>
                  <a:pt x="0" y="1185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03" id="103"/>
          <p:cNvGrpSpPr/>
          <p:nvPr/>
        </p:nvGrpSpPr>
        <p:grpSpPr>
          <a:xfrm rot="0">
            <a:off x="594866" y="1690137"/>
            <a:ext cx="1232729" cy="7134324"/>
            <a:chOff x="0" y="0"/>
            <a:chExt cx="1643639" cy="9512432"/>
          </a:xfrm>
        </p:grpSpPr>
        <p:sp>
          <p:nvSpPr>
            <p:cNvPr name="TextBox 104" id="104"/>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39" id="39"/>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0" id="40"/>
          <p:cNvGrpSpPr/>
          <p:nvPr/>
        </p:nvGrpSpPr>
        <p:grpSpPr>
          <a:xfrm rot="0">
            <a:off x="661541" y="1470992"/>
            <a:ext cx="1232729" cy="7134324"/>
            <a:chOff x="0" y="0"/>
            <a:chExt cx="1643639" cy="9512432"/>
          </a:xfrm>
        </p:grpSpPr>
        <p:sp>
          <p:nvSpPr>
            <p:cNvPr name="TextBox 41" id="41"/>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0" id="50"/>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1" id="51"/>
          <p:cNvGrpSpPr/>
          <p:nvPr/>
        </p:nvGrpSpPr>
        <p:grpSpPr>
          <a:xfrm rot="0">
            <a:off x="1028700" y="743240"/>
            <a:ext cx="15613811" cy="8800520"/>
            <a:chOff x="0" y="0"/>
            <a:chExt cx="4112279" cy="2317832"/>
          </a:xfrm>
        </p:grpSpPr>
        <p:sp>
          <p:nvSpPr>
            <p:cNvPr name="Freeform 52" id="52"/>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3" id="53"/>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4" id="54"/>
          <p:cNvGrpSpPr/>
          <p:nvPr/>
        </p:nvGrpSpPr>
        <p:grpSpPr>
          <a:xfrm rot="0">
            <a:off x="1337094" y="1028700"/>
            <a:ext cx="14956138" cy="8229600"/>
            <a:chOff x="0" y="0"/>
            <a:chExt cx="3939065" cy="2167467"/>
          </a:xfrm>
        </p:grpSpPr>
        <p:sp>
          <p:nvSpPr>
            <p:cNvPr name="Freeform 55" id="55"/>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6" id="56"/>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57" id="57"/>
          <p:cNvGrpSpPr/>
          <p:nvPr/>
        </p:nvGrpSpPr>
        <p:grpSpPr>
          <a:xfrm rot="0">
            <a:off x="15564542" y="7763743"/>
            <a:ext cx="2186870" cy="1191585"/>
            <a:chOff x="0" y="0"/>
            <a:chExt cx="595553" cy="324506"/>
          </a:xfrm>
        </p:grpSpPr>
        <p:sp>
          <p:nvSpPr>
            <p:cNvPr name="Freeform 58" id="58"/>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59" id="59"/>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60" id="60"/>
          <p:cNvGrpSpPr/>
          <p:nvPr/>
        </p:nvGrpSpPr>
        <p:grpSpPr>
          <a:xfrm rot="0">
            <a:off x="15666322" y="7851653"/>
            <a:ext cx="1998307" cy="1015766"/>
            <a:chOff x="0" y="0"/>
            <a:chExt cx="544201" cy="276625"/>
          </a:xfrm>
        </p:grpSpPr>
        <p:sp>
          <p:nvSpPr>
            <p:cNvPr name="Freeform 61" id="61"/>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62" id="62"/>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503D36"/>
                  </a:solidFill>
                  <a:latin typeface="Sniglet"/>
                  <a:ea typeface="Sniglet"/>
                  <a:cs typeface="Sniglet"/>
                  <a:sym typeface="Sniglet"/>
                </a:rPr>
                <a:t>Chapter 4</a:t>
              </a:r>
            </a:p>
          </p:txBody>
        </p:sp>
      </p:grpSp>
      <p:grpSp>
        <p:nvGrpSpPr>
          <p:cNvPr name="Group 63" id="63"/>
          <p:cNvGrpSpPr/>
          <p:nvPr/>
        </p:nvGrpSpPr>
        <p:grpSpPr>
          <a:xfrm rot="0">
            <a:off x="1540290" y="1622751"/>
            <a:ext cx="263115" cy="263115"/>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5" id="6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6" id="66"/>
          <p:cNvGrpSpPr/>
          <p:nvPr/>
        </p:nvGrpSpPr>
        <p:grpSpPr>
          <a:xfrm rot="0">
            <a:off x="1540290" y="2470372"/>
            <a:ext cx="263115" cy="263115"/>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8" id="6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9" id="69"/>
          <p:cNvGrpSpPr/>
          <p:nvPr/>
        </p:nvGrpSpPr>
        <p:grpSpPr>
          <a:xfrm rot="0">
            <a:off x="1540290" y="3317993"/>
            <a:ext cx="263115" cy="26311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1" id="7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2" id="72"/>
          <p:cNvGrpSpPr/>
          <p:nvPr/>
        </p:nvGrpSpPr>
        <p:grpSpPr>
          <a:xfrm rot="0">
            <a:off x="1540290" y="4165614"/>
            <a:ext cx="263115" cy="263115"/>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4" id="7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5" id="75"/>
          <p:cNvGrpSpPr/>
          <p:nvPr/>
        </p:nvGrpSpPr>
        <p:grpSpPr>
          <a:xfrm rot="0">
            <a:off x="1540290" y="5013235"/>
            <a:ext cx="263115" cy="263115"/>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7" id="7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8" id="78"/>
          <p:cNvGrpSpPr/>
          <p:nvPr/>
        </p:nvGrpSpPr>
        <p:grpSpPr>
          <a:xfrm rot="0">
            <a:off x="1540290" y="5860856"/>
            <a:ext cx="263115" cy="263115"/>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0" id="8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1" id="81"/>
          <p:cNvGrpSpPr/>
          <p:nvPr/>
        </p:nvGrpSpPr>
        <p:grpSpPr>
          <a:xfrm rot="0">
            <a:off x="1540290" y="6708477"/>
            <a:ext cx="263115" cy="263115"/>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3" id="8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4" id="84"/>
          <p:cNvGrpSpPr/>
          <p:nvPr/>
        </p:nvGrpSpPr>
        <p:grpSpPr>
          <a:xfrm rot="0">
            <a:off x="1540290" y="7556097"/>
            <a:ext cx="263115" cy="263115"/>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6" id="8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7" id="87"/>
          <p:cNvGrpSpPr/>
          <p:nvPr/>
        </p:nvGrpSpPr>
        <p:grpSpPr>
          <a:xfrm rot="0">
            <a:off x="1540290" y="8403718"/>
            <a:ext cx="263115" cy="263115"/>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9" id="8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sp>
        <p:nvSpPr>
          <p:cNvPr name="AutoShape 90" id="90"/>
          <p:cNvSpPr/>
          <p:nvPr/>
        </p:nvSpPr>
        <p:spPr>
          <a:xfrm rot="-8791684">
            <a:off x="8604721" y="3770665"/>
            <a:ext cx="3145302" cy="0"/>
          </a:xfrm>
          <a:prstGeom prst="line">
            <a:avLst/>
          </a:prstGeom>
          <a:ln cap="flat" w="47625">
            <a:solidFill>
              <a:srgbClr val="E76262"/>
            </a:solidFill>
            <a:prstDash val="lgDash"/>
            <a:headEnd type="none" len="sm" w="sm"/>
            <a:tailEnd type="none" len="sm" w="sm"/>
          </a:ln>
        </p:spPr>
      </p:sp>
      <p:sp>
        <p:nvSpPr>
          <p:cNvPr name="AutoShape 91" id="91"/>
          <p:cNvSpPr/>
          <p:nvPr/>
        </p:nvSpPr>
        <p:spPr>
          <a:xfrm rot="-2000892">
            <a:off x="5923015" y="3770665"/>
            <a:ext cx="3145302" cy="0"/>
          </a:xfrm>
          <a:prstGeom prst="line">
            <a:avLst/>
          </a:prstGeom>
          <a:ln cap="flat" w="47625">
            <a:solidFill>
              <a:srgbClr val="E76262"/>
            </a:solidFill>
            <a:prstDash val="lgDash"/>
            <a:headEnd type="none" len="sm" w="sm"/>
            <a:tailEnd type="none" len="sm" w="sm"/>
          </a:ln>
        </p:spPr>
      </p:sp>
      <p:grpSp>
        <p:nvGrpSpPr>
          <p:cNvPr name="Group 92" id="92"/>
          <p:cNvGrpSpPr/>
          <p:nvPr/>
        </p:nvGrpSpPr>
        <p:grpSpPr>
          <a:xfrm rot="0">
            <a:off x="7862637" y="2179520"/>
            <a:ext cx="1902518" cy="1902518"/>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94" id="94"/>
            <p:cNvSpPr txBox="true"/>
            <p:nvPr/>
          </p:nvSpPr>
          <p:spPr>
            <a:xfrm>
              <a:off x="76200" y="-57150"/>
              <a:ext cx="660400" cy="793750"/>
            </a:xfrm>
            <a:prstGeom prst="rect">
              <a:avLst/>
            </a:prstGeom>
          </p:spPr>
          <p:txBody>
            <a:bodyPr anchor="ctr" rtlCol="false" tIns="47486" lIns="47486" bIns="47486" rIns="47486"/>
            <a:lstStyle/>
            <a:p>
              <a:pPr algn="ctr">
                <a:lnSpc>
                  <a:spcPts val="9799"/>
                </a:lnSpc>
              </a:pPr>
              <a:r>
                <a:rPr lang="en-US" sz="6999">
                  <a:solidFill>
                    <a:srgbClr val="503D36"/>
                  </a:solidFill>
                  <a:latin typeface="Sniglet"/>
                  <a:ea typeface="Sniglet"/>
                  <a:cs typeface="Sniglet"/>
                  <a:sym typeface="Sniglet"/>
                </a:rPr>
                <a:t>04</a:t>
              </a:r>
            </a:p>
          </p:txBody>
        </p:sp>
      </p:grpSp>
      <p:grpSp>
        <p:nvGrpSpPr>
          <p:cNvPr name="Group 95" id="95"/>
          <p:cNvGrpSpPr/>
          <p:nvPr/>
        </p:nvGrpSpPr>
        <p:grpSpPr>
          <a:xfrm rot="0">
            <a:off x="3384801" y="4661839"/>
            <a:ext cx="10899074" cy="1303365"/>
            <a:chOff x="0" y="0"/>
            <a:chExt cx="3393203" cy="405776"/>
          </a:xfrm>
        </p:grpSpPr>
        <p:sp>
          <p:nvSpPr>
            <p:cNvPr name="Freeform 96" id="96"/>
            <p:cNvSpPr/>
            <p:nvPr/>
          </p:nvSpPr>
          <p:spPr>
            <a:xfrm flipH="false" flipV="false" rot="0">
              <a:off x="0" y="0"/>
              <a:ext cx="3393203" cy="405776"/>
            </a:xfrm>
            <a:custGeom>
              <a:avLst/>
              <a:gdLst/>
              <a:ahLst/>
              <a:cxnLst/>
              <a:rect r="r" b="b" t="t" l="l"/>
              <a:pathLst>
                <a:path h="405776" w="3393203">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name="TextBox 97" id="97"/>
            <p:cNvSpPr txBox="true"/>
            <p:nvPr/>
          </p:nvSpPr>
          <p:spPr>
            <a:xfrm>
              <a:off x="0" y="-47625"/>
              <a:ext cx="3393203" cy="453401"/>
            </a:xfrm>
            <a:prstGeom prst="rect">
              <a:avLst/>
            </a:prstGeom>
          </p:spPr>
          <p:txBody>
            <a:bodyPr anchor="ctr" rtlCol="false" tIns="42975" lIns="42975" bIns="42975" rIns="42975"/>
            <a:lstStyle/>
            <a:p>
              <a:pPr algn="ctr">
                <a:lnSpc>
                  <a:spcPts val="2659"/>
                </a:lnSpc>
              </a:pPr>
            </a:p>
          </p:txBody>
        </p:sp>
      </p:grpSp>
      <p:sp>
        <p:nvSpPr>
          <p:cNvPr name="Freeform 98" id="98"/>
          <p:cNvSpPr/>
          <p:nvPr/>
        </p:nvSpPr>
        <p:spPr>
          <a:xfrm flipH="false" flipV="false" rot="0">
            <a:off x="2725000" y="2169995"/>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99" id="99"/>
          <p:cNvSpPr/>
          <p:nvPr/>
        </p:nvSpPr>
        <p:spPr>
          <a:xfrm flipH="false" flipV="false" rot="0">
            <a:off x="13652694" y="3487326"/>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0" id="100"/>
          <p:cNvSpPr/>
          <p:nvPr/>
        </p:nvSpPr>
        <p:spPr>
          <a:xfrm flipH="true" flipV="true" rot="-3942586">
            <a:off x="5249954" y="2705560"/>
            <a:ext cx="1011795" cy="696741"/>
          </a:xfrm>
          <a:custGeom>
            <a:avLst/>
            <a:gdLst/>
            <a:ahLst/>
            <a:cxnLst/>
            <a:rect r="r" b="b" t="t" l="l"/>
            <a:pathLst>
              <a:path h="696741" w="1011795">
                <a:moveTo>
                  <a:pt x="1011795" y="696741"/>
                </a:moveTo>
                <a:lnTo>
                  <a:pt x="0" y="696741"/>
                </a:lnTo>
                <a:lnTo>
                  <a:pt x="0" y="0"/>
                </a:lnTo>
                <a:lnTo>
                  <a:pt x="1011795" y="0"/>
                </a:lnTo>
                <a:lnTo>
                  <a:pt x="1011795" y="696741"/>
                </a:lnTo>
                <a:close/>
              </a:path>
            </a:pathLst>
          </a:custGeom>
          <a:blipFill>
            <a:blip r:embed="rId8"/>
            <a:stretch>
              <a:fillRect l="0" t="-62571" r="-193516" b="-197067"/>
            </a:stretch>
          </a:blipFill>
        </p:spPr>
      </p:sp>
      <p:sp>
        <p:nvSpPr>
          <p:cNvPr name="Freeform 101" id="101"/>
          <p:cNvSpPr/>
          <p:nvPr/>
        </p:nvSpPr>
        <p:spPr>
          <a:xfrm flipH="false" flipV="true" rot="9777171">
            <a:off x="13536870" y="7792288"/>
            <a:ext cx="1011795" cy="696741"/>
          </a:xfrm>
          <a:custGeom>
            <a:avLst/>
            <a:gdLst/>
            <a:ahLst/>
            <a:cxnLst/>
            <a:rect r="r" b="b" t="t" l="l"/>
            <a:pathLst>
              <a:path h="696741" w="1011795">
                <a:moveTo>
                  <a:pt x="0" y="696741"/>
                </a:moveTo>
                <a:lnTo>
                  <a:pt x="1011794" y="696741"/>
                </a:lnTo>
                <a:lnTo>
                  <a:pt x="1011794" y="0"/>
                </a:lnTo>
                <a:lnTo>
                  <a:pt x="0" y="0"/>
                </a:lnTo>
                <a:lnTo>
                  <a:pt x="0" y="696741"/>
                </a:lnTo>
                <a:close/>
              </a:path>
            </a:pathLst>
          </a:custGeom>
          <a:blipFill>
            <a:blip r:embed="rId8"/>
            <a:stretch>
              <a:fillRect l="0" t="-62571" r="-193516" b="-197067"/>
            </a:stretch>
          </a:blipFill>
        </p:spPr>
      </p:sp>
      <p:sp>
        <p:nvSpPr>
          <p:cNvPr name="Freeform 102" id="102"/>
          <p:cNvSpPr/>
          <p:nvPr/>
        </p:nvSpPr>
        <p:spPr>
          <a:xfrm flipH="false" flipV="false" rot="-2294447">
            <a:off x="11844660" y="1995440"/>
            <a:ext cx="1343457" cy="1245292"/>
          </a:xfrm>
          <a:custGeom>
            <a:avLst/>
            <a:gdLst/>
            <a:ahLst/>
            <a:cxnLst/>
            <a:rect r="r" b="b" t="t" l="l"/>
            <a:pathLst>
              <a:path h="1245292" w="1343457">
                <a:moveTo>
                  <a:pt x="0" y="0"/>
                </a:moveTo>
                <a:lnTo>
                  <a:pt x="1343457" y="0"/>
                </a:lnTo>
                <a:lnTo>
                  <a:pt x="1343457" y="1245292"/>
                </a:lnTo>
                <a:lnTo>
                  <a:pt x="0" y="1245292"/>
                </a:lnTo>
                <a:lnTo>
                  <a:pt x="0" y="0"/>
                </a:lnTo>
                <a:close/>
              </a:path>
            </a:pathLst>
          </a:custGeom>
          <a:blipFill>
            <a:blip r:embed="rId9"/>
            <a:stretch>
              <a:fillRect l="0" t="0" r="0" b="0"/>
            </a:stretch>
          </a:blipFill>
        </p:spPr>
      </p:sp>
      <p:sp>
        <p:nvSpPr>
          <p:cNvPr name="TextBox 103" id="103"/>
          <p:cNvSpPr txBox="true"/>
          <p:nvPr/>
        </p:nvSpPr>
        <p:spPr>
          <a:xfrm rot="0">
            <a:off x="2791573" y="6443288"/>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Freeform 104" id="104"/>
          <p:cNvSpPr/>
          <p:nvPr/>
        </p:nvSpPr>
        <p:spPr>
          <a:xfrm flipH="false" flipV="false" rot="2326902">
            <a:off x="2473911" y="7421541"/>
            <a:ext cx="1343457" cy="1245292"/>
          </a:xfrm>
          <a:custGeom>
            <a:avLst/>
            <a:gdLst/>
            <a:ahLst/>
            <a:cxnLst/>
            <a:rect r="r" b="b" t="t" l="l"/>
            <a:pathLst>
              <a:path h="1245292" w="1343457">
                <a:moveTo>
                  <a:pt x="0" y="0"/>
                </a:moveTo>
                <a:lnTo>
                  <a:pt x="1343457" y="0"/>
                </a:lnTo>
                <a:lnTo>
                  <a:pt x="1343457" y="1245292"/>
                </a:lnTo>
                <a:lnTo>
                  <a:pt x="0" y="1245292"/>
                </a:lnTo>
                <a:lnTo>
                  <a:pt x="0" y="0"/>
                </a:lnTo>
                <a:close/>
              </a:path>
            </a:pathLst>
          </a:custGeom>
          <a:blipFill>
            <a:blip r:embed="rId9"/>
            <a:stretch>
              <a:fillRect l="0" t="0" r="0" b="0"/>
            </a:stretch>
          </a:blipFill>
        </p:spPr>
      </p:sp>
      <p:sp>
        <p:nvSpPr>
          <p:cNvPr name="Freeform 105" id="105"/>
          <p:cNvSpPr/>
          <p:nvPr/>
        </p:nvSpPr>
        <p:spPr>
          <a:xfrm flipH="false" flipV="false" rot="0">
            <a:off x="7755813" y="8298758"/>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grpSp>
        <p:nvGrpSpPr>
          <p:cNvPr name="Group 106" id="106"/>
          <p:cNvGrpSpPr/>
          <p:nvPr/>
        </p:nvGrpSpPr>
        <p:grpSpPr>
          <a:xfrm rot="0">
            <a:off x="594866" y="1690137"/>
            <a:ext cx="1232729" cy="7134324"/>
            <a:chOff x="0" y="0"/>
            <a:chExt cx="1643639" cy="9512432"/>
          </a:xfrm>
        </p:grpSpPr>
        <p:sp>
          <p:nvSpPr>
            <p:cNvPr name="TextBox 107" id="107"/>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16" id="116"/>
          <p:cNvSpPr txBox="true"/>
          <p:nvPr/>
        </p:nvSpPr>
        <p:spPr>
          <a:xfrm rot="0">
            <a:off x="3817368" y="4909850"/>
            <a:ext cx="10077626" cy="85725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503D36"/>
                </a:solidFill>
                <a:latin typeface="More Sugar"/>
                <a:ea typeface="More Sugar"/>
                <a:cs typeface="More Sugar"/>
                <a:sym typeface="More Sugar"/>
              </a:rPr>
              <a:t>WRITE YOUR TOPIC OR IDEA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7763743"/>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66675"/>
                <a:ext cx="544201" cy="343300"/>
              </a:xfrm>
              <a:prstGeom prst="rect">
                <a:avLst/>
              </a:prstGeom>
            </p:spPr>
            <p:txBody>
              <a:bodyPr anchor="ctr" rtlCol="false" tIns="51986" lIns="51986" bIns="51986" rIns="51986"/>
              <a:lstStyle/>
              <a:p>
                <a:pPr algn="ctr">
                  <a:lnSpc>
                    <a:spcPts val="4200"/>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6132074" y="3503461"/>
            <a:ext cx="5918801" cy="4184194"/>
            <a:chOff x="0" y="0"/>
            <a:chExt cx="7891735" cy="5578925"/>
          </a:xfrm>
        </p:grpSpPr>
        <p:pic>
          <p:nvPicPr>
            <p:cNvPr name="Picture 92" id="92"/>
            <p:cNvPicPr>
              <a:picLocks noChangeAspect="true"/>
            </p:cNvPicPr>
            <p:nvPr/>
          </p:nvPicPr>
          <p:blipFill>
            <a:blip r:embed="rId6"/>
            <a:srcRect l="0" t="26450" r="0" b="26450"/>
            <a:stretch>
              <a:fillRect/>
            </a:stretch>
          </p:blipFill>
          <p:spPr>
            <a:xfrm flipH="false" flipV="false">
              <a:off x="0" y="0"/>
              <a:ext cx="7891735" cy="5578925"/>
            </a:xfrm>
            <a:prstGeom prst="rect">
              <a:avLst/>
            </a:prstGeom>
          </p:spPr>
        </p:pic>
      </p:grpSp>
      <p:grpSp>
        <p:nvGrpSpPr>
          <p:cNvPr name="Group 93" id="93"/>
          <p:cNvGrpSpPr/>
          <p:nvPr/>
        </p:nvGrpSpPr>
        <p:grpSpPr>
          <a:xfrm rot="0">
            <a:off x="2356035" y="3503461"/>
            <a:ext cx="3580249" cy="4184194"/>
            <a:chOff x="0" y="0"/>
            <a:chExt cx="4773665" cy="5578925"/>
          </a:xfrm>
        </p:grpSpPr>
        <p:pic>
          <p:nvPicPr>
            <p:cNvPr name="Picture 94" id="94"/>
            <p:cNvPicPr>
              <a:picLocks noChangeAspect="true"/>
            </p:cNvPicPr>
            <p:nvPr/>
          </p:nvPicPr>
          <p:blipFill>
            <a:blip r:embed="rId7"/>
            <a:srcRect l="21477" t="0" r="21477" b="0"/>
            <a:stretch>
              <a:fillRect/>
            </a:stretch>
          </p:blipFill>
          <p:spPr>
            <a:xfrm flipH="false" flipV="false">
              <a:off x="0" y="0"/>
              <a:ext cx="4773665" cy="5578925"/>
            </a:xfrm>
            <a:prstGeom prst="rect">
              <a:avLst/>
            </a:prstGeom>
          </p:spPr>
        </p:pic>
      </p:grpSp>
      <p:grpSp>
        <p:nvGrpSpPr>
          <p:cNvPr name="Group 95" id="95"/>
          <p:cNvGrpSpPr/>
          <p:nvPr/>
        </p:nvGrpSpPr>
        <p:grpSpPr>
          <a:xfrm rot="0">
            <a:off x="12251220" y="3503461"/>
            <a:ext cx="3580249" cy="4184194"/>
            <a:chOff x="0" y="0"/>
            <a:chExt cx="4773665" cy="5578925"/>
          </a:xfrm>
        </p:grpSpPr>
        <p:pic>
          <p:nvPicPr>
            <p:cNvPr name="Picture 96" id="96"/>
            <p:cNvPicPr>
              <a:picLocks noChangeAspect="true"/>
            </p:cNvPicPr>
            <p:nvPr/>
          </p:nvPicPr>
          <p:blipFill>
            <a:blip r:embed="rId8"/>
            <a:srcRect l="21469" t="0" r="21469" b="0"/>
            <a:stretch>
              <a:fillRect/>
            </a:stretch>
          </p:blipFill>
          <p:spPr>
            <a:xfrm flipH="false" flipV="false">
              <a:off x="0" y="0"/>
              <a:ext cx="4773665" cy="5578925"/>
            </a:xfrm>
            <a:prstGeom prst="rect">
              <a:avLst/>
            </a:prstGeom>
          </p:spPr>
        </p:pic>
      </p:grpSp>
      <p:grpSp>
        <p:nvGrpSpPr>
          <p:cNvPr name="Group 97" id="97"/>
          <p:cNvGrpSpPr/>
          <p:nvPr/>
        </p:nvGrpSpPr>
        <p:grpSpPr>
          <a:xfrm rot="0">
            <a:off x="3600321" y="1806894"/>
            <a:ext cx="10470569" cy="1195399"/>
            <a:chOff x="0" y="0"/>
            <a:chExt cx="13960758" cy="1593865"/>
          </a:xfrm>
        </p:grpSpPr>
        <p:grpSp>
          <p:nvGrpSpPr>
            <p:cNvPr name="Group 98" id="98"/>
            <p:cNvGrpSpPr/>
            <p:nvPr/>
          </p:nvGrpSpPr>
          <p:grpSpPr>
            <a:xfrm rot="0">
              <a:off x="0" y="0"/>
              <a:ext cx="13960758" cy="1593865"/>
              <a:chOff x="0" y="0"/>
              <a:chExt cx="3020517" cy="344845"/>
            </a:xfrm>
          </p:grpSpPr>
          <p:sp>
            <p:nvSpPr>
              <p:cNvPr name="Freeform 99" id="99"/>
              <p:cNvSpPr/>
              <p:nvPr/>
            </p:nvSpPr>
            <p:spPr>
              <a:xfrm flipH="false" flipV="false" rot="0">
                <a:off x="0" y="0"/>
                <a:ext cx="3020517" cy="344845"/>
              </a:xfrm>
              <a:custGeom>
                <a:avLst/>
                <a:gdLst/>
                <a:ahLst/>
                <a:cxnLst/>
                <a:rect r="r" b="b" t="t" l="l"/>
                <a:pathLst>
                  <a:path h="344845" w="3020517">
                    <a:moveTo>
                      <a:pt x="85978" y="0"/>
                    </a:moveTo>
                    <a:lnTo>
                      <a:pt x="2934540" y="0"/>
                    </a:lnTo>
                    <a:cubicBezTo>
                      <a:pt x="2982024" y="0"/>
                      <a:pt x="3020517" y="38493"/>
                      <a:pt x="3020517" y="85978"/>
                    </a:cubicBezTo>
                    <a:lnTo>
                      <a:pt x="3020517" y="258867"/>
                    </a:lnTo>
                    <a:cubicBezTo>
                      <a:pt x="3020517" y="306351"/>
                      <a:pt x="2982024" y="344845"/>
                      <a:pt x="2934540" y="344845"/>
                    </a:cubicBezTo>
                    <a:lnTo>
                      <a:pt x="85978" y="344845"/>
                    </a:lnTo>
                    <a:cubicBezTo>
                      <a:pt x="38493" y="344845"/>
                      <a:pt x="0" y="306351"/>
                      <a:pt x="0" y="258867"/>
                    </a:cubicBezTo>
                    <a:lnTo>
                      <a:pt x="0" y="85978"/>
                    </a:lnTo>
                    <a:cubicBezTo>
                      <a:pt x="0" y="38493"/>
                      <a:pt x="38493" y="0"/>
                      <a:pt x="85978" y="0"/>
                    </a:cubicBezTo>
                    <a:close/>
                  </a:path>
                </a:pathLst>
              </a:custGeom>
              <a:solidFill>
                <a:srgbClr val="000000">
                  <a:alpha val="0"/>
                </a:srgbClr>
              </a:solidFill>
              <a:ln w="47625" cap="rnd">
                <a:solidFill>
                  <a:srgbClr val="E76262"/>
                </a:solidFill>
                <a:prstDash val="lgDash"/>
                <a:round/>
              </a:ln>
            </p:spPr>
          </p:sp>
          <p:sp>
            <p:nvSpPr>
              <p:cNvPr name="TextBox 100" id="100"/>
              <p:cNvSpPr txBox="true"/>
              <p:nvPr/>
            </p:nvSpPr>
            <p:spPr>
              <a:xfrm>
                <a:off x="0" y="-47625"/>
                <a:ext cx="3020517" cy="392470"/>
              </a:xfrm>
              <a:prstGeom prst="rect">
                <a:avLst/>
              </a:prstGeom>
            </p:spPr>
            <p:txBody>
              <a:bodyPr anchor="ctr" rtlCol="false" tIns="39886" lIns="39886" bIns="39886" rIns="39886"/>
              <a:lstStyle/>
              <a:p>
                <a:pPr algn="ctr">
                  <a:lnSpc>
                    <a:spcPts val="2660"/>
                  </a:lnSpc>
                </a:pPr>
              </a:p>
            </p:txBody>
          </p:sp>
        </p:grpSp>
        <p:sp>
          <p:nvSpPr>
            <p:cNvPr name="TextBox 101" id="101"/>
            <p:cNvSpPr txBox="true"/>
            <p:nvPr/>
          </p:nvSpPr>
          <p:spPr>
            <a:xfrm rot="0">
              <a:off x="778098" y="263157"/>
              <a:ext cx="12404562" cy="1058026"/>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TITLE OF THE PHOTO PAGE</a:t>
              </a:r>
            </a:p>
          </p:txBody>
        </p:sp>
      </p:grpSp>
      <p:sp>
        <p:nvSpPr>
          <p:cNvPr name="Freeform 102" id="102"/>
          <p:cNvSpPr/>
          <p:nvPr/>
        </p:nvSpPr>
        <p:spPr>
          <a:xfrm flipH="false" flipV="false" rot="887935">
            <a:off x="14615088" y="1602586"/>
            <a:ext cx="919616" cy="1697279"/>
          </a:xfrm>
          <a:custGeom>
            <a:avLst/>
            <a:gdLst/>
            <a:ahLst/>
            <a:cxnLst/>
            <a:rect r="r" b="b" t="t" l="l"/>
            <a:pathLst>
              <a:path h="1697279" w="919616">
                <a:moveTo>
                  <a:pt x="0" y="0"/>
                </a:moveTo>
                <a:lnTo>
                  <a:pt x="919617" y="0"/>
                </a:lnTo>
                <a:lnTo>
                  <a:pt x="919617" y="1697278"/>
                </a:lnTo>
                <a:lnTo>
                  <a:pt x="0" y="169727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3" id="103"/>
          <p:cNvGrpSpPr/>
          <p:nvPr/>
        </p:nvGrpSpPr>
        <p:grpSpPr>
          <a:xfrm rot="0">
            <a:off x="594866" y="1690137"/>
            <a:ext cx="1232729" cy="7134324"/>
            <a:chOff x="0" y="0"/>
            <a:chExt cx="1643639" cy="9512432"/>
          </a:xfrm>
        </p:grpSpPr>
        <p:sp>
          <p:nvSpPr>
            <p:cNvPr name="TextBox 104" id="104"/>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13" id="113"/>
          <p:cNvSpPr/>
          <p:nvPr/>
        </p:nvSpPr>
        <p:spPr>
          <a:xfrm flipH="false" flipV="false" rot="0">
            <a:off x="2133510" y="3053684"/>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11">
              <a:extLst>
                <a:ext uri="{96DAC541-7B7A-43D3-8B79-37D633B846F1}">
                  <asvg:svgBlip xmlns:asvg="http://schemas.microsoft.com/office/drawing/2016/SVG/main" r:embed="rId12"/>
                </a:ext>
              </a:extLst>
            </a:blip>
            <a:stretch>
              <a:fillRect l="0" t="-112263" r="0" b="0"/>
            </a:stretch>
          </a:blipFill>
        </p:spPr>
      </p:sp>
      <p:sp>
        <p:nvSpPr>
          <p:cNvPr name="Freeform 114" id="114"/>
          <p:cNvSpPr/>
          <p:nvPr/>
        </p:nvSpPr>
        <p:spPr>
          <a:xfrm flipH="true" flipV="true" rot="-9330707">
            <a:off x="2232405" y="1656491"/>
            <a:ext cx="1011795" cy="696741"/>
          </a:xfrm>
          <a:custGeom>
            <a:avLst/>
            <a:gdLst/>
            <a:ahLst/>
            <a:cxnLst/>
            <a:rect r="r" b="b" t="t" l="l"/>
            <a:pathLst>
              <a:path h="696741" w="1011795">
                <a:moveTo>
                  <a:pt x="1011795" y="696741"/>
                </a:moveTo>
                <a:lnTo>
                  <a:pt x="0" y="696741"/>
                </a:lnTo>
                <a:lnTo>
                  <a:pt x="0" y="0"/>
                </a:lnTo>
                <a:lnTo>
                  <a:pt x="1011795" y="0"/>
                </a:lnTo>
                <a:lnTo>
                  <a:pt x="1011795" y="696741"/>
                </a:lnTo>
                <a:close/>
              </a:path>
            </a:pathLst>
          </a:custGeom>
          <a:blipFill>
            <a:blip r:embed="rId13"/>
            <a:stretch>
              <a:fillRect l="0" t="-62571" r="-193516" b="-197067"/>
            </a:stretch>
          </a:blipFill>
        </p:spPr>
      </p:sp>
      <p:sp>
        <p:nvSpPr>
          <p:cNvPr name="TextBox 115" id="115"/>
          <p:cNvSpPr txBox="true"/>
          <p:nvPr/>
        </p:nvSpPr>
        <p:spPr>
          <a:xfrm rot="0">
            <a:off x="3464809" y="8018383"/>
            <a:ext cx="11381027" cy="893064"/>
          </a:xfrm>
          <a:prstGeom prst="rect">
            <a:avLst/>
          </a:prstGeom>
        </p:spPr>
        <p:txBody>
          <a:bodyPr anchor="t" rtlCol="false" tIns="0" lIns="0" bIns="0" rIns="0">
            <a:spAutoFit/>
          </a:bodyPr>
          <a:lstStyle/>
          <a:p>
            <a:pPr algn="ctr" marL="0" indent="0" lvl="0">
              <a:lnSpc>
                <a:spcPts val="3527"/>
              </a:lnSpc>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Freeform 116" id="116"/>
          <p:cNvSpPr/>
          <p:nvPr/>
        </p:nvSpPr>
        <p:spPr>
          <a:xfrm flipH="false" flipV="false" rot="-2035095">
            <a:off x="3079979" y="8132601"/>
            <a:ext cx="1040683" cy="900405"/>
          </a:xfrm>
          <a:custGeom>
            <a:avLst/>
            <a:gdLst/>
            <a:ahLst/>
            <a:cxnLst/>
            <a:rect r="r" b="b" t="t" l="l"/>
            <a:pathLst>
              <a:path h="900405" w="1040683">
                <a:moveTo>
                  <a:pt x="0" y="0"/>
                </a:moveTo>
                <a:lnTo>
                  <a:pt x="1040684" y="0"/>
                </a:lnTo>
                <a:lnTo>
                  <a:pt x="1040684" y="900405"/>
                </a:lnTo>
                <a:lnTo>
                  <a:pt x="0" y="900405"/>
                </a:lnTo>
                <a:lnTo>
                  <a:pt x="0" y="0"/>
                </a:lnTo>
                <a:close/>
              </a:path>
            </a:pathLst>
          </a:custGeom>
          <a:blipFill>
            <a:blip r:embed="rId14">
              <a:extLst>
                <a:ext uri="{96DAC541-7B7A-43D3-8B79-37D633B846F1}">
                  <asvg:svgBlip xmlns:asvg="http://schemas.microsoft.com/office/drawing/2016/SVG/main" r:embed="rId15"/>
                </a:ext>
              </a:extLst>
            </a:blip>
            <a:stretch>
              <a:fillRect l="0" t="0" r="-58022" b="-75336"/>
            </a:stretch>
          </a:blipFill>
        </p:spPr>
      </p:sp>
      <p:sp>
        <p:nvSpPr>
          <p:cNvPr name="Freeform 117" id="117"/>
          <p:cNvSpPr/>
          <p:nvPr/>
        </p:nvSpPr>
        <p:spPr>
          <a:xfrm flipH="false" flipV="true" rot="-8510143">
            <a:off x="14208305" y="8121053"/>
            <a:ext cx="1040683" cy="900405"/>
          </a:xfrm>
          <a:custGeom>
            <a:avLst/>
            <a:gdLst/>
            <a:ahLst/>
            <a:cxnLst/>
            <a:rect r="r" b="b" t="t" l="l"/>
            <a:pathLst>
              <a:path h="900405" w="1040683">
                <a:moveTo>
                  <a:pt x="0" y="900405"/>
                </a:moveTo>
                <a:lnTo>
                  <a:pt x="1040683" y="900405"/>
                </a:lnTo>
                <a:lnTo>
                  <a:pt x="1040683" y="0"/>
                </a:lnTo>
                <a:lnTo>
                  <a:pt x="0" y="0"/>
                </a:lnTo>
                <a:lnTo>
                  <a:pt x="0" y="900405"/>
                </a:lnTo>
                <a:close/>
              </a:path>
            </a:pathLst>
          </a:custGeom>
          <a:blipFill>
            <a:blip r:embed="rId14">
              <a:extLst>
                <a:ext uri="{96DAC541-7B7A-43D3-8B79-37D633B846F1}">
                  <asvg:svgBlip xmlns:asvg="http://schemas.microsoft.com/office/drawing/2016/SVG/main" r:embed="rId15"/>
                </a:ext>
              </a:extLst>
            </a:blip>
            <a:stretch>
              <a:fillRect l="0" t="0" r="-58022" b="-75336"/>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7763743"/>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66675"/>
                <a:ext cx="544201" cy="343300"/>
              </a:xfrm>
              <a:prstGeom prst="rect">
                <a:avLst/>
              </a:prstGeom>
            </p:spPr>
            <p:txBody>
              <a:bodyPr anchor="ctr" rtlCol="false" tIns="51986" lIns="51986" bIns="51986" rIns="51986"/>
              <a:lstStyle/>
              <a:p>
                <a:pPr algn="ctr">
                  <a:lnSpc>
                    <a:spcPts val="4200"/>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2356035" y="3079173"/>
            <a:ext cx="13475433" cy="5664540"/>
            <a:chOff x="0" y="0"/>
            <a:chExt cx="17967244" cy="7552720"/>
          </a:xfrm>
        </p:grpSpPr>
        <p:pic>
          <p:nvPicPr>
            <p:cNvPr name="Picture 92" id="92"/>
            <p:cNvPicPr>
              <a:picLocks noChangeAspect="true"/>
            </p:cNvPicPr>
            <p:nvPr/>
          </p:nvPicPr>
          <p:blipFill>
            <a:blip r:embed="rId6"/>
            <a:srcRect l="0" t="32709" r="0" b="39257"/>
            <a:stretch>
              <a:fillRect/>
            </a:stretch>
          </p:blipFill>
          <p:spPr>
            <a:xfrm flipH="false" flipV="false">
              <a:off x="0" y="0"/>
              <a:ext cx="17967244" cy="7552720"/>
            </a:xfrm>
            <a:prstGeom prst="rect">
              <a:avLst/>
            </a:prstGeom>
          </p:spPr>
        </p:pic>
      </p:grpSp>
      <p:grpSp>
        <p:nvGrpSpPr>
          <p:cNvPr name="Group 93" id="93"/>
          <p:cNvGrpSpPr/>
          <p:nvPr/>
        </p:nvGrpSpPr>
        <p:grpSpPr>
          <a:xfrm rot="0">
            <a:off x="3600321" y="1499567"/>
            <a:ext cx="10470569" cy="1195399"/>
            <a:chOff x="0" y="0"/>
            <a:chExt cx="13960758" cy="1593865"/>
          </a:xfrm>
        </p:grpSpPr>
        <p:grpSp>
          <p:nvGrpSpPr>
            <p:cNvPr name="Group 94" id="94"/>
            <p:cNvGrpSpPr/>
            <p:nvPr/>
          </p:nvGrpSpPr>
          <p:grpSpPr>
            <a:xfrm rot="0">
              <a:off x="0" y="0"/>
              <a:ext cx="13960758" cy="1593865"/>
              <a:chOff x="0" y="0"/>
              <a:chExt cx="3020517" cy="344845"/>
            </a:xfrm>
          </p:grpSpPr>
          <p:sp>
            <p:nvSpPr>
              <p:cNvPr name="Freeform 95" id="95"/>
              <p:cNvSpPr/>
              <p:nvPr/>
            </p:nvSpPr>
            <p:spPr>
              <a:xfrm flipH="false" flipV="false" rot="0">
                <a:off x="0" y="0"/>
                <a:ext cx="3020517" cy="344845"/>
              </a:xfrm>
              <a:custGeom>
                <a:avLst/>
                <a:gdLst/>
                <a:ahLst/>
                <a:cxnLst/>
                <a:rect r="r" b="b" t="t" l="l"/>
                <a:pathLst>
                  <a:path h="344845" w="3020517">
                    <a:moveTo>
                      <a:pt x="85978" y="0"/>
                    </a:moveTo>
                    <a:lnTo>
                      <a:pt x="2934540" y="0"/>
                    </a:lnTo>
                    <a:cubicBezTo>
                      <a:pt x="2982024" y="0"/>
                      <a:pt x="3020517" y="38493"/>
                      <a:pt x="3020517" y="85978"/>
                    </a:cubicBezTo>
                    <a:lnTo>
                      <a:pt x="3020517" y="258867"/>
                    </a:lnTo>
                    <a:cubicBezTo>
                      <a:pt x="3020517" y="306351"/>
                      <a:pt x="2982024" y="344845"/>
                      <a:pt x="2934540" y="344845"/>
                    </a:cubicBezTo>
                    <a:lnTo>
                      <a:pt x="85978" y="344845"/>
                    </a:lnTo>
                    <a:cubicBezTo>
                      <a:pt x="38493" y="344845"/>
                      <a:pt x="0" y="306351"/>
                      <a:pt x="0" y="258867"/>
                    </a:cubicBezTo>
                    <a:lnTo>
                      <a:pt x="0" y="85978"/>
                    </a:lnTo>
                    <a:cubicBezTo>
                      <a:pt x="0" y="38493"/>
                      <a:pt x="38493" y="0"/>
                      <a:pt x="85978" y="0"/>
                    </a:cubicBezTo>
                    <a:close/>
                  </a:path>
                </a:pathLst>
              </a:custGeom>
              <a:solidFill>
                <a:srgbClr val="000000">
                  <a:alpha val="0"/>
                </a:srgbClr>
              </a:solidFill>
              <a:ln w="47625" cap="rnd">
                <a:solidFill>
                  <a:srgbClr val="E76262"/>
                </a:solidFill>
                <a:prstDash val="lgDash"/>
                <a:round/>
              </a:ln>
            </p:spPr>
          </p:sp>
          <p:sp>
            <p:nvSpPr>
              <p:cNvPr name="TextBox 96" id="96"/>
              <p:cNvSpPr txBox="true"/>
              <p:nvPr/>
            </p:nvSpPr>
            <p:spPr>
              <a:xfrm>
                <a:off x="0" y="-47625"/>
                <a:ext cx="3020517" cy="392470"/>
              </a:xfrm>
              <a:prstGeom prst="rect">
                <a:avLst/>
              </a:prstGeom>
            </p:spPr>
            <p:txBody>
              <a:bodyPr anchor="ctr" rtlCol="false" tIns="39886" lIns="39886" bIns="39886" rIns="39886"/>
              <a:lstStyle/>
              <a:p>
                <a:pPr algn="ctr">
                  <a:lnSpc>
                    <a:spcPts val="2660"/>
                  </a:lnSpc>
                </a:pPr>
              </a:p>
            </p:txBody>
          </p:sp>
        </p:grpSp>
        <p:sp>
          <p:nvSpPr>
            <p:cNvPr name="TextBox 97" id="97"/>
            <p:cNvSpPr txBox="true"/>
            <p:nvPr/>
          </p:nvSpPr>
          <p:spPr>
            <a:xfrm rot="0">
              <a:off x="778098" y="263157"/>
              <a:ext cx="12404562" cy="1058026"/>
            </a:xfrm>
            <a:prstGeom prst="rect">
              <a:avLst/>
            </a:prstGeom>
          </p:spPr>
          <p:txBody>
            <a:bodyPr anchor="t" rtlCol="false" tIns="0" lIns="0" bIns="0" rIns="0">
              <a:spAutoFit/>
            </a:bodyPr>
            <a:lstStyle/>
            <a:p>
              <a:pPr algn="ctr" marL="0" indent="0" lvl="0">
                <a:lnSpc>
                  <a:spcPts val="6216"/>
                </a:lnSpc>
                <a:spcBef>
                  <a:spcPct val="0"/>
                </a:spcBef>
              </a:pPr>
              <a:r>
                <a:rPr lang="en-US" sz="5180">
                  <a:solidFill>
                    <a:srgbClr val="503D36"/>
                  </a:solidFill>
                  <a:latin typeface="More Sugar"/>
                  <a:ea typeface="More Sugar"/>
                  <a:cs typeface="More Sugar"/>
                  <a:sym typeface="More Sugar"/>
                </a:rPr>
                <a:t>TITLE OF THE PHOTO PAGE</a:t>
              </a:r>
            </a:p>
          </p:txBody>
        </p:sp>
      </p:grpSp>
      <p:sp>
        <p:nvSpPr>
          <p:cNvPr name="Freeform 98" id="98"/>
          <p:cNvSpPr/>
          <p:nvPr/>
        </p:nvSpPr>
        <p:spPr>
          <a:xfrm flipH="false" flipV="false" rot="-2077499">
            <a:off x="14539309" y="2331894"/>
            <a:ext cx="1521177" cy="1494557"/>
          </a:xfrm>
          <a:custGeom>
            <a:avLst/>
            <a:gdLst/>
            <a:ahLst/>
            <a:cxnLst/>
            <a:rect r="r" b="b" t="t" l="l"/>
            <a:pathLst>
              <a:path h="1494557" w="1521177">
                <a:moveTo>
                  <a:pt x="0" y="0"/>
                </a:moveTo>
                <a:lnTo>
                  <a:pt x="1521177" y="0"/>
                </a:lnTo>
                <a:lnTo>
                  <a:pt x="1521177" y="1494557"/>
                </a:lnTo>
                <a:lnTo>
                  <a:pt x="0" y="1494557"/>
                </a:lnTo>
                <a:lnTo>
                  <a:pt x="0" y="0"/>
                </a:lnTo>
                <a:close/>
              </a:path>
            </a:pathLst>
          </a:custGeom>
          <a:blipFill>
            <a:blip r:embed="rId7"/>
            <a:stretch>
              <a:fillRect l="0" t="0" r="0" b="0"/>
            </a:stretch>
          </a:blipFill>
        </p:spPr>
      </p:sp>
      <p:grpSp>
        <p:nvGrpSpPr>
          <p:cNvPr name="Group 99" id="99"/>
          <p:cNvGrpSpPr/>
          <p:nvPr/>
        </p:nvGrpSpPr>
        <p:grpSpPr>
          <a:xfrm rot="0">
            <a:off x="594866" y="1690137"/>
            <a:ext cx="1232729" cy="7134324"/>
            <a:chOff x="0" y="0"/>
            <a:chExt cx="1643639" cy="9512432"/>
          </a:xfrm>
        </p:grpSpPr>
        <p:sp>
          <p:nvSpPr>
            <p:cNvPr name="TextBox 100" id="100"/>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1" id="101"/>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2" id="102"/>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3" id="103"/>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4" id="104"/>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09" id="109"/>
          <p:cNvSpPr/>
          <p:nvPr/>
        </p:nvSpPr>
        <p:spPr>
          <a:xfrm flipH="false" flipV="false" rot="0">
            <a:off x="2133510" y="2573293"/>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10" id="110"/>
          <p:cNvSpPr/>
          <p:nvPr/>
        </p:nvSpPr>
        <p:spPr>
          <a:xfrm flipH="false" flipV="false" rot="0">
            <a:off x="14523542" y="1622751"/>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256948" y="7763743"/>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66675"/>
                <a:ext cx="544201" cy="343300"/>
              </a:xfrm>
              <a:prstGeom prst="rect">
                <a:avLst/>
              </a:prstGeom>
            </p:spPr>
            <p:txBody>
              <a:bodyPr anchor="ctr" rtlCol="false" tIns="51986" lIns="51986" bIns="51986" rIns="51986"/>
              <a:lstStyle/>
              <a:p>
                <a:pPr algn="ctr">
                  <a:lnSpc>
                    <a:spcPts val="4200"/>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4960885" y="1720746"/>
            <a:ext cx="7708557" cy="1351905"/>
            <a:chOff x="0" y="0"/>
            <a:chExt cx="10278076" cy="1802541"/>
          </a:xfrm>
        </p:grpSpPr>
        <p:grpSp>
          <p:nvGrpSpPr>
            <p:cNvPr name="Group 92" id="92"/>
            <p:cNvGrpSpPr/>
            <p:nvPr/>
          </p:nvGrpSpPr>
          <p:grpSpPr>
            <a:xfrm rot="0">
              <a:off x="0" y="0"/>
              <a:ext cx="10278076" cy="1802541"/>
              <a:chOff x="0" y="0"/>
              <a:chExt cx="2317607" cy="406456"/>
            </a:xfrm>
          </p:grpSpPr>
          <p:sp>
            <p:nvSpPr>
              <p:cNvPr name="Freeform 93" id="93"/>
              <p:cNvSpPr/>
              <p:nvPr/>
            </p:nvSpPr>
            <p:spPr>
              <a:xfrm flipH="false" flipV="false" rot="0">
                <a:off x="0" y="0"/>
                <a:ext cx="2317607" cy="406456"/>
              </a:xfrm>
              <a:custGeom>
                <a:avLst/>
                <a:gdLst/>
                <a:ahLst/>
                <a:cxnLst/>
                <a:rect r="r" b="b" t="t" l="l"/>
                <a:pathLst>
                  <a:path h="406456" w="2317607">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sp>
          <p:sp>
            <p:nvSpPr>
              <p:cNvPr name="TextBox 94" id="94"/>
              <p:cNvSpPr txBox="true"/>
              <p:nvPr/>
            </p:nvSpPr>
            <p:spPr>
              <a:xfrm>
                <a:off x="0" y="-28575"/>
                <a:ext cx="2317607" cy="435031"/>
              </a:xfrm>
              <a:prstGeom prst="rect">
                <a:avLst/>
              </a:prstGeom>
            </p:spPr>
            <p:txBody>
              <a:bodyPr anchor="ctr" rtlCol="false" tIns="44501" lIns="44501" bIns="44501" rIns="44501"/>
              <a:lstStyle/>
              <a:p>
                <a:pPr algn="ctr">
                  <a:lnSpc>
                    <a:spcPts val="2659"/>
                  </a:lnSpc>
                </a:pPr>
              </a:p>
            </p:txBody>
          </p:sp>
        </p:grpSp>
        <p:sp>
          <p:nvSpPr>
            <p:cNvPr name="TextBox 95" id="95"/>
            <p:cNvSpPr txBox="true"/>
            <p:nvPr/>
          </p:nvSpPr>
          <p:spPr>
            <a:xfrm rot="0">
              <a:off x="1107250" y="359380"/>
              <a:ext cx="8111329" cy="1177925"/>
            </a:xfrm>
            <a:prstGeom prst="rect">
              <a:avLst/>
            </a:prstGeom>
          </p:spPr>
          <p:txBody>
            <a:bodyPr anchor="t" rtlCol="false" tIns="0" lIns="0" bIns="0" rIns="0">
              <a:spAutoFit/>
            </a:bodyPr>
            <a:lstStyle/>
            <a:p>
              <a:pPr algn="ctr" marL="0" indent="0" lvl="0">
                <a:lnSpc>
                  <a:spcPts val="6960"/>
                </a:lnSpc>
                <a:spcBef>
                  <a:spcPct val="0"/>
                </a:spcBef>
              </a:pPr>
              <a:r>
                <a:rPr lang="en-US" sz="5800">
                  <a:solidFill>
                    <a:srgbClr val="503D36"/>
                  </a:solidFill>
                  <a:latin typeface="More Sugar"/>
                  <a:ea typeface="More Sugar"/>
                  <a:cs typeface="More Sugar"/>
                  <a:sym typeface="More Sugar"/>
                </a:rPr>
                <a:t>GROUP RESULTS</a:t>
              </a:r>
            </a:p>
          </p:txBody>
        </p:sp>
      </p:grpSp>
      <p:grpSp>
        <p:nvGrpSpPr>
          <p:cNvPr name="Group 96" id="96"/>
          <p:cNvGrpSpPr/>
          <p:nvPr/>
        </p:nvGrpSpPr>
        <p:grpSpPr>
          <a:xfrm rot="0">
            <a:off x="2507259" y="3815601"/>
            <a:ext cx="4244067" cy="4789715"/>
            <a:chOff x="0" y="0"/>
            <a:chExt cx="5658756" cy="6386286"/>
          </a:xfrm>
        </p:grpSpPr>
        <p:grpSp>
          <p:nvGrpSpPr>
            <p:cNvPr name="Group 97" id="97"/>
            <p:cNvGrpSpPr/>
            <p:nvPr/>
          </p:nvGrpSpPr>
          <p:grpSpPr>
            <a:xfrm rot="0">
              <a:off x="158341" y="0"/>
              <a:ext cx="5500415" cy="6386286"/>
              <a:chOff x="0" y="0"/>
              <a:chExt cx="1199825" cy="1393064"/>
            </a:xfrm>
          </p:grpSpPr>
          <p:sp>
            <p:nvSpPr>
              <p:cNvPr name="Freeform 98" id="98"/>
              <p:cNvSpPr/>
              <p:nvPr/>
            </p:nvSpPr>
            <p:spPr>
              <a:xfrm flipH="false" flipV="false" rot="0">
                <a:off x="0" y="0"/>
                <a:ext cx="1199825" cy="1393064"/>
              </a:xfrm>
              <a:custGeom>
                <a:avLst/>
                <a:gdLst/>
                <a:ahLst/>
                <a:cxnLst/>
                <a:rect r="r" b="b" t="t" l="l"/>
                <a:pathLst>
                  <a:path h="1393064" w="1199825">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cap="rnd">
                <a:noFill/>
                <a:prstDash val="lgDash"/>
                <a:round/>
              </a:ln>
            </p:spPr>
          </p:sp>
          <p:sp>
            <p:nvSpPr>
              <p:cNvPr name="TextBox 99" id="99"/>
              <p:cNvSpPr txBox="true"/>
              <p:nvPr/>
            </p:nvSpPr>
            <p:spPr>
              <a:xfrm>
                <a:off x="0" y="-28575"/>
                <a:ext cx="1199825" cy="1421639"/>
              </a:xfrm>
              <a:prstGeom prst="rect">
                <a:avLst/>
              </a:prstGeom>
            </p:spPr>
            <p:txBody>
              <a:bodyPr anchor="ctr" rtlCol="false" tIns="50800" lIns="50800" bIns="50800" rIns="50800"/>
              <a:lstStyle/>
              <a:p>
                <a:pPr algn="ctr">
                  <a:lnSpc>
                    <a:spcPts val="2659"/>
                  </a:lnSpc>
                </a:pPr>
              </a:p>
            </p:txBody>
          </p:sp>
        </p:grpSp>
        <p:grpSp>
          <p:nvGrpSpPr>
            <p:cNvPr name="Group 100" id="100"/>
            <p:cNvGrpSpPr/>
            <p:nvPr/>
          </p:nvGrpSpPr>
          <p:grpSpPr>
            <a:xfrm rot="0">
              <a:off x="0" y="181052"/>
              <a:ext cx="5500415" cy="6093453"/>
              <a:chOff x="0" y="0"/>
              <a:chExt cx="1199825" cy="1329187"/>
            </a:xfrm>
          </p:grpSpPr>
          <p:sp>
            <p:nvSpPr>
              <p:cNvPr name="Freeform 101" id="101"/>
              <p:cNvSpPr/>
              <p:nvPr/>
            </p:nvSpPr>
            <p:spPr>
              <a:xfrm flipH="false" flipV="false" rot="0">
                <a:off x="0" y="0"/>
                <a:ext cx="1199825" cy="1329187"/>
              </a:xfrm>
              <a:custGeom>
                <a:avLst/>
                <a:gdLst/>
                <a:ahLst/>
                <a:cxnLst/>
                <a:rect r="r" b="b" t="t" l="l"/>
                <a:pathLst>
                  <a:path h="1329187" w="1199825">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cap="rnd">
                <a:solidFill>
                  <a:srgbClr val="E76262"/>
                </a:solidFill>
                <a:prstDash val="solid"/>
                <a:round/>
              </a:ln>
            </p:spPr>
          </p:sp>
          <p:sp>
            <p:nvSpPr>
              <p:cNvPr name="TextBox 102" id="102"/>
              <p:cNvSpPr txBox="true"/>
              <p:nvPr/>
            </p:nvSpPr>
            <p:spPr>
              <a:xfrm>
                <a:off x="0" y="-28575"/>
                <a:ext cx="1199825" cy="1357762"/>
              </a:xfrm>
              <a:prstGeom prst="rect">
                <a:avLst/>
              </a:prstGeom>
            </p:spPr>
            <p:txBody>
              <a:bodyPr anchor="ctr" rtlCol="false" tIns="50800" lIns="50800" bIns="50800" rIns="50800"/>
              <a:lstStyle/>
              <a:p>
                <a:pPr algn="ctr">
                  <a:lnSpc>
                    <a:spcPts val="2659"/>
                  </a:lnSpc>
                </a:pPr>
              </a:p>
            </p:txBody>
          </p:sp>
        </p:grpSp>
        <p:sp>
          <p:nvSpPr>
            <p:cNvPr name="TextBox 103" id="103"/>
            <p:cNvSpPr txBox="true"/>
            <p:nvPr/>
          </p:nvSpPr>
          <p:spPr>
            <a:xfrm rot="0">
              <a:off x="511807" y="1333701"/>
              <a:ext cx="4476802" cy="4496720"/>
            </a:xfrm>
            <a:prstGeom prst="rect">
              <a:avLst/>
            </a:prstGeom>
          </p:spPr>
          <p:txBody>
            <a:bodyPr anchor="t" rtlCol="false" tIns="0" lIns="0" bIns="0" rIns="0">
              <a:spAutoFit/>
            </a:bodyPr>
            <a:lstStyle/>
            <a:p>
              <a:pPr algn="ctr" marL="0" indent="0" lvl="0">
                <a:lnSpc>
                  <a:spcPts val="3911"/>
                </a:lnSpc>
                <a:spcBef>
                  <a:spcPct val="0"/>
                </a:spcBef>
              </a:pPr>
              <a:r>
                <a:rPr lang="en-US" sz="2607">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grpSp>
          <p:nvGrpSpPr>
            <p:cNvPr name="Group 104" id="104"/>
            <p:cNvGrpSpPr/>
            <p:nvPr/>
          </p:nvGrpSpPr>
          <p:grpSpPr>
            <a:xfrm rot="0">
              <a:off x="0" y="0"/>
              <a:ext cx="5500415" cy="1081641"/>
              <a:chOff x="0" y="0"/>
              <a:chExt cx="1307763" cy="257168"/>
            </a:xfrm>
          </p:grpSpPr>
          <p:sp>
            <p:nvSpPr>
              <p:cNvPr name="Freeform 105" id="105"/>
              <p:cNvSpPr/>
              <p:nvPr/>
            </p:nvSpPr>
            <p:spPr>
              <a:xfrm flipH="false" flipV="false" rot="0">
                <a:off x="0" y="0"/>
                <a:ext cx="1307763" cy="257168"/>
              </a:xfrm>
              <a:custGeom>
                <a:avLst/>
                <a:gdLst/>
                <a:ahLst/>
                <a:cxnLst/>
                <a:rect r="r" b="b" t="t" l="l"/>
                <a:pathLst>
                  <a:path h="257168" w="1307763">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cap="rnd">
                <a:solidFill>
                  <a:srgbClr val="E76262"/>
                </a:solidFill>
                <a:prstDash val="lgDash"/>
                <a:round/>
              </a:ln>
            </p:spPr>
          </p:sp>
          <p:sp>
            <p:nvSpPr>
              <p:cNvPr name="TextBox 106" id="106"/>
              <p:cNvSpPr txBox="true"/>
              <p:nvPr/>
            </p:nvSpPr>
            <p:spPr>
              <a:xfrm>
                <a:off x="0" y="-57150"/>
                <a:ext cx="1307763" cy="314318"/>
              </a:xfrm>
              <a:prstGeom prst="rect">
                <a:avLst/>
              </a:prstGeom>
            </p:spPr>
            <p:txBody>
              <a:bodyPr anchor="ctr" rtlCol="false" tIns="44501" lIns="44501" bIns="44501" rIns="44501"/>
              <a:lstStyle/>
              <a:p>
                <a:pPr algn="ctr">
                  <a:lnSpc>
                    <a:spcPts val="4199"/>
                  </a:lnSpc>
                </a:pPr>
              </a:p>
            </p:txBody>
          </p:sp>
        </p:grpSp>
        <p:sp>
          <p:nvSpPr>
            <p:cNvPr name="TextBox 107" id="107"/>
            <p:cNvSpPr txBox="true"/>
            <p:nvPr/>
          </p:nvSpPr>
          <p:spPr>
            <a:xfrm rot="0">
              <a:off x="896579" y="48460"/>
              <a:ext cx="3707257" cy="879945"/>
            </a:xfrm>
            <a:prstGeom prst="rect">
              <a:avLst/>
            </a:prstGeom>
          </p:spPr>
          <p:txBody>
            <a:bodyPr anchor="t" rtlCol="false" tIns="0" lIns="0" bIns="0" rIns="0">
              <a:spAutoFit/>
            </a:bodyPr>
            <a:lstStyle/>
            <a:p>
              <a:pPr algn="ctr" marL="0" indent="0" lvl="0">
                <a:lnSpc>
                  <a:spcPts val="5868"/>
                </a:lnSpc>
                <a:spcBef>
                  <a:spcPct val="0"/>
                </a:spcBef>
              </a:pPr>
              <a:r>
                <a:rPr lang="en-US" sz="3912">
                  <a:solidFill>
                    <a:srgbClr val="503D36"/>
                  </a:solidFill>
                  <a:latin typeface="Sniglet"/>
                  <a:ea typeface="Sniglet"/>
                  <a:cs typeface="Sniglet"/>
                  <a:sym typeface="Sniglet"/>
                </a:rPr>
                <a:t> Result 1 </a:t>
              </a:r>
            </a:p>
          </p:txBody>
        </p:sp>
      </p:grpSp>
      <p:grpSp>
        <p:nvGrpSpPr>
          <p:cNvPr name="Group 108" id="108"/>
          <p:cNvGrpSpPr/>
          <p:nvPr/>
        </p:nvGrpSpPr>
        <p:grpSpPr>
          <a:xfrm rot="0">
            <a:off x="6971718" y="3815601"/>
            <a:ext cx="4244067" cy="4789715"/>
            <a:chOff x="0" y="0"/>
            <a:chExt cx="5658756" cy="6386286"/>
          </a:xfrm>
        </p:grpSpPr>
        <p:grpSp>
          <p:nvGrpSpPr>
            <p:cNvPr name="Group 109" id="109"/>
            <p:cNvGrpSpPr/>
            <p:nvPr/>
          </p:nvGrpSpPr>
          <p:grpSpPr>
            <a:xfrm rot="0">
              <a:off x="158341" y="0"/>
              <a:ext cx="5500415" cy="6386286"/>
              <a:chOff x="0" y="0"/>
              <a:chExt cx="1199825" cy="1393064"/>
            </a:xfrm>
          </p:grpSpPr>
          <p:sp>
            <p:nvSpPr>
              <p:cNvPr name="Freeform 110" id="110"/>
              <p:cNvSpPr/>
              <p:nvPr/>
            </p:nvSpPr>
            <p:spPr>
              <a:xfrm flipH="false" flipV="false" rot="0">
                <a:off x="0" y="0"/>
                <a:ext cx="1199825" cy="1393064"/>
              </a:xfrm>
              <a:custGeom>
                <a:avLst/>
                <a:gdLst/>
                <a:ahLst/>
                <a:cxnLst/>
                <a:rect r="r" b="b" t="t" l="l"/>
                <a:pathLst>
                  <a:path h="1393064" w="1199825">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cap="rnd">
                <a:noFill/>
                <a:prstDash val="lgDash"/>
                <a:round/>
              </a:ln>
            </p:spPr>
          </p:sp>
          <p:sp>
            <p:nvSpPr>
              <p:cNvPr name="TextBox 111" id="111"/>
              <p:cNvSpPr txBox="true"/>
              <p:nvPr/>
            </p:nvSpPr>
            <p:spPr>
              <a:xfrm>
                <a:off x="0" y="-28575"/>
                <a:ext cx="1199825" cy="1421639"/>
              </a:xfrm>
              <a:prstGeom prst="rect">
                <a:avLst/>
              </a:prstGeom>
            </p:spPr>
            <p:txBody>
              <a:bodyPr anchor="ctr" rtlCol="false" tIns="50800" lIns="50800" bIns="50800" rIns="50800"/>
              <a:lstStyle/>
              <a:p>
                <a:pPr algn="ctr">
                  <a:lnSpc>
                    <a:spcPts val="2659"/>
                  </a:lnSpc>
                </a:pPr>
              </a:p>
            </p:txBody>
          </p:sp>
        </p:grpSp>
        <p:grpSp>
          <p:nvGrpSpPr>
            <p:cNvPr name="Group 112" id="112"/>
            <p:cNvGrpSpPr/>
            <p:nvPr/>
          </p:nvGrpSpPr>
          <p:grpSpPr>
            <a:xfrm rot="0">
              <a:off x="0" y="181052"/>
              <a:ext cx="5500415" cy="6093453"/>
              <a:chOff x="0" y="0"/>
              <a:chExt cx="1199825" cy="1329187"/>
            </a:xfrm>
          </p:grpSpPr>
          <p:sp>
            <p:nvSpPr>
              <p:cNvPr name="Freeform 113" id="113"/>
              <p:cNvSpPr/>
              <p:nvPr/>
            </p:nvSpPr>
            <p:spPr>
              <a:xfrm flipH="false" flipV="false" rot="0">
                <a:off x="0" y="0"/>
                <a:ext cx="1199825" cy="1329187"/>
              </a:xfrm>
              <a:custGeom>
                <a:avLst/>
                <a:gdLst/>
                <a:ahLst/>
                <a:cxnLst/>
                <a:rect r="r" b="b" t="t" l="l"/>
                <a:pathLst>
                  <a:path h="1329187" w="1199825">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cap="rnd">
                <a:solidFill>
                  <a:srgbClr val="E76262"/>
                </a:solidFill>
                <a:prstDash val="solid"/>
                <a:round/>
              </a:ln>
            </p:spPr>
          </p:sp>
          <p:sp>
            <p:nvSpPr>
              <p:cNvPr name="TextBox 114" id="114"/>
              <p:cNvSpPr txBox="true"/>
              <p:nvPr/>
            </p:nvSpPr>
            <p:spPr>
              <a:xfrm>
                <a:off x="0" y="-28575"/>
                <a:ext cx="1199825" cy="1357762"/>
              </a:xfrm>
              <a:prstGeom prst="rect">
                <a:avLst/>
              </a:prstGeom>
            </p:spPr>
            <p:txBody>
              <a:bodyPr anchor="ctr" rtlCol="false" tIns="50800" lIns="50800" bIns="50800" rIns="50800"/>
              <a:lstStyle/>
              <a:p>
                <a:pPr algn="ctr">
                  <a:lnSpc>
                    <a:spcPts val="2659"/>
                  </a:lnSpc>
                </a:pPr>
              </a:p>
            </p:txBody>
          </p:sp>
        </p:grpSp>
        <p:sp>
          <p:nvSpPr>
            <p:cNvPr name="TextBox 115" id="115"/>
            <p:cNvSpPr txBox="true"/>
            <p:nvPr/>
          </p:nvSpPr>
          <p:spPr>
            <a:xfrm rot="0">
              <a:off x="511807" y="1333701"/>
              <a:ext cx="4476802" cy="4496720"/>
            </a:xfrm>
            <a:prstGeom prst="rect">
              <a:avLst/>
            </a:prstGeom>
          </p:spPr>
          <p:txBody>
            <a:bodyPr anchor="t" rtlCol="false" tIns="0" lIns="0" bIns="0" rIns="0">
              <a:spAutoFit/>
            </a:bodyPr>
            <a:lstStyle/>
            <a:p>
              <a:pPr algn="ctr" marL="0" indent="0" lvl="0">
                <a:lnSpc>
                  <a:spcPts val="3911"/>
                </a:lnSpc>
                <a:spcBef>
                  <a:spcPct val="0"/>
                </a:spcBef>
              </a:pPr>
              <a:r>
                <a:rPr lang="en-US" sz="2607">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grpSp>
          <p:nvGrpSpPr>
            <p:cNvPr name="Group 116" id="116"/>
            <p:cNvGrpSpPr/>
            <p:nvPr/>
          </p:nvGrpSpPr>
          <p:grpSpPr>
            <a:xfrm rot="0">
              <a:off x="0" y="0"/>
              <a:ext cx="5500415" cy="1081641"/>
              <a:chOff x="0" y="0"/>
              <a:chExt cx="1307763" cy="257168"/>
            </a:xfrm>
          </p:grpSpPr>
          <p:sp>
            <p:nvSpPr>
              <p:cNvPr name="Freeform 117" id="117"/>
              <p:cNvSpPr/>
              <p:nvPr/>
            </p:nvSpPr>
            <p:spPr>
              <a:xfrm flipH="false" flipV="false" rot="0">
                <a:off x="0" y="0"/>
                <a:ext cx="1307763" cy="257168"/>
              </a:xfrm>
              <a:custGeom>
                <a:avLst/>
                <a:gdLst/>
                <a:ahLst/>
                <a:cxnLst/>
                <a:rect r="r" b="b" t="t" l="l"/>
                <a:pathLst>
                  <a:path h="257168" w="1307763">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cap="rnd">
                <a:solidFill>
                  <a:srgbClr val="E76262"/>
                </a:solidFill>
                <a:prstDash val="lgDash"/>
                <a:round/>
              </a:ln>
            </p:spPr>
          </p:sp>
          <p:sp>
            <p:nvSpPr>
              <p:cNvPr name="TextBox 118" id="118"/>
              <p:cNvSpPr txBox="true"/>
              <p:nvPr/>
            </p:nvSpPr>
            <p:spPr>
              <a:xfrm>
                <a:off x="0" y="-57150"/>
                <a:ext cx="1307763" cy="314318"/>
              </a:xfrm>
              <a:prstGeom prst="rect">
                <a:avLst/>
              </a:prstGeom>
            </p:spPr>
            <p:txBody>
              <a:bodyPr anchor="ctr" rtlCol="false" tIns="44501" lIns="44501" bIns="44501" rIns="44501"/>
              <a:lstStyle/>
              <a:p>
                <a:pPr algn="ctr">
                  <a:lnSpc>
                    <a:spcPts val="4199"/>
                  </a:lnSpc>
                </a:pPr>
              </a:p>
            </p:txBody>
          </p:sp>
        </p:grpSp>
        <p:sp>
          <p:nvSpPr>
            <p:cNvPr name="TextBox 119" id="119"/>
            <p:cNvSpPr txBox="true"/>
            <p:nvPr/>
          </p:nvSpPr>
          <p:spPr>
            <a:xfrm rot="0">
              <a:off x="896579" y="48460"/>
              <a:ext cx="3707257" cy="879945"/>
            </a:xfrm>
            <a:prstGeom prst="rect">
              <a:avLst/>
            </a:prstGeom>
          </p:spPr>
          <p:txBody>
            <a:bodyPr anchor="t" rtlCol="false" tIns="0" lIns="0" bIns="0" rIns="0">
              <a:spAutoFit/>
            </a:bodyPr>
            <a:lstStyle/>
            <a:p>
              <a:pPr algn="ctr" marL="0" indent="0" lvl="0">
                <a:lnSpc>
                  <a:spcPts val="5868"/>
                </a:lnSpc>
                <a:spcBef>
                  <a:spcPct val="0"/>
                </a:spcBef>
              </a:pPr>
              <a:r>
                <a:rPr lang="en-US" sz="3912">
                  <a:solidFill>
                    <a:srgbClr val="503D36"/>
                  </a:solidFill>
                  <a:latin typeface="Sniglet"/>
                  <a:ea typeface="Sniglet"/>
                  <a:cs typeface="Sniglet"/>
                  <a:sym typeface="Sniglet"/>
                </a:rPr>
                <a:t> Result 2</a:t>
              </a:r>
            </a:p>
          </p:txBody>
        </p:sp>
      </p:grpSp>
      <p:grpSp>
        <p:nvGrpSpPr>
          <p:cNvPr name="Group 120" id="120"/>
          <p:cNvGrpSpPr/>
          <p:nvPr/>
        </p:nvGrpSpPr>
        <p:grpSpPr>
          <a:xfrm rot="0">
            <a:off x="11436177" y="3815601"/>
            <a:ext cx="4244067" cy="4789715"/>
            <a:chOff x="0" y="0"/>
            <a:chExt cx="5658756" cy="6386286"/>
          </a:xfrm>
        </p:grpSpPr>
        <p:grpSp>
          <p:nvGrpSpPr>
            <p:cNvPr name="Group 121" id="121"/>
            <p:cNvGrpSpPr/>
            <p:nvPr/>
          </p:nvGrpSpPr>
          <p:grpSpPr>
            <a:xfrm rot="0">
              <a:off x="158341" y="0"/>
              <a:ext cx="5500415" cy="6386286"/>
              <a:chOff x="0" y="0"/>
              <a:chExt cx="1199825" cy="1393064"/>
            </a:xfrm>
          </p:grpSpPr>
          <p:sp>
            <p:nvSpPr>
              <p:cNvPr name="Freeform 122" id="122"/>
              <p:cNvSpPr/>
              <p:nvPr/>
            </p:nvSpPr>
            <p:spPr>
              <a:xfrm flipH="false" flipV="false" rot="0">
                <a:off x="0" y="0"/>
                <a:ext cx="1199825" cy="1393064"/>
              </a:xfrm>
              <a:custGeom>
                <a:avLst/>
                <a:gdLst/>
                <a:ahLst/>
                <a:cxnLst/>
                <a:rect r="r" b="b" t="t" l="l"/>
                <a:pathLst>
                  <a:path h="1393064" w="1199825">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cap="rnd">
                <a:noFill/>
                <a:prstDash val="lgDash"/>
                <a:round/>
              </a:ln>
            </p:spPr>
          </p:sp>
          <p:sp>
            <p:nvSpPr>
              <p:cNvPr name="TextBox 123" id="123"/>
              <p:cNvSpPr txBox="true"/>
              <p:nvPr/>
            </p:nvSpPr>
            <p:spPr>
              <a:xfrm>
                <a:off x="0" y="-28575"/>
                <a:ext cx="1199825" cy="1421639"/>
              </a:xfrm>
              <a:prstGeom prst="rect">
                <a:avLst/>
              </a:prstGeom>
            </p:spPr>
            <p:txBody>
              <a:bodyPr anchor="ctr" rtlCol="false" tIns="50800" lIns="50800" bIns="50800" rIns="50800"/>
              <a:lstStyle/>
              <a:p>
                <a:pPr algn="ctr">
                  <a:lnSpc>
                    <a:spcPts val="2659"/>
                  </a:lnSpc>
                </a:pPr>
              </a:p>
            </p:txBody>
          </p:sp>
        </p:grpSp>
        <p:grpSp>
          <p:nvGrpSpPr>
            <p:cNvPr name="Group 124" id="124"/>
            <p:cNvGrpSpPr/>
            <p:nvPr/>
          </p:nvGrpSpPr>
          <p:grpSpPr>
            <a:xfrm rot="0">
              <a:off x="0" y="181052"/>
              <a:ext cx="5500415" cy="6093453"/>
              <a:chOff x="0" y="0"/>
              <a:chExt cx="1199825" cy="1329187"/>
            </a:xfrm>
          </p:grpSpPr>
          <p:sp>
            <p:nvSpPr>
              <p:cNvPr name="Freeform 125" id="125"/>
              <p:cNvSpPr/>
              <p:nvPr/>
            </p:nvSpPr>
            <p:spPr>
              <a:xfrm flipH="false" flipV="false" rot="0">
                <a:off x="0" y="0"/>
                <a:ext cx="1199825" cy="1329187"/>
              </a:xfrm>
              <a:custGeom>
                <a:avLst/>
                <a:gdLst/>
                <a:ahLst/>
                <a:cxnLst/>
                <a:rect r="r" b="b" t="t" l="l"/>
                <a:pathLst>
                  <a:path h="1329187" w="1199825">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cap="rnd">
                <a:solidFill>
                  <a:srgbClr val="E76262"/>
                </a:solidFill>
                <a:prstDash val="solid"/>
                <a:round/>
              </a:ln>
            </p:spPr>
          </p:sp>
          <p:sp>
            <p:nvSpPr>
              <p:cNvPr name="TextBox 126" id="126"/>
              <p:cNvSpPr txBox="true"/>
              <p:nvPr/>
            </p:nvSpPr>
            <p:spPr>
              <a:xfrm>
                <a:off x="0" y="-28575"/>
                <a:ext cx="1199825" cy="1357762"/>
              </a:xfrm>
              <a:prstGeom prst="rect">
                <a:avLst/>
              </a:prstGeom>
            </p:spPr>
            <p:txBody>
              <a:bodyPr anchor="ctr" rtlCol="false" tIns="50800" lIns="50800" bIns="50800" rIns="50800"/>
              <a:lstStyle/>
              <a:p>
                <a:pPr algn="ctr">
                  <a:lnSpc>
                    <a:spcPts val="2659"/>
                  </a:lnSpc>
                </a:pPr>
              </a:p>
            </p:txBody>
          </p:sp>
        </p:grpSp>
        <p:sp>
          <p:nvSpPr>
            <p:cNvPr name="TextBox 127" id="127"/>
            <p:cNvSpPr txBox="true"/>
            <p:nvPr/>
          </p:nvSpPr>
          <p:spPr>
            <a:xfrm rot="0">
              <a:off x="511807" y="1333701"/>
              <a:ext cx="4476802" cy="4496720"/>
            </a:xfrm>
            <a:prstGeom prst="rect">
              <a:avLst/>
            </a:prstGeom>
          </p:spPr>
          <p:txBody>
            <a:bodyPr anchor="t" rtlCol="false" tIns="0" lIns="0" bIns="0" rIns="0">
              <a:spAutoFit/>
            </a:bodyPr>
            <a:lstStyle/>
            <a:p>
              <a:pPr algn="ctr" marL="0" indent="0" lvl="0">
                <a:lnSpc>
                  <a:spcPts val="3911"/>
                </a:lnSpc>
                <a:spcBef>
                  <a:spcPct val="0"/>
                </a:spcBef>
              </a:pPr>
              <a:r>
                <a:rPr lang="en-US" sz="2607">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grpSp>
          <p:nvGrpSpPr>
            <p:cNvPr name="Group 128" id="128"/>
            <p:cNvGrpSpPr/>
            <p:nvPr/>
          </p:nvGrpSpPr>
          <p:grpSpPr>
            <a:xfrm rot="0">
              <a:off x="0" y="0"/>
              <a:ext cx="5500415" cy="1081641"/>
              <a:chOff x="0" y="0"/>
              <a:chExt cx="1307763" cy="257168"/>
            </a:xfrm>
          </p:grpSpPr>
          <p:sp>
            <p:nvSpPr>
              <p:cNvPr name="Freeform 129" id="129"/>
              <p:cNvSpPr/>
              <p:nvPr/>
            </p:nvSpPr>
            <p:spPr>
              <a:xfrm flipH="false" flipV="false" rot="0">
                <a:off x="0" y="0"/>
                <a:ext cx="1307763" cy="257168"/>
              </a:xfrm>
              <a:custGeom>
                <a:avLst/>
                <a:gdLst/>
                <a:ahLst/>
                <a:cxnLst/>
                <a:rect r="r" b="b" t="t" l="l"/>
                <a:pathLst>
                  <a:path h="257168" w="1307763">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cap="rnd">
                <a:solidFill>
                  <a:srgbClr val="E76262"/>
                </a:solidFill>
                <a:prstDash val="lgDash"/>
                <a:round/>
              </a:ln>
            </p:spPr>
          </p:sp>
          <p:sp>
            <p:nvSpPr>
              <p:cNvPr name="TextBox 130" id="130"/>
              <p:cNvSpPr txBox="true"/>
              <p:nvPr/>
            </p:nvSpPr>
            <p:spPr>
              <a:xfrm>
                <a:off x="0" y="-57150"/>
                <a:ext cx="1307763" cy="314318"/>
              </a:xfrm>
              <a:prstGeom prst="rect">
                <a:avLst/>
              </a:prstGeom>
            </p:spPr>
            <p:txBody>
              <a:bodyPr anchor="ctr" rtlCol="false" tIns="44501" lIns="44501" bIns="44501" rIns="44501"/>
              <a:lstStyle/>
              <a:p>
                <a:pPr algn="ctr">
                  <a:lnSpc>
                    <a:spcPts val="4199"/>
                  </a:lnSpc>
                </a:pPr>
              </a:p>
            </p:txBody>
          </p:sp>
        </p:grpSp>
        <p:sp>
          <p:nvSpPr>
            <p:cNvPr name="TextBox 131" id="131"/>
            <p:cNvSpPr txBox="true"/>
            <p:nvPr/>
          </p:nvSpPr>
          <p:spPr>
            <a:xfrm rot="0">
              <a:off x="896579" y="48460"/>
              <a:ext cx="3707257" cy="879945"/>
            </a:xfrm>
            <a:prstGeom prst="rect">
              <a:avLst/>
            </a:prstGeom>
          </p:spPr>
          <p:txBody>
            <a:bodyPr anchor="t" rtlCol="false" tIns="0" lIns="0" bIns="0" rIns="0">
              <a:spAutoFit/>
            </a:bodyPr>
            <a:lstStyle/>
            <a:p>
              <a:pPr algn="ctr" marL="0" indent="0" lvl="0">
                <a:lnSpc>
                  <a:spcPts val="5868"/>
                </a:lnSpc>
                <a:spcBef>
                  <a:spcPct val="0"/>
                </a:spcBef>
              </a:pPr>
              <a:r>
                <a:rPr lang="en-US" sz="3912">
                  <a:solidFill>
                    <a:srgbClr val="503D36"/>
                  </a:solidFill>
                  <a:latin typeface="Sniglet"/>
                  <a:ea typeface="Sniglet"/>
                  <a:cs typeface="Sniglet"/>
                  <a:sym typeface="Sniglet"/>
                </a:rPr>
                <a:t> Result 3</a:t>
              </a:r>
            </a:p>
          </p:txBody>
        </p:sp>
      </p:grpSp>
      <p:sp>
        <p:nvSpPr>
          <p:cNvPr name="Freeform 132" id="132"/>
          <p:cNvSpPr/>
          <p:nvPr/>
        </p:nvSpPr>
        <p:spPr>
          <a:xfrm flipH="false" flipV="false" rot="0">
            <a:off x="5801861" y="7668914"/>
            <a:ext cx="1169857" cy="1149902"/>
          </a:xfrm>
          <a:custGeom>
            <a:avLst/>
            <a:gdLst/>
            <a:ahLst/>
            <a:cxnLst/>
            <a:rect r="r" b="b" t="t" l="l"/>
            <a:pathLst>
              <a:path h="1149902" w="1169857">
                <a:moveTo>
                  <a:pt x="0" y="0"/>
                </a:moveTo>
                <a:lnTo>
                  <a:pt x="1169857" y="0"/>
                </a:lnTo>
                <a:lnTo>
                  <a:pt x="1169857" y="1149902"/>
                </a:lnTo>
                <a:lnTo>
                  <a:pt x="0" y="1149902"/>
                </a:lnTo>
                <a:lnTo>
                  <a:pt x="0" y="0"/>
                </a:lnTo>
                <a:close/>
              </a:path>
            </a:pathLst>
          </a:custGeom>
          <a:blipFill>
            <a:blip r:embed="rId6"/>
            <a:stretch>
              <a:fillRect l="0" t="0" r="0" b="0"/>
            </a:stretch>
          </a:blipFill>
        </p:spPr>
      </p:sp>
      <p:sp>
        <p:nvSpPr>
          <p:cNvPr name="Freeform 133" id="133"/>
          <p:cNvSpPr/>
          <p:nvPr/>
        </p:nvSpPr>
        <p:spPr>
          <a:xfrm flipH="false" flipV="false" rot="0">
            <a:off x="10266320" y="7668914"/>
            <a:ext cx="1169857" cy="1149902"/>
          </a:xfrm>
          <a:custGeom>
            <a:avLst/>
            <a:gdLst/>
            <a:ahLst/>
            <a:cxnLst/>
            <a:rect r="r" b="b" t="t" l="l"/>
            <a:pathLst>
              <a:path h="1149902" w="1169857">
                <a:moveTo>
                  <a:pt x="0" y="0"/>
                </a:moveTo>
                <a:lnTo>
                  <a:pt x="1169857" y="0"/>
                </a:lnTo>
                <a:lnTo>
                  <a:pt x="1169857" y="1149902"/>
                </a:lnTo>
                <a:lnTo>
                  <a:pt x="0" y="1149902"/>
                </a:lnTo>
                <a:lnTo>
                  <a:pt x="0" y="0"/>
                </a:lnTo>
                <a:close/>
              </a:path>
            </a:pathLst>
          </a:custGeom>
          <a:blipFill>
            <a:blip r:embed="rId6"/>
            <a:stretch>
              <a:fillRect l="0" t="0" r="0" b="0"/>
            </a:stretch>
          </a:blipFill>
        </p:spPr>
      </p:sp>
      <p:sp>
        <p:nvSpPr>
          <p:cNvPr name="Freeform 134" id="134"/>
          <p:cNvSpPr/>
          <p:nvPr/>
        </p:nvSpPr>
        <p:spPr>
          <a:xfrm flipH="false" flipV="false" rot="0">
            <a:off x="14730779" y="7668914"/>
            <a:ext cx="1169857" cy="1149902"/>
          </a:xfrm>
          <a:custGeom>
            <a:avLst/>
            <a:gdLst/>
            <a:ahLst/>
            <a:cxnLst/>
            <a:rect r="r" b="b" t="t" l="l"/>
            <a:pathLst>
              <a:path h="1149902" w="1169857">
                <a:moveTo>
                  <a:pt x="0" y="0"/>
                </a:moveTo>
                <a:lnTo>
                  <a:pt x="1169857" y="0"/>
                </a:lnTo>
                <a:lnTo>
                  <a:pt x="1169857" y="1149902"/>
                </a:lnTo>
                <a:lnTo>
                  <a:pt x="0" y="1149902"/>
                </a:lnTo>
                <a:lnTo>
                  <a:pt x="0" y="0"/>
                </a:lnTo>
                <a:close/>
              </a:path>
            </a:pathLst>
          </a:custGeom>
          <a:blipFill>
            <a:blip r:embed="rId6"/>
            <a:stretch>
              <a:fillRect l="0" t="0" r="0" b="0"/>
            </a:stretch>
          </a:blipFill>
        </p:spPr>
      </p:sp>
      <p:sp>
        <p:nvSpPr>
          <p:cNvPr name="Freeform 135" id="135"/>
          <p:cNvSpPr/>
          <p:nvPr/>
        </p:nvSpPr>
        <p:spPr>
          <a:xfrm flipH="false" flipV="false" rot="0">
            <a:off x="15256948" y="743240"/>
            <a:ext cx="723223" cy="2470638"/>
          </a:xfrm>
          <a:custGeom>
            <a:avLst/>
            <a:gdLst/>
            <a:ahLst/>
            <a:cxnLst/>
            <a:rect r="r" b="b" t="t" l="l"/>
            <a:pathLst>
              <a:path h="2470638" w="723223">
                <a:moveTo>
                  <a:pt x="0" y="0"/>
                </a:moveTo>
                <a:lnTo>
                  <a:pt x="723223" y="0"/>
                </a:lnTo>
                <a:lnTo>
                  <a:pt x="723223" y="2470638"/>
                </a:lnTo>
                <a:lnTo>
                  <a:pt x="0" y="24706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6" id="136"/>
          <p:cNvGrpSpPr/>
          <p:nvPr/>
        </p:nvGrpSpPr>
        <p:grpSpPr>
          <a:xfrm rot="0">
            <a:off x="594866" y="1690137"/>
            <a:ext cx="1232729" cy="7134324"/>
            <a:chOff x="0" y="0"/>
            <a:chExt cx="1643639" cy="9512432"/>
          </a:xfrm>
        </p:grpSpPr>
        <p:sp>
          <p:nvSpPr>
            <p:cNvPr name="TextBox 137" id="137"/>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8" id="138"/>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9" id="139"/>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0" id="140"/>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1" id="141"/>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2" id="142"/>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3" id="143"/>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4" id="144"/>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5" id="145"/>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46" id="146"/>
          <p:cNvSpPr/>
          <p:nvPr/>
        </p:nvSpPr>
        <p:spPr>
          <a:xfrm flipH="false" flipV="false" rot="0">
            <a:off x="3702473" y="1754309"/>
            <a:ext cx="944087" cy="1185498"/>
          </a:xfrm>
          <a:custGeom>
            <a:avLst/>
            <a:gdLst/>
            <a:ahLst/>
            <a:cxnLst/>
            <a:rect r="r" b="b" t="t" l="l"/>
            <a:pathLst>
              <a:path h="1185498" w="944087">
                <a:moveTo>
                  <a:pt x="0" y="0"/>
                </a:moveTo>
                <a:lnTo>
                  <a:pt x="944087" y="0"/>
                </a:lnTo>
                <a:lnTo>
                  <a:pt x="944087" y="1185497"/>
                </a:lnTo>
                <a:lnTo>
                  <a:pt x="0" y="118549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7" id="147"/>
          <p:cNvSpPr/>
          <p:nvPr/>
        </p:nvSpPr>
        <p:spPr>
          <a:xfrm flipH="true" flipV="false" rot="0">
            <a:off x="12983767" y="1803950"/>
            <a:ext cx="944087" cy="1185498"/>
          </a:xfrm>
          <a:custGeom>
            <a:avLst/>
            <a:gdLst/>
            <a:ahLst/>
            <a:cxnLst/>
            <a:rect r="r" b="b" t="t" l="l"/>
            <a:pathLst>
              <a:path h="1185498" w="944087">
                <a:moveTo>
                  <a:pt x="944088" y="0"/>
                </a:moveTo>
                <a:lnTo>
                  <a:pt x="0" y="0"/>
                </a:lnTo>
                <a:lnTo>
                  <a:pt x="0" y="1185497"/>
                </a:lnTo>
                <a:lnTo>
                  <a:pt x="944088" y="1185497"/>
                </a:lnTo>
                <a:lnTo>
                  <a:pt x="94408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256948" y="7763743"/>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66675"/>
                <a:ext cx="544201" cy="343300"/>
              </a:xfrm>
              <a:prstGeom prst="rect">
                <a:avLst/>
              </a:prstGeom>
            </p:spPr>
            <p:txBody>
              <a:bodyPr anchor="ctr" rtlCol="false" tIns="51986" lIns="51986" bIns="51986" rIns="51986"/>
              <a:lstStyle/>
              <a:p>
                <a:pPr algn="ctr">
                  <a:lnSpc>
                    <a:spcPts val="4200"/>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2610470" y="3948641"/>
            <a:ext cx="12966563" cy="4410895"/>
            <a:chOff x="0" y="0"/>
            <a:chExt cx="17288751" cy="5881194"/>
          </a:xfrm>
        </p:grpSpPr>
        <p:grpSp>
          <p:nvGrpSpPr>
            <p:cNvPr name="Group 65" id="65"/>
            <p:cNvGrpSpPr/>
            <p:nvPr/>
          </p:nvGrpSpPr>
          <p:grpSpPr>
            <a:xfrm rot="0">
              <a:off x="0" y="0"/>
              <a:ext cx="17288751" cy="5881194"/>
              <a:chOff x="0" y="0"/>
              <a:chExt cx="3069684" cy="1044228"/>
            </a:xfrm>
          </p:grpSpPr>
          <p:sp>
            <p:nvSpPr>
              <p:cNvPr name="Freeform 66" id="66"/>
              <p:cNvSpPr/>
              <p:nvPr/>
            </p:nvSpPr>
            <p:spPr>
              <a:xfrm flipH="false" flipV="false" rot="0">
                <a:off x="0" y="0"/>
                <a:ext cx="3069684" cy="1044228"/>
              </a:xfrm>
              <a:custGeom>
                <a:avLst/>
                <a:gdLst/>
                <a:ahLst/>
                <a:cxnLst/>
                <a:rect r="r" b="b" t="t" l="l"/>
                <a:pathLst>
                  <a:path h="1044228" w="3069684">
                    <a:moveTo>
                      <a:pt x="37608" y="0"/>
                    </a:moveTo>
                    <a:lnTo>
                      <a:pt x="3032075" y="0"/>
                    </a:lnTo>
                    <a:cubicBezTo>
                      <a:pt x="3052846" y="0"/>
                      <a:pt x="3069684" y="16838"/>
                      <a:pt x="3069684" y="37608"/>
                    </a:cubicBezTo>
                    <a:lnTo>
                      <a:pt x="3069684" y="1006620"/>
                    </a:lnTo>
                    <a:cubicBezTo>
                      <a:pt x="3069684" y="1016594"/>
                      <a:pt x="3065721" y="1026160"/>
                      <a:pt x="3058669" y="1033213"/>
                    </a:cubicBezTo>
                    <a:cubicBezTo>
                      <a:pt x="3051616" y="1040266"/>
                      <a:pt x="3042050" y="1044228"/>
                      <a:pt x="3032075" y="1044228"/>
                    </a:cubicBezTo>
                    <a:lnTo>
                      <a:pt x="37608" y="1044228"/>
                    </a:lnTo>
                    <a:cubicBezTo>
                      <a:pt x="16838" y="1044228"/>
                      <a:pt x="0" y="1027391"/>
                      <a:pt x="0" y="1006620"/>
                    </a:cubicBezTo>
                    <a:lnTo>
                      <a:pt x="0" y="37608"/>
                    </a:lnTo>
                    <a:cubicBezTo>
                      <a:pt x="0" y="16838"/>
                      <a:pt x="16838" y="0"/>
                      <a:pt x="37608" y="0"/>
                    </a:cubicBezTo>
                    <a:close/>
                  </a:path>
                </a:pathLst>
              </a:custGeom>
              <a:solidFill>
                <a:srgbClr val="000000">
                  <a:alpha val="0"/>
                </a:srgbClr>
              </a:solidFill>
              <a:ln w="28575" cap="rnd">
                <a:solidFill>
                  <a:srgbClr val="E76262"/>
                </a:solidFill>
                <a:prstDash val="lgDash"/>
                <a:round/>
              </a:ln>
            </p:spPr>
          </p:sp>
          <p:sp>
            <p:nvSpPr>
              <p:cNvPr name="TextBox 67" id="67"/>
              <p:cNvSpPr txBox="true"/>
              <p:nvPr/>
            </p:nvSpPr>
            <p:spPr>
              <a:xfrm>
                <a:off x="0" y="-28575"/>
                <a:ext cx="3069684" cy="1072803"/>
              </a:xfrm>
              <a:prstGeom prst="rect">
                <a:avLst/>
              </a:prstGeom>
            </p:spPr>
            <p:txBody>
              <a:bodyPr anchor="ctr" rtlCol="false" tIns="53834" lIns="53834" bIns="53834" rIns="53834"/>
              <a:lstStyle/>
              <a:p>
                <a:pPr algn="ctr">
                  <a:lnSpc>
                    <a:spcPts val="2659"/>
                  </a:lnSpc>
                </a:pPr>
              </a:p>
            </p:txBody>
          </p:sp>
        </p:grpSp>
        <p:sp>
          <p:nvSpPr>
            <p:cNvPr name="TextBox 68" id="68"/>
            <p:cNvSpPr txBox="true"/>
            <p:nvPr/>
          </p:nvSpPr>
          <p:spPr>
            <a:xfrm rot="0">
              <a:off x="1308016" y="361968"/>
              <a:ext cx="14672719" cy="4846541"/>
            </a:xfrm>
            <a:prstGeom prst="rect">
              <a:avLst/>
            </a:prstGeom>
          </p:spPr>
          <p:txBody>
            <a:bodyPr anchor="t" rtlCol="false" tIns="0" lIns="0" bIns="0" rIns="0">
              <a:spAutoFit/>
            </a:bodyPr>
            <a:lstStyle/>
            <a:p>
              <a:pPr algn="ctr" marL="0" indent="0" lvl="0">
                <a:lnSpc>
                  <a:spcPts val="5833"/>
                </a:lnSpc>
                <a:spcBef>
                  <a:spcPct val="0"/>
                </a:spcBef>
              </a:pPr>
              <a:r>
                <a:rPr lang="en-US" sz="3889">
                  <a:solidFill>
                    <a:srgbClr val="503D36"/>
                  </a:solidFill>
                  <a:latin typeface="Sniglet"/>
                  <a:ea typeface="Sniglet"/>
                  <a:cs typeface="Sniglet"/>
                  <a:sym typeface="Sniglet"/>
                </a:rPr>
                <a:t>Lorem ipsum dolor sit amet, consectetur adipiscing elit. Suspendisse quis enim pretium, bibendum ante ullamcorper, tincidunt augue. Nunc sed lorem aliquam, malesuada lectus eu, placerat lorem. Proin at aliquet sapien, vitae elementum mi.</a:t>
              </a:r>
            </a:p>
          </p:txBody>
        </p:sp>
      </p:grpSp>
      <p:grpSp>
        <p:nvGrpSpPr>
          <p:cNvPr name="Group 69" id="69"/>
          <p:cNvGrpSpPr/>
          <p:nvPr/>
        </p:nvGrpSpPr>
        <p:grpSpPr>
          <a:xfrm rot="0">
            <a:off x="1540290" y="1622751"/>
            <a:ext cx="263115" cy="26311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1" id="7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2" id="72"/>
          <p:cNvGrpSpPr/>
          <p:nvPr/>
        </p:nvGrpSpPr>
        <p:grpSpPr>
          <a:xfrm rot="0">
            <a:off x="1540290" y="2470372"/>
            <a:ext cx="263115" cy="263115"/>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4" id="7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5" id="75"/>
          <p:cNvGrpSpPr/>
          <p:nvPr/>
        </p:nvGrpSpPr>
        <p:grpSpPr>
          <a:xfrm rot="0">
            <a:off x="1540290" y="3317993"/>
            <a:ext cx="263115" cy="263115"/>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7" id="7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8" id="78"/>
          <p:cNvGrpSpPr/>
          <p:nvPr/>
        </p:nvGrpSpPr>
        <p:grpSpPr>
          <a:xfrm rot="0">
            <a:off x="1540290" y="4165614"/>
            <a:ext cx="263115" cy="263115"/>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0" id="8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1" id="81"/>
          <p:cNvGrpSpPr/>
          <p:nvPr/>
        </p:nvGrpSpPr>
        <p:grpSpPr>
          <a:xfrm rot="0">
            <a:off x="1540290" y="5013235"/>
            <a:ext cx="263115" cy="263115"/>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3" id="8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4" id="84"/>
          <p:cNvGrpSpPr/>
          <p:nvPr/>
        </p:nvGrpSpPr>
        <p:grpSpPr>
          <a:xfrm rot="0">
            <a:off x="1540290" y="5860856"/>
            <a:ext cx="263115" cy="263115"/>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6" id="8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7" id="87"/>
          <p:cNvGrpSpPr/>
          <p:nvPr/>
        </p:nvGrpSpPr>
        <p:grpSpPr>
          <a:xfrm rot="0">
            <a:off x="1540290" y="6708477"/>
            <a:ext cx="263115" cy="263115"/>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9" id="8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0" id="90"/>
          <p:cNvGrpSpPr/>
          <p:nvPr/>
        </p:nvGrpSpPr>
        <p:grpSpPr>
          <a:xfrm rot="0">
            <a:off x="1540290" y="7556097"/>
            <a:ext cx="263115" cy="263115"/>
            <a:chOff x="0" y="0"/>
            <a:chExt cx="812800" cy="812800"/>
          </a:xfrm>
        </p:grpSpPr>
        <p:sp>
          <p:nvSpPr>
            <p:cNvPr name="Freeform 91" id="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2" id="9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3" id="93"/>
          <p:cNvGrpSpPr/>
          <p:nvPr/>
        </p:nvGrpSpPr>
        <p:grpSpPr>
          <a:xfrm rot="0">
            <a:off x="1540290" y="8403718"/>
            <a:ext cx="263115" cy="263115"/>
            <a:chOff x="0" y="0"/>
            <a:chExt cx="812800" cy="812800"/>
          </a:xfrm>
        </p:grpSpPr>
        <p:sp>
          <p:nvSpPr>
            <p:cNvPr name="Freeform 94" id="9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5" id="9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6" id="96"/>
          <p:cNvGrpSpPr/>
          <p:nvPr/>
        </p:nvGrpSpPr>
        <p:grpSpPr>
          <a:xfrm rot="0">
            <a:off x="4981327" y="1925977"/>
            <a:ext cx="7708557" cy="1351905"/>
            <a:chOff x="0" y="0"/>
            <a:chExt cx="10278076" cy="1802541"/>
          </a:xfrm>
        </p:grpSpPr>
        <p:grpSp>
          <p:nvGrpSpPr>
            <p:cNvPr name="Group 97" id="97"/>
            <p:cNvGrpSpPr/>
            <p:nvPr/>
          </p:nvGrpSpPr>
          <p:grpSpPr>
            <a:xfrm rot="0">
              <a:off x="0" y="0"/>
              <a:ext cx="10278076" cy="1802541"/>
              <a:chOff x="0" y="0"/>
              <a:chExt cx="2317607" cy="406456"/>
            </a:xfrm>
          </p:grpSpPr>
          <p:sp>
            <p:nvSpPr>
              <p:cNvPr name="Freeform 98" id="98"/>
              <p:cNvSpPr/>
              <p:nvPr/>
            </p:nvSpPr>
            <p:spPr>
              <a:xfrm flipH="false" flipV="false" rot="0">
                <a:off x="0" y="0"/>
                <a:ext cx="2317607" cy="406456"/>
              </a:xfrm>
              <a:custGeom>
                <a:avLst/>
                <a:gdLst/>
                <a:ahLst/>
                <a:cxnLst/>
                <a:rect r="r" b="b" t="t" l="l"/>
                <a:pathLst>
                  <a:path h="406456" w="2317607">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sp>
          <p:sp>
            <p:nvSpPr>
              <p:cNvPr name="TextBox 99" id="99"/>
              <p:cNvSpPr txBox="true"/>
              <p:nvPr/>
            </p:nvSpPr>
            <p:spPr>
              <a:xfrm>
                <a:off x="0" y="-28575"/>
                <a:ext cx="2317607" cy="435031"/>
              </a:xfrm>
              <a:prstGeom prst="rect">
                <a:avLst/>
              </a:prstGeom>
            </p:spPr>
            <p:txBody>
              <a:bodyPr anchor="ctr" rtlCol="false" tIns="44501" lIns="44501" bIns="44501" rIns="44501"/>
              <a:lstStyle/>
              <a:p>
                <a:pPr algn="ctr">
                  <a:lnSpc>
                    <a:spcPts val="2659"/>
                  </a:lnSpc>
                </a:pPr>
              </a:p>
            </p:txBody>
          </p:sp>
        </p:grpSp>
        <p:sp>
          <p:nvSpPr>
            <p:cNvPr name="TextBox 100" id="100"/>
            <p:cNvSpPr txBox="true"/>
            <p:nvPr/>
          </p:nvSpPr>
          <p:spPr>
            <a:xfrm rot="0">
              <a:off x="1107250" y="359380"/>
              <a:ext cx="8111329" cy="1177925"/>
            </a:xfrm>
            <a:prstGeom prst="rect">
              <a:avLst/>
            </a:prstGeom>
          </p:spPr>
          <p:txBody>
            <a:bodyPr anchor="t" rtlCol="false" tIns="0" lIns="0" bIns="0" rIns="0">
              <a:spAutoFit/>
            </a:bodyPr>
            <a:lstStyle/>
            <a:p>
              <a:pPr algn="ctr" marL="0" indent="0" lvl="0">
                <a:lnSpc>
                  <a:spcPts val="6960"/>
                </a:lnSpc>
                <a:spcBef>
                  <a:spcPct val="0"/>
                </a:spcBef>
              </a:pPr>
              <a:r>
                <a:rPr lang="en-US" sz="5800">
                  <a:solidFill>
                    <a:srgbClr val="503D36"/>
                  </a:solidFill>
                  <a:latin typeface="More Sugar"/>
                  <a:ea typeface="More Sugar"/>
                  <a:cs typeface="More Sugar"/>
                  <a:sym typeface="More Sugar"/>
                </a:rPr>
                <a:t>CONCLUSION</a:t>
              </a:r>
            </a:p>
          </p:txBody>
        </p:sp>
      </p:grpSp>
      <p:sp>
        <p:nvSpPr>
          <p:cNvPr name="Freeform 101" id="101"/>
          <p:cNvSpPr/>
          <p:nvPr/>
        </p:nvSpPr>
        <p:spPr>
          <a:xfrm flipH="false" flipV="false" rot="608530">
            <a:off x="14143973" y="3133191"/>
            <a:ext cx="1712624" cy="1826799"/>
          </a:xfrm>
          <a:custGeom>
            <a:avLst/>
            <a:gdLst/>
            <a:ahLst/>
            <a:cxnLst/>
            <a:rect r="r" b="b" t="t" l="l"/>
            <a:pathLst>
              <a:path h="1826799" w="1712624">
                <a:moveTo>
                  <a:pt x="0" y="0"/>
                </a:moveTo>
                <a:lnTo>
                  <a:pt x="1712625" y="0"/>
                </a:lnTo>
                <a:lnTo>
                  <a:pt x="1712625" y="1826799"/>
                </a:lnTo>
                <a:lnTo>
                  <a:pt x="0" y="1826799"/>
                </a:lnTo>
                <a:lnTo>
                  <a:pt x="0" y="0"/>
                </a:lnTo>
                <a:close/>
              </a:path>
            </a:pathLst>
          </a:custGeom>
          <a:blipFill>
            <a:blip r:embed="rId6"/>
            <a:stretch>
              <a:fillRect l="0" t="0" r="0" b="0"/>
            </a:stretch>
          </a:blipFill>
        </p:spPr>
      </p:sp>
      <p:sp>
        <p:nvSpPr>
          <p:cNvPr name="Freeform 102" id="102"/>
          <p:cNvSpPr/>
          <p:nvPr/>
        </p:nvSpPr>
        <p:spPr>
          <a:xfrm flipH="false" flipV="false" rot="0">
            <a:off x="3766385" y="2560154"/>
            <a:ext cx="1081592" cy="1076184"/>
          </a:xfrm>
          <a:custGeom>
            <a:avLst/>
            <a:gdLst/>
            <a:ahLst/>
            <a:cxnLst/>
            <a:rect r="r" b="b" t="t" l="l"/>
            <a:pathLst>
              <a:path h="1076184" w="1081592">
                <a:moveTo>
                  <a:pt x="0" y="0"/>
                </a:moveTo>
                <a:lnTo>
                  <a:pt x="1081592" y="0"/>
                </a:lnTo>
                <a:lnTo>
                  <a:pt x="1081592" y="1076184"/>
                </a:lnTo>
                <a:lnTo>
                  <a:pt x="0" y="1076184"/>
                </a:lnTo>
                <a:lnTo>
                  <a:pt x="0" y="0"/>
                </a:lnTo>
                <a:close/>
              </a:path>
            </a:pathLst>
          </a:custGeom>
          <a:blipFill>
            <a:blip r:embed="rId7"/>
            <a:stretch>
              <a:fillRect l="0" t="0" r="0" b="0"/>
            </a:stretch>
          </a:blipFill>
        </p:spPr>
      </p:sp>
      <p:sp>
        <p:nvSpPr>
          <p:cNvPr name="Freeform 103" id="103"/>
          <p:cNvSpPr/>
          <p:nvPr/>
        </p:nvSpPr>
        <p:spPr>
          <a:xfrm flipH="false" flipV="false" rot="0">
            <a:off x="2610470" y="1927464"/>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04" id="104"/>
          <p:cNvSpPr/>
          <p:nvPr/>
        </p:nvSpPr>
        <p:spPr>
          <a:xfrm flipH="false" flipV="false" rot="0">
            <a:off x="12689884" y="8605316"/>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05" id="105"/>
          <p:cNvSpPr/>
          <p:nvPr/>
        </p:nvSpPr>
        <p:spPr>
          <a:xfrm flipH="true" flipV="true" rot="-9330707">
            <a:off x="2248660" y="7720430"/>
            <a:ext cx="1170104" cy="805756"/>
          </a:xfrm>
          <a:custGeom>
            <a:avLst/>
            <a:gdLst/>
            <a:ahLst/>
            <a:cxnLst/>
            <a:rect r="r" b="b" t="t" l="l"/>
            <a:pathLst>
              <a:path h="805756" w="1170104">
                <a:moveTo>
                  <a:pt x="1170104" y="805756"/>
                </a:moveTo>
                <a:lnTo>
                  <a:pt x="0" y="805756"/>
                </a:lnTo>
                <a:lnTo>
                  <a:pt x="0" y="0"/>
                </a:lnTo>
                <a:lnTo>
                  <a:pt x="1170104" y="0"/>
                </a:lnTo>
                <a:lnTo>
                  <a:pt x="1170104" y="805756"/>
                </a:lnTo>
                <a:close/>
              </a:path>
            </a:pathLst>
          </a:custGeom>
          <a:blipFill>
            <a:blip r:embed="rId10"/>
            <a:stretch>
              <a:fillRect l="0" t="-62571" r="-193516" b="-197067"/>
            </a:stretch>
          </a:blipFill>
        </p:spPr>
      </p:sp>
      <p:sp>
        <p:nvSpPr>
          <p:cNvPr name="Freeform 106" id="106"/>
          <p:cNvSpPr/>
          <p:nvPr/>
        </p:nvSpPr>
        <p:spPr>
          <a:xfrm flipH="false" flipV="true" rot="9603291">
            <a:off x="13928625" y="1804954"/>
            <a:ext cx="1125868" cy="775294"/>
          </a:xfrm>
          <a:custGeom>
            <a:avLst/>
            <a:gdLst/>
            <a:ahLst/>
            <a:cxnLst/>
            <a:rect r="r" b="b" t="t" l="l"/>
            <a:pathLst>
              <a:path h="775294" w="1125868">
                <a:moveTo>
                  <a:pt x="0" y="775294"/>
                </a:moveTo>
                <a:lnTo>
                  <a:pt x="1125867" y="775294"/>
                </a:lnTo>
                <a:lnTo>
                  <a:pt x="1125867" y="0"/>
                </a:lnTo>
                <a:lnTo>
                  <a:pt x="0" y="0"/>
                </a:lnTo>
                <a:lnTo>
                  <a:pt x="0" y="775294"/>
                </a:lnTo>
                <a:close/>
              </a:path>
            </a:pathLst>
          </a:custGeom>
          <a:blipFill>
            <a:blip r:embed="rId10"/>
            <a:stretch>
              <a:fillRect l="0" t="-62571" r="-193516" b="-197067"/>
            </a:stretch>
          </a:blipFill>
        </p:spPr>
      </p:sp>
      <p:grpSp>
        <p:nvGrpSpPr>
          <p:cNvPr name="Group 107" id="107"/>
          <p:cNvGrpSpPr/>
          <p:nvPr/>
        </p:nvGrpSpPr>
        <p:grpSpPr>
          <a:xfrm rot="0">
            <a:off x="594866" y="1690137"/>
            <a:ext cx="1232729" cy="7134324"/>
            <a:chOff x="0" y="0"/>
            <a:chExt cx="1643639" cy="9512432"/>
          </a:xfrm>
        </p:grpSpPr>
        <p:sp>
          <p:nvSpPr>
            <p:cNvPr name="TextBox 108" id="108"/>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6" id="116"/>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2618086"/>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3904500"/>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164201" y="5190915"/>
            <a:ext cx="2279617" cy="1191585"/>
            <a:chOff x="0" y="0"/>
            <a:chExt cx="3039489" cy="1588780"/>
          </a:xfrm>
        </p:grpSpPr>
        <p:grpSp>
          <p:nvGrpSpPr>
            <p:cNvPr name="Group 19" id="19"/>
            <p:cNvGrpSpPr/>
            <p:nvPr/>
          </p:nvGrpSpPr>
          <p:grpSpPr>
            <a:xfrm rot="0">
              <a:off x="0" y="0"/>
              <a:ext cx="3039489" cy="1588780"/>
              <a:chOff x="0" y="0"/>
              <a:chExt cx="620810" cy="324506"/>
            </a:xfrm>
          </p:grpSpPr>
          <p:sp>
            <p:nvSpPr>
              <p:cNvPr name="Freeform 20" id="20"/>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21" id="21"/>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234950" y="117213"/>
              <a:ext cx="1688828" cy="1354354"/>
              <a:chOff x="0" y="0"/>
              <a:chExt cx="344940" cy="276625"/>
            </a:xfrm>
          </p:grpSpPr>
          <p:sp>
            <p:nvSpPr>
              <p:cNvPr name="Freeform 23" id="23"/>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24" id="24"/>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164201" y="6477329"/>
            <a:ext cx="2279617" cy="1191585"/>
            <a:chOff x="0" y="0"/>
            <a:chExt cx="3039489" cy="1588780"/>
          </a:xfrm>
        </p:grpSpPr>
        <p:grpSp>
          <p:nvGrpSpPr>
            <p:cNvPr name="Group 26" id="26"/>
            <p:cNvGrpSpPr/>
            <p:nvPr/>
          </p:nvGrpSpPr>
          <p:grpSpPr>
            <a:xfrm rot="0">
              <a:off x="0" y="0"/>
              <a:ext cx="3039489" cy="1588780"/>
              <a:chOff x="0" y="0"/>
              <a:chExt cx="620810" cy="324506"/>
            </a:xfrm>
          </p:grpSpPr>
          <p:sp>
            <p:nvSpPr>
              <p:cNvPr name="Freeform 27" id="2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28" id="2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234950" y="117213"/>
              <a:ext cx="1688828" cy="1354354"/>
              <a:chOff x="0" y="0"/>
              <a:chExt cx="344940" cy="276625"/>
            </a:xfrm>
          </p:grpSpPr>
          <p:sp>
            <p:nvSpPr>
              <p:cNvPr name="Freeform 30" id="3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31" id="3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164201" y="7763743"/>
            <a:ext cx="2279617" cy="1191585"/>
            <a:chOff x="0" y="0"/>
            <a:chExt cx="3039489" cy="1588780"/>
          </a:xfrm>
        </p:grpSpPr>
        <p:grpSp>
          <p:nvGrpSpPr>
            <p:cNvPr name="Group 33" id="33"/>
            <p:cNvGrpSpPr/>
            <p:nvPr/>
          </p:nvGrpSpPr>
          <p:grpSpPr>
            <a:xfrm rot="0">
              <a:off x="0" y="0"/>
              <a:ext cx="3039489" cy="1588780"/>
              <a:chOff x="0" y="0"/>
              <a:chExt cx="620810" cy="324506"/>
            </a:xfrm>
          </p:grpSpPr>
          <p:sp>
            <p:nvSpPr>
              <p:cNvPr name="Freeform 34" id="3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35" id="3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234950" y="117213"/>
              <a:ext cx="1688828" cy="1354354"/>
              <a:chOff x="0" y="0"/>
              <a:chExt cx="344940" cy="276625"/>
            </a:xfrm>
          </p:grpSpPr>
          <p:sp>
            <p:nvSpPr>
              <p:cNvPr name="Freeform 37" id="3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38" id="3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sp>
        <p:nvSpPr>
          <p:cNvPr name="Freeform 39" id="39"/>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0" id="40"/>
          <p:cNvGrpSpPr/>
          <p:nvPr/>
        </p:nvGrpSpPr>
        <p:grpSpPr>
          <a:xfrm rot="0">
            <a:off x="661541" y="1470992"/>
            <a:ext cx="1232729" cy="7134324"/>
            <a:chOff x="0" y="0"/>
            <a:chExt cx="1643639" cy="9512432"/>
          </a:xfrm>
        </p:grpSpPr>
        <p:sp>
          <p:nvSpPr>
            <p:cNvPr name="TextBox 41" id="41"/>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0" id="50"/>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1" id="51"/>
          <p:cNvGrpSpPr/>
          <p:nvPr/>
        </p:nvGrpSpPr>
        <p:grpSpPr>
          <a:xfrm rot="0">
            <a:off x="1028700" y="743240"/>
            <a:ext cx="15613811" cy="8800520"/>
            <a:chOff x="0" y="0"/>
            <a:chExt cx="4112279" cy="2317832"/>
          </a:xfrm>
        </p:grpSpPr>
        <p:sp>
          <p:nvSpPr>
            <p:cNvPr name="Freeform 52" id="52"/>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3" id="53"/>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4" id="54"/>
          <p:cNvGrpSpPr/>
          <p:nvPr/>
        </p:nvGrpSpPr>
        <p:grpSpPr>
          <a:xfrm rot="0">
            <a:off x="1337094" y="1028700"/>
            <a:ext cx="14956138" cy="8229600"/>
            <a:chOff x="0" y="0"/>
            <a:chExt cx="3939065" cy="2167467"/>
          </a:xfrm>
        </p:grpSpPr>
        <p:sp>
          <p:nvSpPr>
            <p:cNvPr name="Freeform 55" id="55"/>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6" id="56"/>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57" id="57"/>
          <p:cNvGrpSpPr/>
          <p:nvPr/>
        </p:nvGrpSpPr>
        <p:grpSpPr>
          <a:xfrm rot="0">
            <a:off x="1540290" y="1622751"/>
            <a:ext cx="263115" cy="263115"/>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59" id="5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0" id="60"/>
          <p:cNvGrpSpPr/>
          <p:nvPr/>
        </p:nvGrpSpPr>
        <p:grpSpPr>
          <a:xfrm rot="0">
            <a:off x="1540290" y="2470372"/>
            <a:ext cx="263115" cy="263115"/>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2" id="6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3" id="63"/>
          <p:cNvGrpSpPr/>
          <p:nvPr/>
        </p:nvGrpSpPr>
        <p:grpSpPr>
          <a:xfrm rot="0">
            <a:off x="1540290" y="3317993"/>
            <a:ext cx="263115" cy="263115"/>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5" id="6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6" id="66"/>
          <p:cNvGrpSpPr/>
          <p:nvPr/>
        </p:nvGrpSpPr>
        <p:grpSpPr>
          <a:xfrm rot="0">
            <a:off x="1540290" y="4165614"/>
            <a:ext cx="263115" cy="263115"/>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8" id="6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9" id="69"/>
          <p:cNvGrpSpPr/>
          <p:nvPr/>
        </p:nvGrpSpPr>
        <p:grpSpPr>
          <a:xfrm rot="0">
            <a:off x="1540290" y="5013235"/>
            <a:ext cx="263115" cy="26311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1" id="7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2" id="72"/>
          <p:cNvGrpSpPr/>
          <p:nvPr/>
        </p:nvGrpSpPr>
        <p:grpSpPr>
          <a:xfrm rot="0">
            <a:off x="1540290" y="5860856"/>
            <a:ext cx="263115" cy="263115"/>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4" id="7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5" id="75"/>
          <p:cNvGrpSpPr/>
          <p:nvPr/>
        </p:nvGrpSpPr>
        <p:grpSpPr>
          <a:xfrm rot="0">
            <a:off x="1540290" y="6708477"/>
            <a:ext cx="263115" cy="263115"/>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7" id="7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8" id="78"/>
          <p:cNvGrpSpPr/>
          <p:nvPr/>
        </p:nvGrpSpPr>
        <p:grpSpPr>
          <a:xfrm rot="0">
            <a:off x="1540290" y="7556097"/>
            <a:ext cx="263115" cy="263115"/>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0" id="8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1" id="81"/>
          <p:cNvGrpSpPr/>
          <p:nvPr/>
        </p:nvGrpSpPr>
        <p:grpSpPr>
          <a:xfrm rot="0">
            <a:off x="1540290" y="8403718"/>
            <a:ext cx="263115" cy="263115"/>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3" id="8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4" id="84"/>
          <p:cNvGrpSpPr/>
          <p:nvPr/>
        </p:nvGrpSpPr>
        <p:grpSpPr>
          <a:xfrm rot="0">
            <a:off x="15564542" y="1331671"/>
            <a:ext cx="2186870" cy="1191585"/>
            <a:chOff x="0" y="0"/>
            <a:chExt cx="595553" cy="324506"/>
          </a:xfrm>
        </p:grpSpPr>
        <p:sp>
          <p:nvSpPr>
            <p:cNvPr name="Freeform 85" id="85"/>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86" id="86"/>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87" id="87"/>
          <p:cNvGrpSpPr/>
          <p:nvPr/>
        </p:nvGrpSpPr>
        <p:grpSpPr>
          <a:xfrm rot="0">
            <a:off x="15666322" y="1419581"/>
            <a:ext cx="1998307" cy="1015766"/>
            <a:chOff x="0" y="0"/>
            <a:chExt cx="544201" cy="276625"/>
          </a:xfrm>
        </p:grpSpPr>
        <p:sp>
          <p:nvSpPr>
            <p:cNvPr name="Freeform 88" id="88"/>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89" id="89"/>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FFFFFF"/>
                  </a:solidFill>
                  <a:latin typeface="Sniglet"/>
                  <a:ea typeface="Sniglet"/>
                  <a:cs typeface="Sniglet"/>
                  <a:sym typeface="Sniglet"/>
                </a:rPr>
                <a:t>Intro</a:t>
              </a:r>
            </a:p>
          </p:txBody>
        </p:sp>
      </p:grpSp>
      <p:grpSp>
        <p:nvGrpSpPr>
          <p:cNvPr name="Group 90" id="90"/>
          <p:cNvGrpSpPr/>
          <p:nvPr/>
        </p:nvGrpSpPr>
        <p:grpSpPr>
          <a:xfrm rot="0">
            <a:off x="2493695" y="3809671"/>
            <a:ext cx="6795871" cy="4630776"/>
            <a:chOff x="0" y="0"/>
            <a:chExt cx="1789859" cy="1219628"/>
          </a:xfrm>
        </p:grpSpPr>
        <p:sp>
          <p:nvSpPr>
            <p:cNvPr name="Freeform 91" id="91"/>
            <p:cNvSpPr/>
            <p:nvPr/>
          </p:nvSpPr>
          <p:spPr>
            <a:xfrm flipH="false" flipV="false" rot="0">
              <a:off x="0" y="0"/>
              <a:ext cx="1789859" cy="1219628"/>
            </a:xfrm>
            <a:custGeom>
              <a:avLst/>
              <a:gdLst/>
              <a:ahLst/>
              <a:cxnLst/>
              <a:rect r="r" b="b" t="t" l="l"/>
              <a:pathLst>
                <a:path h="1219628" w="1789859">
                  <a:moveTo>
                    <a:pt x="68353" y="0"/>
                  </a:moveTo>
                  <a:lnTo>
                    <a:pt x="1721506" y="0"/>
                  </a:lnTo>
                  <a:cubicBezTo>
                    <a:pt x="1739635" y="0"/>
                    <a:pt x="1757020" y="7201"/>
                    <a:pt x="1769839" y="20020"/>
                  </a:cubicBezTo>
                  <a:cubicBezTo>
                    <a:pt x="1782657" y="32839"/>
                    <a:pt x="1789859" y="50224"/>
                    <a:pt x="1789859" y="68353"/>
                  </a:cubicBezTo>
                  <a:lnTo>
                    <a:pt x="1789859" y="1151275"/>
                  </a:lnTo>
                  <a:cubicBezTo>
                    <a:pt x="1789859" y="1189026"/>
                    <a:pt x="1759257" y="1219628"/>
                    <a:pt x="1721506" y="1219628"/>
                  </a:cubicBezTo>
                  <a:lnTo>
                    <a:pt x="68353" y="1219628"/>
                  </a:lnTo>
                  <a:cubicBezTo>
                    <a:pt x="30602" y="1219628"/>
                    <a:pt x="0" y="1189026"/>
                    <a:pt x="0" y="1151275"/>
                  </a:cubicBezTo>
                  <a:lnTo>
                    <a:pt x="0" y="68353"/>
                  </a:lnTo>
                  <a:cubicBezTo>
                    <a:pt x="0" y="30602"/>
                    <a:pt x="30602" y="0"/>
                    <a:pt x="68353" y="0"/>
                  </a:cubicBezTo>
                  <a:close/>
                </a:path>
              </a:pathLst>
            </a:custGeom>
            <a:solidFill>
              <a:srgbClr val="000000">
                <a:alpha val="0"/>
              </a:srgbClr>
            </a:solidFill>
            <a:ln w="28575" cap="rnd">
              <a:solidFill>
                <a:srgbClr val="E76262"/>
              </a:solidFill>
              <a:prstDash val="lgDash"/>
              <a:round/>
            </a:ln>
          </p:spPr>
        </p:sp>
        <p:sp>
          <p:nvSpPr>
            <p:cNvPr name="TextBox 92" id="92"/>
            <p:cNvSpPr txBox="true"/>
            <p:nvPr/>
          </p:nvSpPr>
          <p:spPr>
            <a:xfrm>
              <a:off x="0" y="-28575"/>
              <a:ext cx="1789859" cy="1248203"/>
            </a:xfrm>
            <a:prstGeom prst="rect">
              <a:avLst/>
            </a:prstGeom>
          </p:spPr>
          <p:txBody>
            <a:bodyPr anchor="ctr" rtlCol="false" tIns="50800" lIns="50800" bIns="50800" rIns="50800"/>
            <a:lstStyle/>
            <a:p>
              <a:pPr algn="ctr">
                <a:lnSpc>
                  <a:spcPts val="2659"/>
                </a:lnSpc>
              </a:pPr>
            </a:p>
          </p:txBody>
        </p:sp>
      </p:grpSp>
      <p:sp>
        <p:nvSpPr>
          <p:cNvPr name="Freeform 93" id="93"/>
          <p:cNvSpPr/>
          <p:nvPr/>
        </p:nvSpPr>
        <p:spPr>
          <a:xfrm flipH="false" flipV="false" rot="0">
            <a:off x="9673683" y="4082728"/>
            <a:ext cx="5992639" cy="4082485"/>
          </a:xfrm>
          <a:custGeom>
            <a:avLst/>
            <a:gdLst/>
            <a:ahLst/>
            <a:cxnLst/>
            <a:rect r="r" b="b" t="t" l="l"/>
            <a:pathLst>
              <a:path h="4082485" w="5992639">
                <a:moveTo>
                  <a:pt x="0" y="0"/>
                </a:moveTo>
                <a:lnTo>
                  <a:pt x="5992639" y="0"/>
                </a:lnTo>
                <a:lnTo>
                  <a:pt x="5992639" y="4082485"/>
                </a:lnTo>
                <a:lnTo>
                  <a:pt x="0" y="40824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4" id="94"/>
          <p:cNvSpPr txBox="true"/>
          <p:nvPr/>
        </p:nvSpPr>
        <p:spPr>
          <a:xfrm rot="0">
            <a:off x="2874872" y="4229584"/>
            <a:ext cx="6033516" cy="3714750"/>
          </a:xfrm>
          <a:prstGeom prst="rect">
            <a:avLst/>
          </a:prstGeom>
        </p:spPr>
        <p:txBody>
          <a:bodyPr anchor="t" rtlCol="false" tIns="0" lIns="0" bIns="0" rIns="0">
            <a:spAutoFit/>
          </a:bodyPr>
          <a:lstStyle/>
          <a:p>
            <a:pPr algn="ctr" marL="0" indent="0" lvl="0">
              <a:lnSpc>
                <a:spcPts val="3749"/>
              </a:lnSpc>
              <a:spcBef>
                <a:spcPct val="0"/>
              </a:spcBef>
            </a:pPr>
            <a:r>
              <a:rPr lang="en-US" sz="2499">
                <a:solidFill>
                  <a:srgbClr val="503D36"/>
                </a:solidFill>
                <a:latin typeface="Sniglet"/>
                <a:ea typeface="Sniglet"/>
                <a:cs typeface="Sniglet"/>
                <a:sym typeface="Sniglet"/>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sp>
        <p:nvSpPr>
          <p:cNvPr name="Freeform 95" id="95"/>
          <p:cNvSpPr/>
          <p:nvPr/>
        </p:nvSpPr>
        <p:spPr>
          <a:xfrm flipH="false" flipV="false" rot="0">
            <a:off x="13915304" y="3449550"/>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96" id="96"/>
          <p:cNvSpPr/>
          <p:nvPr/>
        </p:nvSpPr>
        <p:spPr>
          <a:xfrm flipH="false" flipV="false" rot="1255237">
            <a:off x="2136994" y="7645083"/>
            <a:ext cx="1180043" cy="812600"/>
          </a:xfrm>
          <a:custGeom>
            <a:avLst/>
            <a:gdLst/>
            <a:ahLst/>
            <a:cxnLst/>
            <a:rect r="r" b="b" t="t" l="l"/>
            <a:pathLst>
              <a:path h="812600" w="1180043">
                <a:moveTo>
                  <a:pt x="0" y="0"/>
                </a:moveTo>
                <a:lnTo>
                  <a:pt x="1180043" y="0"/>
                </a:lnTo>
                <a:lnTo>
                  <a:pt x="1180043" y="812600"/>
                </a:lnTo>
                <a:lnTo>
                  <a:pt x="0" y="812600"/>
                </a:lnTo>
                <a:lnTo>
                  <a:pt x="0" y="0"/>
                </a:lnTo>
                <a:close/>
              </a:path>
            </a:pathLst>
          </a:custGeom>
          <a:blipFill>
            <a:blip r:embed="rId10"/>
            <a:stretch>
              <a:fillRect l="0" t="-62571" r="-193516" b="-197067"/>
            </a:stretch>
          </a:blipFill>
        </p:spPr>
      </p:sp>
      <p:sp>
        <p:nvSpPr>
          <p:cNvPr name="Freeform 97" id="97"/>
          <p:cNvSpPr/>
          <p:nvPr/>
        </p:nvSpPr>
        <p:spPr>
          <a:xfrm flipH="true" flipV="false" rot="-298565">
            <a:off x="3143090" y="8072793"/>
            <a:ext cx="728793" cy="501861"/>
          </a:xfrm>
          <a:custGeom>
            <a:avLst/>
            <a:gdLst/>
            <a:ahLst/>
            <a:cxnLst/>
            <a:rect r="r" b="b" t="t" l="l"/>
            <a:pathLst>
              <a:path h="501861" w="728793">
                <a:moveTo>
                  <a:pt x="728793" y="0"/>
                </a:moveTo>
                <a:lnTo>
                  <a:pt x="0" y="0"/>
                </a:lnTo>
                <a:lnTo>
                  <a:pt x="0" y="501861"/>
                </a:lnTo>
                <a:lnTo>
                  <a:pt x="728793" y="501861"/>
                </a:lnTo>
                <a:lnTo>
                  <a:pt x="728793" y="0"/>
                </a:lnTo>
                <a:close/>
              </a:path>
            </a:pathLst>
          </a:custGeom>
          <a:blipFill>
            <a:blip r:embed="rId10"/>
            <a:stretch>
              <a:fillRect l="0" t="-62571" r="-193516" b="-197067"/>
            </a:stretch>
          </a:blipFill>
        </p:spPr>
      </p:sp>
      <p:sp>
        <p:nvSpPr>
          <p:cNvPr name="Freeform 98" id="98"/>
          <p:cNvSpPr/>
          <p:nvPr/>
        </p:nvSpPr>
        <p:spPr>
          <a:xfrm flipH="false" flipV="false" rot="0">
            <a:off x="7232152" y="8117681"/>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grpSp>
        <p:nvGrpSpPr>
          <p:cNvPr name="Group 99" id="99"/>
          <p:cNvGrpSpPr/>
          <p:nvPr/>
        </p:nvGrpSpPr>
        <p:grpSpPr>
          <a:xfrm rot="0">
            <a:off x="594866" y="1690137"/>
            <a:ext cx="1232729" cy="7134324"/>
            <a:chOff x="0" y="0"/>
            <a:chExt cx="1643639" cy="9512432"/>
          </a:xfrm>
        </p:grpSpPr>
        <p:sp>
          <p:nvSpPr>
            <p:cNvPr name="TextBox 100" id="100"/>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1" id="101"/>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2" id="102"/>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3" id="103"/>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4" id="104"/>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5" id="105"/>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grpSp>
        <p:nvGrpSpPr>
          <p:cNvPr name="Group 109" id="109"/>
          <p:cNvGrpSpPr/>
          <p:nvPr/>
        </p:nvGrpSpPr>
        <p:grpSpPr>
          <a:xfrm rot="0">
            <a:off x="3715023" y="1698847"/>
            <a:ext cx="10200281" cy="1543050"/>
            <a:chOff x="0" y="0"/>
            <a:chExt cx="2686494" cy="406400"/>
          </a:xfrm>
        </p:grpSpPr>
        <p:sp>
          <p:nvSpPr>
            <p:cNvPr name="Freeform 110" id="110"/>
            <p:cNvSpPr/>
            <p:nvPr/>
          </p:nvSpPr>
          <p:spPr>
            <a:xfrm flipH="false" flipV="false" rot="0">
              <a:off x="0" y="0"/>
              <a:ext cx="2686494" cy="406400"/>
            </a:xfrm>
            <a:custGeom>
              <a:avLst/>
              <a:gdLst/>
              <a:ahLst/>
              <a:cxnLst/>
              <a:rect r="r" b="b" t="t" l="l"/>
              <a:pathLst>
                <a:path h="406400" w="2686494">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name="TextBox 111" id="111"/>
            <p:cNvSpPr txBox="true"/>
            <p:nvPr/>
          </p:nvSpPr>
          <p:spPr>
            <a:xfrm>
              <a:off x="0" y="-28575"/>
              <a:ext cx="2686494" cy="434975"/>
            </a:xfrm>
            <a:prstGeom prst="rect">
              <a:avLst/>
            </a:prstGeom>
          </p:spPr>
          <p:txBody>
            <a:bodyPr anchor="ctr" rtlCol="false" tIns="50800" lIns="50800" bIns="50800" rIns="50800"/>
            <a:lstStyle/>
            <a:p>
              <a:pPr algn="ctr">
                <a:lnSpc>
                  <a:spcPts val="2659"/>
                </a:lnSpc>
              </a:pPr>
            </a:p>
          </p:txBody>
        </p:sp>
      </p:grpSp>
      <p:sp>
        <p:nvSpPr>
          <p:cNvPr name="TextBox 112" id="112"/>
          <p:cNvSpPr txBox="true"/>
          <p:nvPr/>
        </p:nvSpPr>
        <p:spPr>
          <a:xfrm rot="0">
            <a:off x="4119856" y="1993751"/>
            <a:ext cx="9431499" cy="1009650"/>
          </a:xfrm>
          <a:prstGeom prst="rect">
            <a:avLst/>
          </a:prstGeom>
        </p:spPr>
        <p:txBody>
          <a:bodyPr anchor="t" rtlCol="false" tIns="0" lIns="0" bIns="0" rIns="0">
            <a:spAutoFit/>
          </a:bodyPr>
          <a:lstStyle/>
          <a:p>
            <a:pPr algn="ctr" marL="0" indent="0" lvl="0">
              <a:lnSpc>
                <a:spcPts val="7920"/>
              </a:lnSpc>
              <a:spcBef>
                <a:spcPct val="0"/>
              </a:spcBef>
            </a:pPr>
            <a:r>
              <a:rPr lang="en-US" sz="6600">
                <a:solidFill>
                  <a:srgbClr val="503D36"/>
                </a:solidFill>
                <a:latin typeface="More Sugar"/>
                <a:ea typeface="More Sugar"/>
                <a:cs typeface="More Sugar"/>
                <a:sym typeface="More Sugar"/>
              </a:rPr>
              <a:t>PROJECT OVERVIEW</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256948" y="1331671"/>
            <a:ext cx="2186870" cy="1191585"/>
            <a:chOff x="0" y="0"/>
            <a:chExt cx="2915827" cy="1588780"/>
          </a:xfrm>
        </p:grpSpPr>
        <p:grpSp>
          <p:nvGrpSpPr>
            <p:cNvPr name="Group 5" id="5"/>
            <p:cNvGrpSpPr/>
            <p:nvPr/>
          </p:nvGrpSpPr>
          <p:grpSpPr>
            <a:xfrm rot="0">
              <a:off x="0" y="0"/>
              <a:ext cx="2915827" cy="1588780"/>
              <a:chOff x="0" y="0"/>
              <a:chExt cx="595553" cy="324506"/>
            </a:xfrm>
          </p:grpSpPr>
          <p:sp>
            <p:nvSpPr>
              <p:cNvPr name="Freeform 6" id="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7" id="7"/>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35707" y="117213"/>
              <a:ext cx="2664410" cy="1354354"/>
              <a:chOff x="0" y="0"/>
              <a:chExt cx="544201" cy="276625"/>
            </a:xfrm>
          </p:grpSpPr>
          <p:sp>
            <p:nvSpPr>
              <p:cNvPr name="Freeform 9" id="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256948" y="2618086"/>
            <a:ext cx="2186870" cy="1191585"/>
            <a:chOff x="0" y="0"/>
            <a:chExt cx="2915827" cy="1588780"/>
          </a:xfrm>
        </p:grpSpPr>
        <p:grpSp>
          <p:nvGrpSpPr>
            <p:cNvPr name="Group 12" id="12"/>
            <p:cNvGrpSpPr/>
            <p:nvPr/>
          </p:nvGrpSpPr>
          <p:grpSpPr>
            <a:xfrm rot="0">
              <a:off x="0" y="0"/>
              <a:ext cx="2915827" cy="1588780"/>
              <a:chOff x="0" y="0"/>
              <a:chExt cx="595553" cy="324506"/>
            </a:xfrm>
          </p:grpSpPr>
          <p:sp>
            <p:nvSpPr>
              <p:cNvPr name="Freeform 13" id="13"/>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14" id="14"/>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35707" y="117213"/>
              <a:ext cx="2664410" cy="1354354"/>
              <a:chOff x="0" y="0"/>
              <a:chExt cx="544201" cy="276625"/>
            </a:xfrm>
          </p:grpSpPr>
          <p:sp>
            <p:nvSpPr>
              <p:cNvPr name="Freeform 16" id="16"/>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390492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5190915"/>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6477329"/>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256948" y="7763743"/>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46" id="46"/>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7" id="47"/>
          <p:cNvGrpSpPr/>
          <p:nvPr/>
        </p:nvGrpSpPr>
        <p:grpSpPr>
          <a:xfrm rot="0">
            <a:off x="661541" y="1470992"/>
            <a:ext cx="1232729" cy="7134324"/>
            <a:chOff x="0" y="0"/>
            <a:chExt cx="1643639" cy="9512432"/>
          </a:xfrm>
        </p:grpSpPr>
        <p:sp>
          <p:nvSpPr>
            <p:cNvPr name="TextBox 48" id="48"/>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6" id="56"/>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7" id="57"/>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sp>
        <p:nvSpPr>
          <p:cNvPr name="Freeform 91" id="91"/>
          <p:cNvSpPr/>
          <p:nvPr/>
        </p:nvSpPr>
        <p:spPr>
          <a:xfrm flipH="false" flipV="false" rot="0">
            <a:off x="13630826" y="2200421"/>
            <a:ext cx="1111914" cy="1135417"/>
          </a:xfrm>
          <a:custGeom>
            <a:avLst/>
            <a:gdLst/>
            <a:ahLst/>
            <a:cxnLst/>
            <a:rect r="r" b="b" t="t" l="l"/>
            <a:pathLst>
              <a:path h="1135417" w="1111914">
                <a:moveTo>
                  <a:pt x="0" y="0"/>
                </a:moveTo>
                <a:lnTo>
                  <a:pt x="1111914" y="0"/>
                </a:lnTo>
                <a:lnTo>
                  <a:pt x="1111914" y="1135417"/>
                </a:lnTo>
                <a:lnTo>
                  <a:pt x="0" y="1135417"/>
                </a:lnTo>
                <a:lnTo>
                  <a:pt x="0" y="0"/>
                </a:lnTo>
                <a:close/>
              </a:path>
            </a:pathLst>
          </a:custGeom>
          <a:blipFill>
            <a:blip r:embed="rId6">
              <a:extLst>
                <a:ext uri="{96DAC541-7B7A-43D3-8B79-37D633B846F1}">
                  <asvg:svgBlip xmlns:asvg="http://schemas.microsoft.com/office/drawing/2016/SVG/main" r:embed="rId7"/>
                </a:ext>
              </a:extLst>
            </a:blip>
            <a:stretch>
              <a:fillRect l="0" t="0" r="-77073" b="-92675"/>
            </a:stretch>
          </a:blipFill>
        </p:spPr>
      </p:sp>
      <p:sp>
        <p:nvSpPr>
          <p:cNvPr name="Freeform 92" id="92"/>
          <p:cNvSpPr/>
          <p:nvPr/>
        </p:nvSpPr>
        <p:spPr>
          <a:xfrm flipH="false" flipV="false" rot="0">
            <a:off x="2900234" y="2687947"/>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93" id="93"/>
          <p:cNvSpPr/>
          <p:nvPr/>
        </p:nvSpPr>
        <p:spPr>
          <a:xfrm flipH="false" flipV="false" rot="0">
            <a:off x="13790137" y="7073122"/>
            <a:ext cx="1466811" cy="320388"/>
          </a:xfrm>
          <a:custGeom>
            <a:avLst/>
            <a:gdLst/>
            <a:ahLst/>
            <a:cxnLst/>
            <a:rect r="r" b="b" t="t" l="l"/>
            <a:pathLst>
              <a:path h="320388" w="1466811">
                <a:moveTo>
                  <a:pt x="0" y="0"/>
                </a:moveTo>
                <a:lnTo>
                  <a:pt x="1466811" y="0"/>
                </a:lnTo>
                <a:lnTo>
                  <a:pt x="1466811" y="320387"/>
                </a:lnTo>
                <a:lnTo>
                  <a:pt x="0" y="320387"/>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grpSp>
        <p:nvGrpSpPr>
          <p:cNvPr name="Group 94" id="94"/>
          <p:cNvGrpSpPr/>
          <p:nvPr/>
        </p:nvGrpSpPr>
        <p:grpSpPr>
          <a:xfrm rot="0">
            <a:off x="594866" y="1690137"/>
            <a:ext cx="1232729" cy="7134324"/>
            <a:chOff x="0" y="0"/>
            <a:chExt cx="1643639" cy="9512432"/>
          </a:xfrm>
        </p:grpSpPr>
        <p:sp>
          <p:nvSpPr>
            <p:cNvPr name="TextBox 95" id="95"/>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6" id="96"/>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7" id="97"/>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8" id="98"/>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9" id="99"/>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0" id="100"/>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1" id="101"/>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2" id="102"/>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3" id="103"/>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04" id="104"/>
          <p:cNvSpPr txBox="true"/>
          <p:nvPr/>
        </p:nvSpPr>
        <p:spPr>
          <a:xfrm rot="0">
            <a:off x="3734959" y="3548793"/>
            <a:ext cx="10546136" cy="2495550"/>
          </a:xfrm>
          <a:prstGeom prst="rect">
            <a:avLst/>
          </a:prstGeom>
        </p:spPr>
        <p:txBody>
          <a:bodyPr anchor="t" rtlCol="false" tIns="0" lIns="0" bIns="0" rIns="0">
            <a:spAutoFit/>
          </a:bodyPr>
          <a:lstStyle/>
          <a:p>
            <a:pPr algn="ctr" marL="0" indent="0" lvl="0">
              <a:lnSpc>
                <a:spcPts val="19514"/>
              </a:lnSpc>
              <a:spcBef>
                <a:spcPct val="0"/>
              </a:spcBef>
            </a:pPr>
            <a:r>
              <a:rPr lang="en-US" sz="16262">
                <a:solidFill>
                  <a:srgbClr val="402E27"/>
                </a:solidFill>
                <a:latin typeface="More Sugar"/>
                <a:ea typeface="More Sugar"/>
                <a:cs typeface="More Sugar"/>
                <a:sym typeface="More Sugar"/>
              </a:rPr>
              <a:t>Thank You</a:t>
            </a:r>
          </a:p>
        </p:txBody>
      </p:sp>
      <p:sp>
        <p:nvSpPr>
          <p:cNvPr name="TextBox 105" id="105"/>
          <p:cNvSpPr txBox="true"/>
          <p:nvPr/>
        </p:nvSpPr>
        <p:spPr>
          <a:xfrm rot="0">
            <a:off x="3755401" y="3603087"/>
            <a:ext cx="10525694" cy="2476500"/>
          </a:xfrm>
          <a:prstGeom prst="rect">
            <a:avLst/>
          </a:prstGeom>
        </p:spPr>
        <p:txBody>
          <a:bodyPr anchor="t" rtlCol="false" tIns="0" lIns="0" bIns="0" rIns="0">
            <a:spAutoFit/>
          </a:bodyPr>
          <a:lstStyle/>
          <a:p>
            <a:pPr algn="ctr" marL="0" indent="0" lvl="0">
              <a:lnSpc>
                <a:spcPts val="19477"/>
              </a:lnSpc>
              <a:spcBef>
                <a:spcPct val="0"/>
              </a:spcBef>
            </a:pPr>
            <a:r>
              <a:rPr lang="en-US" sz="16230">
                <a:solidFill>
                  <a:srgbClr val="AD813E"/>
                </a:solidFill>
                <a:latin typeface="More Sugar"/>
                <a:ea typeface="More Sugar"/>
                <a:cs typeface="More Sugar"/>
                <a:sym typeface="More Sugar"/>
              </a:rPr>
              <a:t>Thank You</a:t>
            </a:r>
          </a:p>
        </p:txBody>
      </p:sp>
      <p:sp>
        <p:nvSpPr>
          <p:cNvPr name="Freeform 106" id="106"/>
          <p:cNvSpPr/>
          <p:nvPr/>
        </p:nvSpPr>
        <p:spPr>
          <a:xfrm flipH="false" flipV="false" rot="0">
            <a:off x="9673683" y="2149984"/>
            <a:ext cx="1466811" cy="320388"/>
          </a:xfrm>
          <a:custGeom>
            <a:avLst/>
            <a:gdLst/>
            <a:ahLst/>
            <a:cxnLst/>
            <a:rect r="r" b="b" t="t" l="l"/>
            <a:pathLst>
              <a:path h="320388" w="1466811">
                <a:moveTo>
                  <a:pt x="0" y="0"/>
                </a:moveTo>
                <a:lnTo>
                  <a:pt x="1466811" y="0"/>
                </a:lnTo>
                <a:lnTo>
                  <a:pt x="1466811" y="320388"/>
                </a:lnTo>
                <a:lnTo>
                  <a:pt x="0" y="320388"/>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07" id="107"/>
          <p:cNvSpPr/>
          <p:nvPr/>
        </p:nvSpPr>
        <p:spPr>
          <a:xfrm flipH="false" flipV="false" rot="0">
            <a:off x="6042537" y="8083331"/>
            <a:ext cx="1466811" cy="320388"/>
          </a:xfrm>
          <a:custGeom>
            <a:avLst/>
            <a:gdLst/>
            <a:ahLst/>
            <a:cxnLst/>
            <a:rect r="r" b="b" t="t" l="l"/>
            <a:pathLst>
              <a:path h="320388" w="1466811">
                <a:moveTo>
                  <a:pt x="0" y="0"/>
                </a:moveTo>
                <a:lnTo>
                  <a:pt x="1466811" y="0"/>
                </a:lnTo>
                <a:lnTo>
                  <a:pt x="1466811" y="320387"/>
                </a:lnTo>
                <a:lnTo>
                  <a:pt x="0" y="320387"/>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grpSp>
        <p:nvGrpSpPr>
          <p:cNvPr name="Group 108" id="108"/>
          <p:cNvGrpSpPr/>
          <p:nvPr/>
        </p:nvGrpSpPr>
        <p:grpSpPr>
          <a:xfrm rot="0">
            <a:off x="6042537" y="6057666"/>
            <a:ext cx="5971862" cy="889089"/>
            <a:chOff x="0" y="0"/>
            <a:chExt cx="1572836" cy="234163"/>
          </a:xfrm>
        </p:grpSpPr>
        <p:sp>
          <p:nvSpPr>
            <p:cNvPr name="Freeform 109" id="109"/>
            <p:cNvSpPr/>
            <p:nvPr/>
          </p:nvSpPr>
          <p:spPr>
            <a:xfrm flipH="false" flipV="false" rot="0">
              <a:off x="0" y="0"/>
              <a:ext cx="1572836" cy="234163"/>
            </a:xfrm>
            <a:custGeom>
              <a:avLst/>
              <a:gdLst/>
              <a:ahLst/>
              <a:cxnLst/>
              <a:rect r="r" b="b" t="t" l="l"/>
              <a:pathLst>
                <a:path h="234163" w="1572836">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cap="rnd">
              <a:solidFill>
                <a:srgbClr val="E76262"/>
              </a:solidFill>
              <a:prstDash val="lgDash"/>
              <a:round/>
            </a:ln>
          </p:spPr>
        </p:sp>
        <p:sp>
          <p:nvSpPr>
            <p:cNvPr name="TextBox 110" id="110"/>
            <p:cNvSpPr txBox="true"/>
            <p:nvPr/>
          </p:nvSpPr>
          <p:spPr>
            <a:xfrm>
              <a:off x="0" y="-28575"/>
              <a:ext cx="1572836" cy="262738"/>
            </a:xfrm>
            <a:prstGeom prst="rect">
              <a:avLst/>
            </a:prstGeom>
          </p:spPr>
          <p:txBody>
            <a:bodyPr anchor="ctr" rtlCol="false" tIns="50800" lIns="50800" bIns="50800" rIns="50800"/>
            <a:lstStyle/>
            <a:p>
              <a:pPr algn="ctr">
                <a:lnSpc>
                  <a:spcPts val="2659"/>
                </a:lnSpc>
              </a:pPr>
            </a:p>
          </p:txBody>
        </p:sp>
      </p:grpSp>
      <p:sp>
        <p:nvSpPr>
          <p:cNvPr name="TextBox 111" id="111"/>
          <p:cNvSpPr txBox="true"/>
          <p:nvPr/>
        </p:nvSpPr>
        <p:spPr>
          <a:xfrm rot="0">
            <a:off x="6287665" y="6160266"/>
            <a:ext cx="5436645" cy="582930"/>
          </a:xfrm>
          <a:prstGeom prst="rect">
            <a:avLst/>
          </a:prstGeom>
        </p:spPr>
        <p:txBody>
          <a:bodyPr anchor="t" rtlCol="false" tIns="0" lIns="0" bIns="0" rIns="0">
            <a:spAutoFit/>
          </a:bodyPr>
          <a:lstStyle/>
          <a:p>
            <a:pPr algn="ctr" marL="0" indent="0" lvl="0">
              <a:lnSpc>
                <a:spcPts val="4800"/>
              </a:lnSpc>
              <a:spcBef>
                <a:spcPct val="0"/>
              </a:spcBef>
            </a:pPr>
            <a:r>
              <a:rPr lang="en-US" sz="3200">
                <a:solidFill>
                  <a:srgbClr val="503D36"/>
                </a:solidFill>
                <a:latin typeface="Sniglet"/>
                <a:ea typeface="Sniglet"/>
                <a:cs typeface="Sniglet"/>
                <a:sym typeface="Sniglet"/>
              </a:rPr>
              <a:t>By Group Borcelle</a:t>
            </a:r>
          </a:p>
        </p:txBody>
      </p:sp>
      <p:sp>
        <p:nvSpPr>
          <p:cNvPr name="Freeform 112" id="112"/>
          <p:cNvSpPr/>
          <p:nvPr/>
        </p:nvSpPr>
        <p:spPr>
          <a:xfrm flipH="false" flipV="false" rot="813216">
            <a:off x="14186783" y="2566351"/>
            <a:ext cx="1111914" cy="1135417"/>
          </a:xfrm>
          <a:custGeom>
            <a:avLst/>
            <a:gdLst/>
            <a:ahLst/>
            <a:cxnLst/>
            <a:rect r="r" b="b" t="t" l="l"/>
            <a:pathLst>
              <a:path h="1135417" w="1111914">
                <a:moveTo>
                  <a:pt x="0" y="0"/>
                </a:moveTo>
                <a:lnTo>
                  <a:pt x="1111913" y="0"/>
                </a:lnTo>
                <a:lnTo>
                  <a:pt x="1111913" y="1135417"/>
                </a:lnTo>
                <a:lnTo>
                  <a:pt x="0" y="1135417"/>
                </a:lnTo>
                <a:lnTo>
                  <a:pt x="0" y="0"/>
                </a:lnTo>
                <a:close/>
              </a:path>
            </a:pathLst>
          </a:custGeom>
          <a:blipFill>
            <a:blip r:embed="rId6">
              <a:extLst>
                <a:ext uri="{96DAC541-7B7A-43D3-8B79-37D633B846F1}">
                  <asvg:svgBlip xmlns:asvg="http://schemas.microsoft.com/office/drawing/2016/SVG/main" r:embed="rId7"/>
                </a:ext>
              </a:extLst>
            </a:blip>
            <a:stretch>
              <a:fillRect l="-81621" t="-33490" r="0" b="-64134"/>
            </a:stretch>
          </a:blipFill>
        </p:spPr>
      </p:sp>
      <p:sp>
        <p:nvSpPr>
          <p:cNvPr name="Freeform 113" id="113"/>
          <p:cNvSpPr/>
          <p:nvPr/>
        </p:nvSpPr>
        <p:spPr>
          <a:xfrm flipH="false" flipV="false" rot="-1135901">
            <a:off x="2951332" y="6255516"/>
            <a:ext cx="1236269" cy="1262401"/>
          </a:xfrm>
          <a:custGeom>
            <a:avLst/>
            <a:gdLst/>
            <a:ahLst/>
            <a:cxnLst/>
            <a:rect r="r" b="b" t="t" l="l"/>
            <a:pathLst>
              <a:path h="1262401" w="1236269">
                <a:moveTo>
                  <a:pt x="0" y="0"/>
                </a:moveTo>
                <a:lnTo>
                  <a:pt x="1236269" y="0"/>
                </a:lnTo>
                <a:lnTo>
                  <a:pt x="1236269" y="1262401"/>
                </a:lnTo>
                <a:lnTo>
                  <a:pt x="0" y="1262401"/>
                </a:lnTo>
                <a:lnTo>
                  <a:pt x="0" y="0"/>
                </a:lnTo>
                <a:close/>
              </a:path>
            </a:pathLst>
          </a:custGeom>
          <a:blipFill>
            <a:blip r:embed="rId6">
              <a:extLst>
                <a:ext uri="{96DAC541-7B7A-43D3-8B79-37D633B846F1}">
                  <asvg:svgBlip xmlns:asvg="http://schemas.microsoft.com/office/drawing/2016/SVG/main" r:embed="rId7"/>
                </a:ext>
              </a:extLst>
            </a:blip>
            <a:stretch>
              <a:fillRect l="0" t="0" r="-77073" b="-92675"/>
            </a:stretch>
          </a:blipFill>
        </p:spPr>
      </p:sp>
      <p:sp>
        <p:nvSpPr>
          <p:cNvPr name="Freeform 114" id="114"/>
          <p:cNvSpPr/>
          <p:nvPr/>
        </p:nvSpPr>
        <p:spPr>
          <a:xfrm flipH="false" flipV="false" rot="813216">
            <a:off x="3671595" y="6571533"/>
            <a:ext cx="965941" cy="986359"/>
          </a:xfrm>
          <a:custGeom>
            <a:avLst/>
            <a:gdLst/>
            <a:ahLst/>
            <a:cxnLst/>
            <a:rect r="r" b="b" t="t" l="l"/>
            <a:pathLst>
              <a:path h="986359" w="965941">
                <a:moveTo>
                  <a:pt x="0" y="0"/>
                </a:moveTo>
                <a:lnTo>
                  <a:pt x="965941" y="0"/>
                </a:lnTo>
                <a:lnTo>
                  <a:pt x="965941" y="986359"/>
                </a:lnTo>
                <a:lnTo>
                  <a:pt x="0" y="986359"/>
                </a:lnTo>
                <a:lnTo>
                  <a:pt x="0" y="0"/>
                </a:lnTo>
                <a:close/>
              </a:path>
            </a:pathLst>
          </a:custGeom>
          <a:blipFill>
            <a:blip r:embed="rId6">
              <a:extLst>
                <a:ext uri="{96DAC541-7B7A-43D3-8B79-37D633B846F1}">
                  <asvg:svgBlip xmlns:asvg="http://schemas.microsoft.com/office/drawing/2016/SVG/main" r:embed="rId7"/>
                </a:ext>
              </a:extLst>
            </a:blip>
            <a:stretch>
              <a:fillRect l="-81621" t="-33490" r="0" b="-64134"/>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grpSp>
        <p:nvGrpSpPr>
          <p:cNvPr name="Group 2" id="2"/>
          <p:cNvGrpSpPr/>
          <p:nvPr/>
        </p:nvGrpSpPr>
        <p:grpSpPr>
          <a:xfrm rot="0">
            <a:off x="15164201" y="2618086"/>
            <a:ext cx="2279617" cy="1191585"/>
            <a:chOff x="0" y="0"/>
            <a:chExt cx="3039489" cy="1588780"/>
          </a:xfrm>
        </p:grpSpPr>
        <p:grpSp>
          <p:nvGrpSpPr>
            <p:cNvPr name="Group 3" id="3"/>
            <p:cNvGrpSpPr/>
            <p:nvPr/>
          </p:nvGrpSpPr>
          <p:grpSpPr>
            <a:xfrm rot="0">
              <a:off x="0" y="0"/>
              <a:ext cx="3039489" cy="1588780"/>
              <a:chOff x="0" y="0"/>
              <a:chExt cx="620810" cy="324506"/>
            </a:xfrm>
          </p:grpSpPr>
          <p:sp>
            <p:nvSpPr>
              <p:cNvPr name="Freeform 4" id="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5" id="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6" id="6"/>
            <p:cNvGrpSpPr/>
            <p:nvPr/>
          </p:nvGrpSpPr>
          <p:grpSpPr>
            <a:xfrm rot="0">
              <a:off x="1234950" y="117213"/>
              <a:ext cx="1688828" cy="1354354"/>
              <a:chOff x="0" y="0"/>
              <a:chExt cx="344940" cy="276625"/>
            </a:xfrm>
          </p:grpSpPr>
          <p:sp>
            <p:nvSpPr>
              <p:cNvPr name="Freeform 7" id="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8" id="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9" id="9"/>
          <p:cNvGrpSpPr/>
          <p:nvPr/>
        </p:nvGrpSpPr>
        <p:grpSpPr>
          <a:xfrm rot="0">
            <a:off x="15164201" y="3904500"/>
            <a:ext cx="2279617" cy="1191585"/>
            <a:chOff x="0" y="0"/>
            <a:chExt cx="3039489" cy="1588780"/>
          </a:xfrm>
        </p:grpSpPr>
        <p:grpSp>
          <p:nvGrpSpPr>
            <p:cNvPr name="Group 10" id="10"/>
            <p:cNvGrpSpPr/>
            <p:nvPr/>
          </p:nvGrpSpPr>
          <p:grpSpPr>
            <a:xfrm rot="0">
              <a:off x="0" y="0"/>
              <a:ext cx="3039489" cy="1588780"/>
              <a:chOff x="0" y="0"/>
              <a:chExt cx="620810" cy="324506"/>
            </a:xfrm>
          </p:grpSpPr>
          <p:sp>
            <p:nvSpPr>
              <p:cNvPr name="Freeform 11" id="11"/>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12" id="12"/>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3" id="13"/>
            <p:cNvGrpSpPr/>
            <p:nvPr/>
          </p:nvGrpSpPr>
          <p:grpSpPr>
            <a:xfrm rot="0">
              <a:off x="1234950" y="117213"/>
              <a:ext cx="1688828" cy="1354354"/>
              <a:chOff x="0" y="0"/>
              <a:chExt cx="344940" cy="276625"/>
            </a:xfrm>
          </p:grpSpPr>
          <p:sp>
            <p:nvSpPr>
              <p:cNvPr name="Freeform 14" id="14"/>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5" id="15"/>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6" id="16"/>
          <p:cNvGrpSpPr/>
          <p:nvPr/>
        </p:nvGrpSpPr>
        <p:grpSpPr>
          <a:xfrm rot="0">
            <a:off x="15164201" y="5190915"/>
            <a:ext cx="2279617" cy="1191585"/>
            <a:chOff x="0" y="0"/>
            <a:chExt cx="3039489" cy="1588780"/>
          </a:xfrm>
        </p:grpSpPr>
        <p:grpSp>
          <p:nvGrpSpPr>
            <p:cNvPr name="Group 17" id="17"/>
            <p:cNvGrpSpPr/>
            <p:nvPr/>
          </p:nvGrpSpPr>
          <p:grpSpPr>
            <a:xfrm rot="0">
              <a:off x="0" y="0"/>
              <a:ext cx="3039489" cy="1588780"/>
              <a:chOff x="0" y="0"/>
              <a:chExt cx="620810" cy="324506"/>
            </a:xfrm>
          </p:grpSpPr>
          <p:sp>
            <p:nvSpPr>
              <p:cNvPr name="Freeform 18" id="18"/>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19" id="19"/>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0" id="20"/>
            <p:cNvGrpSpPr/>
            <p:nvPr/>
          </p:nvGrpSpPr>
          <p:grpSpPr>
            <a:xfrm rot="0">
              <a:off x="1234950" y="117213"/>
              <a:ext cx="1688828" cy="1354354"/>
              <a:chOff x="0" y="0"/>
              <a:chExt cx="344940" cy="276625"/>
            </a:xfrm>
          </p:grpSpPr>
          <p:sp>
            <p:nvSpPr>
              <p:cNvPr name="Freeform 21" id="21"/>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22" id="22"/>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3" id="23"/>
          <p:cNvGrpSpPr/>
          <p:nvPr/>
        </p:nvGrpSpPr>
        <p:grpSpPr>
          <a:xfrm rot="0">
            <a:off x="15164201" y="6477329"/>
            <a:ext cx="2279617" cy="1191585"/>
            <a:chOff x="0" y="0"/>
            <a:chExt cx="3039489" cy="1588780"/>
          </a:xfrm>
        </p:grpSpPr>
        <p:grpSp>
          <p:nvGrpSpPr>
            <p:cNvPr name="Group 24" id="24"/>
            <p:cNvGrpSpPr/>
            <p:nvPr/>
          </p:nvGrpSpPr>
          <p:grpSpPr>
            <a:xfrm rot="0">
              <a:off x="0" y="0"/>
              <a:ext cx="3039489" cy="1588780"/>
              <a:chOff x="0" y="0"/>
              <a:chExt cx="620810" cy="324506"/>
            </a:xfrm>
          </p:grpSpPr>
          <p:sp>
            <p:nvSpPr>
              <p:cNvPr name="Freeform 25" id="25"/>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26" id="26"/>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7" id="27"/>
            <p:cNvGrpSpPr/>
            <p:nvPr/>
          </p:nvGrpSpPr>
          <p:grpSpPr>
            <a:xfrm rot="0">
              <a:off x="1234950" y="117213"/>
              <a:ext cx="1688828" cy="1354354"/>
              <a:chOff x="0" y="0"/>
              <a:chExt cx="344940" cy="276625"/>
            </a:xfrm>
          </p:grpSpPr>
          <p:sp>
            <p:nvSpPr>
              <p:cNvPr name="Freeform 28" id="28"/>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9" id="29"/>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0" id="30"/>
          <p:cNvGrpSpPr/>
          <p:nvPr/>
        </p:nvGrpSpPr>
        <p:grpSpPr>
          <a:xfrm rot="0">
            <a:off x="15164201" y="7763743"/>
            <a:ext cx="2279617" cy="1191585"/>
            <a:chOff x="0" y="0"/>
            <a:chExt cx="3039489" cy="1588780"/>
          </a:xfrm>
        </p:grpSpPr>
        <p:grpSp>
          <p:nvGrpSpPr>
            <p:cNvPr name="Group 31" id="31"/>
            <p:cNvGrpSpPr/>
            <p:nvPr/>
          </p:nvGrpSpPr>
          <p:grpSpPr>
            <a:xfrm rot="0">
              <a:off x="0" y="0"/>
              <a:ext cx="3039489" cy="1588780"/>
              <a:chOff x="0" y="0"/>
              <a:chExt cx="620810" cy="324506"/>
            </a:xfrm>
          </p:grpSpPr>
          <p:sp>
            <p:nvSpPr>
              <p:cNvPr name="Freeform 32" id="32"/>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33" id="33"/>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4" id="34"/>
            <p:cNvGrpSpPr/>
            <p:nvPr/>
          </p:nvGrpSpPr>
          <p:grpSpPr>
            <a:xfrm rot="0">
              <a:off x="1234950" y="117213"/>
              <a:ext cx="1688828" cy="1354354"/>
              <a:chOff x="0" y="0"/>
              <a:chExt cx="344940" cy="276625"/>
            </a:xfrm>
          </p:grpSpPr>
          <p:sp>
            <p:nvSpPr>
              <p:cNvPr name="Freeform 35" id="35"/>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36" id="36"/>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7" id="37"/>
          <p:cNvGrpSpPr/>
          <p:nvPr/>
        </p:nvGrpSpPr>
        <p:grpSpPr>
          <a:xfrm rot="0">
            <a:off x="15564542" y="1331671"/>
            <a:ext cx="2186870" cy="1191585"/>
            <a:chOff x="0" y="0"/>
            <a:chExt cx="2915827" cy="1588780"/>
          </a:xfrm>
        </p:grpSpPr>
        <p:grpSp>
          <p:nvGrpSpPr>
            <p:cNvPr name="Group 38" id="38"/>
            <p:cNvGrpSpPr/>
            <p:nvPr/>
          </p:nvGrpSpPr>
          <p:grpSpPr>
            <a:xfrm rot="0">
              <a:off x="0" y="0"/>
              <a:ext cx="2915827" cy="1588780"/>
              <a:chOff x="0" y="0"/>
              <a:chExt cx="595553" cy="324506"/>
            </a:xfrm>
          </p:grpSpPr>
          <p:sp>
            <p:nvSpPr>
              <p:cNvPr name="Freeform 39" id="39"/>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40" id="40"/>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1" id="41"/>
            <p:cNvGrpSpPr/>
            <p:nvPr/>
          </p:nvGrpSpPr>
          <p:grpSpPr>
            <a:xfrm rot="0">
              <a:off x="135707" y="117213"/>
              <a:ext cx="2664410" cy="1354354"/>
              <a:chOff x="0" y="0"/>
              <a:chExt cx="544201" cy="276625"/>
            </a:xfrm>
          </p:grpSpPr>
          <p:sp>
            <p:nvSpPr>
              <p:cNvPr name="Freeform 42" id="42"/>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43" id="43"/>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44" id="44"/>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2"/>
            <a:stretch>
              <a:fillRect l="0" t="0" r="0" b="0"/>
            </a:stretch>
          </a:blipFill>
        </p:spPr>
      </p:sp>
      <p:grpSp>
        <p:nvGrpSpPr>
          <p:cNvPr name="Group 45" id="45"/>
          <p:cNvGrpSpPr/>
          <p:nvPr/>
        </p:nvGrpSpPr>
        <p:grpSpPr>
          <a:xfrm rot="0">
            <a:off x="661541" y="1470992"/>
            <a:ext cx="1232729" cy="7134324"/>
            <a:chOff x="0" y="0"/>
            <a:chExt cx="1643639" cy="9512432"/>
          </a:xfrm>
        </p:grpSpPr>
        <p:sp>
          <p:nvSpPr>
            <p:cNvPr name="TextBox 46" id="46"/>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5" id="55"/>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3"/>
            <a:stretch>
              <a:fillRect l="0" t="0" r="0" b="0"/>
            </a:stretch>
          </a:blipFill>
        </p:spPr>
      </p:sp>
      <p:grpSp>
        <p:nvGrpSpPr>
          <p:cNvPr name="Group 56" id="56"/>
          <p:cNvGrpSpPr/>
          <p:nvPr/>
        </p:nvGrpSpPr>
        <p:grpSpPr>
          <a:xfrm rot="0">
            <a:off x="1028700" y="743240"/>
            <a:ext cx="15613811" cy="8800520"/>
            <a:chOff x="0" y="0"/>
            <a:chExt cx="4112279" cy="2317832"/>
          </a:xfrm>
        </p:grpSpPr>
        <p:sp>
          <p:nvSpPr>
            <p:cNvPr name="Freeform 57" id="57"/>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8" id="58"/>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9" id="59"/>
          <p:cNvGrpSpPr/>
          <p:nvPr/>
        </p:nvGrpSpPr>
        <p:grpSpPr>
          <a:xfrm rot="0">
            <a:off x="1337094" y="1028700"/>
            <a:ext cx="14956138" cy="8229600"/>
            <a:chOff x="0" y="0"/>
            <a:chExt cx="3939065" cy="2167467"/>
          </a:xfrm>
        </p:grpSpPr>
        <p:sp>
          <p:nvSpPr>
            <p:cNvPr name="Freeform 60" id="60"/>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1" id="61"/>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2" id="62"/>
          <p:cNvGrpSpPr/>
          <p:nvPr/>
        </p:nvGrpSpPr>
        <p:grpSpPr>
          <a:xfrm rot="0">
            <a:off x="1540290" y="1622751"/>
            <a:ext cx="263115" cy="263115"/>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4" id="6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5" id="65"/>
          <p:cNvGrpSpPr/>
          <p:nvPr/>
        </p:nvGrpSpPr>
        <p:grpSpPr>
          <a:xfrm rot="0">
            <a:off x="1540290" y="2470372"/>
            <a:ext cx="263115" cy="263115"/>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7" id="6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8" id="68"/>
          <p:cNvGrpSpPr/>
          <p:nvPr/>
        </p:nvGrpSpPr>
        <p:grpSpPr>
          <a:xfrm rot="0">
            <a:off x="1540290" y="3317993"/>
            <a:ext cx="263115" cy="263115"/>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0" id="7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1" id="71"/>
          <p:cNvGrpSpPr/>
          <p:nvPr/>
        </p:nvGrpSpPr>
        <p:grpSpPr>
          <a:xfrm rot="0">
            <a:off x="1540290" y="4165614"/>
            <a:ext cx="263115" cy="263115"/>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3" id="7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4" id="74"/>
          <p:cNvGrpSpPr/>
          <p:nvPr/>
        </p:nvGrpSpPr>
        <p:grpSpPr>
          <a:xfrm rot="0">
            <a:off x="1540290" y="5013235"/>
            <a:ext cx="263115" cy="263115"/>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6" id="7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7" id="77"/>
          <p:cNvGrpSpPr/>
          <p:nvPr/>
        </p:nvGrpSpPr>
        <p:grpSpPr>
          <a:xfrm rot="0">
            <a:off x="1540290" y="5860856"/>
            <a:ext cx="263115" cy="263115"/>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9" id="7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0" id="80"/>
          <p:cNvGrpSpPr/>
          <p:nvPr/>
        </p:nvGrpSpPr>
        <p:grpSpPr>
          <a:xfrm rot="0">
            <a:off x="1540290" y="6708477"/>
            <a:ext cx="263115" cy="263115"/>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2" id="8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3" id="83"/>
          <p:cNvGrpSpPr/>
          <p:nvPr/>
        </p:nvGrpSpPr>
        <p:grpSpPr>
          <a:xfrm rot="0">
            <a:off x="1540290" y="7556097"/>
            <a:ext cx="263115" cy="263115"/>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5" id="8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6" id="86"/>
          <p:cNvGrpSpPr/>
          <p:nvPr/>
        </p:nvGrpSpPr>
        <p:grpSpPr>
          <a:xfrm rot="0">
            <a:off x="1540290" y="8403718"/>
            <a:ext cx="263115" cy="263115"/>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8" id="8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9" id="89"/>
          <p:cNvGrpSpPr/>
          <p:nvPr/>
        </p:nvGrpSpPr>
        <p:grpSpPr>
          <a:xfrm rot="0">
            <a:off x="2690237" y="7825655"/>
            <a:ext cx="2765446" cy="612671"/>
            <a:chOff x="0" y="0"/>
            <a:chExt cx="812800" cy="180072"/>
          </a:xfrm>
        </p:grpSpPr>
        <p:sp>
          <p:nvSpPr>
            <p:cNvPr name="Freeform 90" id="90"/>
            <p:cNvSpPr/>
            <p:nvPr/>
          </p:nvSpPr>
          <p:spPr>
            <a:xfrm flipH="false" flipV="false" rot="0">
              <a:off x="0" y="0"/>
              <a:ext cx="812800" cy="180072"/>
            </a:xfrm>
            <a:custGeom>
              <a:avLst/>
              <a:gdLst/>
              <a:ahLst/>
              <a:cxnLst/>
              <a:rect r="r" b="b" t="t" l="l"/>
              <a:pathLst>
                <a:path h="180072" w="812800">
                  <a:moveTo>
                    <a:pt x="0" y="0"/>
                  </a:moveTo>
                  <a:lnTo>
                    <a:pt x="812800" y="0"/>
                  </a:lnTo>
                  <a:lnTo>
                    <a:pt x="812800" y="180072"/>
                  </a:lnTo>
                  <a:lnTo>
                    <a:pt x="0" y="180072"/>
                  </a:lnTo>
                  <a:close/>
                </a:path>
              </a:pathLst>
            </a:custGeom>
            <a:solidFill>
              <a:srgbClr val="FFCF91"/>
            </a:solidFill>
            <a:ln w="28575" cap="sq">
              <a:solidFill>
                <a:srgbClr val="E76262"/>
              </a:solidFill>
              <a:prstDash val="lgDash"/>
              <a:miter/>
            </a:ln>
          </p:spPr>
        </p:sp>
        <p:sp>
          <p:nvSpPr>
            <p:cNvPr name="TextBox 91" id="91"/>
            <p:cNvSpPr txBox="true"/>
            <p:nvPr/>
          </p:nvSpPr>
          <p:spPr>
            <a:xfrm>
              <a:off x="0" y="-28575"/>
              <a:ext cx="812800" cy="208647"/>
            </a:xfrm>
            <a:prstGeom prst="rect">
              <a:avLst/>
            </a:prstGeom>
          </p:spPr>
          <p:txBody>
            <a:bodyPr anchor="ctr" rtlCol="false" tIns="50800" lIns="50800" bIns="50800" rIns="50800"/>
            <a:lstStyle/>
            <a:p>
              <a:pPr algn="ctr">
                <a:lnSpc>
                  <a:spcPts val="2659"/>
                </a:lnSpc>
              </a:pPr>
            </a:p>
          </p:txBody>
        </p:sp>
      </p:grpSp>
      <p:grpSp>
        <p:nvGrpSpPr>
          <p:cNvPr name="Group 92" id="92"/>
          <p:cNvGrpSpPr/>
          <p:nvPr/>
        </p:nvGrpSpPr>
        <p:grpSpPr>
          <a:xfrm rot="0">
            <a:off x="5928834" y="7825655"/>
            <a:ext cx="2765446" cy="612671"/>
            <a:chOff x="0" y="0"/>
            <a:chExt cx="812800" cy="180072"/>
          </a:xfrm>
        </p:grpSpPr>
        <p:sp>
          <p:nvSpPr>
            <p:cNvPr name="Freeform 93" id="93"/>
            <p:cNvSpPr/>
            <p:nvPr/>
          </p:nvSpPr>
          <p:spPr>
            <a:xfrm flipH="false" flipV="false" rot="0">
              <a:off x="0" y="0"/>
              <a:ext cx="812800" cy="180072"/>
            </a:xfrm>
            <a:custGeom>
              <a:avLst/>
              <a:gdLst/>
              <a:ahLst/>
              <a:cxnLst/>
              <a:rect r="r" b="b" t="t" l="l"/>
              <a:pathLst>
                <a:path h="180072" w="812800">
                  <a:moveTo>
                    <a:pt x="0" y="0"/>
                  </a:moveTo>
                  <a:lnTo>
                    <a:pt x="812800" y="0"/>
                  </a:lnTo>
                  <a:lnTo>
                    <a:pt x="812800" y="180072"/>
                  </a:lnTo>
                  <a:lnTo>
                    <a:pt x="0" y="180072"/>
                  </a:lnTo>
                  <a:close/>
                </a:path>
              </a:pathLst>
            </a:custGeom>
            <a:solidFill>
              <a:srgbClr val="FFCF91"/>
            </a:solidFill>
            <a:ln w="28575" cap="sq">
              <a:solidFill>
                <a:srgbClr val="E76262"/>
              </a:solidFill>
              <a:prstDash val="lgDash"/>
              <a:miter/>
            </a:ln>
          </p:spPr>
        </p:sp>
        <p:sp>
          <p:nvSpPr>
            <p:cNvPr name="TextBox 94" id="94"/>
            <p:cNvSpPr txBox="true"/>
            <p:nvPr/>
          </p:nvSpPr>
          <p:spPr>
            <a:xfrm>
              <a:off x="0" y="-28575"/>
              <a:ext cx="812800" cy="208647"/>
            </a:xfrm>
            <a:prstGeom prst="rect">
              <a:avLst/>
            </a:prstGeom>
          </p:spPr>
          <p:txBody>
            <a:bodyPr anchor="ctr" rtlCol="false" tIns="50800" lIns="50800" bIns="50800" rIns="50800"/>
            <a:lstStyle/>
            <a:p>
              <a:pPr algn="ctr">
                <a:lnSpc>
                  <a:spcPts val="2659"/>
                </a:lnSpc>
              </a:pPr>
            </a:p>
          </p:txBody>
        </p:sp>
      </p:grpSp>
      <p:grpSp>
        <p:nvGrpSpPr>
          <p:cNvPr name="Group 95" id="95"/>
          <p:cNvGrpSpPr/>
          <p:nvPr/>
        </p:nvGrpSpPr>
        <p:grpSpPr>
          <a:xfrm rot="0">
            <a:off x="9167431" y="7825655"/>
            <a:ext cx="2765446" cy="612671"/>
            <a:chOff x="0" y="0"/>
            <a:chExt cx="812800" cy="180072"/>
          </a:xfrm>
        </p:grpSpPr>
        <p:sp>
          <p:nvSpPr>
            <p:cNvPr name="Freeform 96" id="96"/>
            <p:cNvSpPr/>
            <p:nvPr/>
          </p:nvSpPr>
          <p:spPr>
            <a:xfrm flipH="false" flipV="false" rot="0">
              <a:off x="0" y="0"/>
              <a:ext cx="812800" cy="180072"/>
            </a:xfrm>
            <a:custGeom>
              <a:avLst/>
              <a:gdLst/>
              <a:ahLst/>
              <a:cxnLst/>
              <a:rect r="r" b="b" t="t" l="l"/>
              <a:pathLst>
                <a:path h="180072" w="812800">
                  <a:moveTo>
                    <a:pt x="0" y="0"/>
                  </a:moveTo>
                  <a:lnTo>
                    <a:pt x="812800" y="0"/>
                  </a:lnTo>
                  <a:lnTo>
                    <a:pt x="812800" y="180072"/>
                  </a:lnTo>
                  <a:lnTo>
                    <a:pt x="0" y="180072"/>
                  </a:lnTo>
                  <a:close/>
                </a:path>
              </a:pathLst>
            </a:custGeom>
            <a:solidFill>
              <a:srgbClr val="FFCF91"/>
            </a:solidFill>
            <a:ln w="28575" cap="sq">
              <a:solidFill>
                <a:srgbClr val="E76262"/>
              </a:solidFill>
              <a:prstDash val="lgDash"/>
              <a:miter/>
            </a:ln>
          </p:spPr>
        </p:sp>
        <p:sp>
          <p:nvSpPr>
            <p:cNvPr name="TextBox 97" id="97"/>
            <p:cNvSpPr txBox="true"/>
            <p:nvPr/>
          </p:nvSpPr>
          <p:spPr>
            <a:xfrm>
              <a:off x="0" y="-28575"/>
              <a:ext cx="812800" cy="208647"/>
            </a:xfrm>
            <a:prstGeom prst="rect">
              <a:avLst/>
            </a:prstGeom>
          </p:spPr>
          <p:txBody>
            <a:bodyPr anchor="ctr" rtlCol="false" tIns="50800" lIns="50800" bIns="50800" rIns="50800"/>
            <a:lstStyle/>
            <a:p>
              <a:pPr algn="ctr">
                <a:lnSpc>
                  <a:spcPts val="2659"/>
                </a:lnSpc>
              </a:pPr>
            </a:p>
          </p:txBody>
        </p:sp>
      </p:grpSp>
      <p:grpSp>
        <p:nvGrpSpPr>
          <p:cNvPr name="Group 98" id="98"/>
          <p:cNvGrpSpPr/>
          <p:nvPr/>
        </p:nvGrpSpPr>
        <p:grpSpPr>
          <a:xfrm rot="0">
            <a:off x="12406028" y="7825655"/>
            <a:ext cx="2765446" cy="612671"/>
            <a:chOff x="0" y="0"/>
            <a:chExt cx="812800" cy="180072"/>
          </a:xfrm>
        </p:grpSpPr>
        <p:sp>
          <p:nvSpPr>
            <p:cNvPr name="Freeform 99" id="99"/>
            <p:cNvSpPr/>
            <p:nvPr/>
          </p:nvSpPr>
          <p:spPr>
            <a:xfrm flipH="false" flipV="false" rot="0">
              <a:off x="0" y="0"/>
              <a:ext cx="812800" cy="180072"/>
            </a:xfrm>
            <a:custGeom>
              <a:avLst/>
              <a:gdLst/>
              <a:ahLst/>
              <a:cxnLst/>
              <a:rect r="r" b="b" t="t" l="l"/>
              <a:pathLst>
                <a:path h="180072" w="812800">
                  <a:moveTo>
                    <a:pt x="0" y="0"/>
                  </a:moveTo>
                  <a:lnTo>
                    <a:pt x="812800" y="0"/>
                  </a:lnTo>
                  <a:lnTo>
                    <a:pt x="812800" y="180072"/>
                  </a:lnTo>
                  <a:lnTo>
                    <a:pt x="0" y="180072"/>
                  </a:lnTo>
                  <a:close/>
                </a:path>
              </a:pathLst>
            </a:custGeom>
            <a:solidFill>
              <a:srgbClr val="FFCF91"/>
            </a:solidFill>
            <a:ln w="28575" cap="sq">
              <a:solidFill>
                <a:srgbClr val="E76262"/>
              </a:solidFill>
              <a:prstDash val="lgDash"/>
              <a:miter/>
            </a:ln>
          </p:spPr>
        </p:sp>
        <p:sp>
          <p:nvSpPr>
            <p:cNvPr name="TextBox 100" id="100"/>
            <p:cNvSpPr txBox="true"/>
            <p:nvPr/>
          </p:nvSpPr>
          <p:spPr>
            <a:xfrm>
              <a:off x="0" y="-28575"/>
              <a:ext cx="812800" cy="208647"/>
            </a:xfrm>
            <a:prstGeom prst="rect">
              <a:avLst/>
            </a:prstGeom>
          </p:spPr>
          <p:txBody>
            <a:bodyPr anchor="ctr" rtlCol="false" tIns="50800" lIns="50800" bIns="50800" rIns="50800"/>
            <a:lstStyle/>
            <a:p>
              <a:pPr algn="ctr">
                <a:lnSpc>
                  <a:spcPts val="2659"/>
                </a:lnSpc>
              </a:pPr>
            </a:p>
          </p:txBody>
        </p:sp>
      </p:grpSp>
      <p:grpSp>
        <p:nvGrpSpPr>
          <p:cNvPr name="Group 101" id="101"/>
          <p:cNvGrpSpPr>
            <a:grpSpLocks noChangeAspect="true"/>
          </p:cNvGrpSpPr>
          <p:nvPr/>
        </p:nvGrpSpPr>
        <p:grpSpPr>
          <a:xfrm rot="0">
            <a:off x="2690237" y="4816026"/>
            <a:ext cx="2765446" cy="2765446"/>
            <a:chOff x="0" y="0"/>
            <a:chExt cx="13884457" cy="13884457"/>
          </a:xfrm>
        </p:grpSpPr>
        <p:sp>
          <p:nvSpPr>
            <p:cNvPr name="Freeform 102" id="102"/>
            <p:cNvSpPr/>
            <p:nvPr/>
          </p:nvSpPr>
          <p:spPr>
            <a:xfrm flipH="false" flipV="false" rot="0">
              <a:off x="0" y="0"/>
              <a:ext cx="13884456" cy="13884456"/>
            </a:xfrm>
            <a:custGeom>
              <a:avLst/>
              <a:gdLst/>
              <a:ahLst/>
              <a:cxnLst/>
              <a:rect r="r" b="b" t="t" l="l"/>
              <a:pathLst>
                <a:path h="13884456" w="13884456">
                  <a:moveTo>
                    <a:pt x="0" y="13800227"/>
                  </a:moveTo>
                  <a:cubicBezTo>
                    <a:pt x="0" y="13846746"/>
                    <a:pt x="37710" y="13884456"/>
                    <a:pt x="84228" y="13884456"/>
                  </a:cubicBezTo>
                  <a:lnTo>
                    <a:pt x="13800227" y="13884456"/>
                  </a:lnTo>
                  <a:cubicBezTo>
                    <a:pt x="13846746" y="13884456"/>
                    <a:pt x="13884456" y="13846746"/>
                    <a:pt x="13884456" y="13800227"/>
                  </a:cubicBezTo>
                  <a:lnTo>
                    <a:pt x="13884456" y="6942221"/>
                  </a:lnTo>
                  <a:cubicBezTo>
                    <a:pt x="13884456" y="5025203"/>
                    <a:pt x="13107329" y="3289532"/>
                    <a:pt x="11851124" y="2033330"/>
                  </a:cubicBezTo>
                  <a:cubicBezTo>
                    <a:pt x="10594919" y="777127"/>
                    <a:pt x="8859246" y="0"/>
                    <a:pt x="6942223" y="0"/>
                  </a:cubicBezTo>
                  <a:cubicBezTo>
                    <a:pt x="5025205" y="0"/>
                    <a:pt x="3289534" y="777127"/>
                    <a:pt x="2033330" y="2033330"/>
                  </a:cubicBezTo>
                  <a:cubicBezTo>
                    <a:pt x="777126" y="3289533"/>
                    <a:pt x="0" y="5025203"/>
                    <a:pt x="0" y="6942221"/>
                  </a:cubicBezTo>
                  <a:lnTo>
                    <a:pt x="0" y="13800227"/>
                  </a:lnTo>
                  <a:close/>
                </a:path>
              </a:pathLst>
            </a:custGeom>
            <a:solidFill>
              <a:srgbClr val="E76262"/>
            </a:solidFill>
          </p:spPr>
        </p:sp>
        <p:sp>
          <p:nvSpPr>
            <p:cNvPr name="Freeform 103" id="103"/>
            <p:cNvSpPr/>
            <p:nvPr/>
          </p:nvSpPr>
          <p:spPr>
            <a:xfrm flipH="false" flipV="false" rot="0">
              <a:off x="84228" y="84228"/>
              <a:ext cx="13715999" cy="13716000"/>
            </a:xfrm>
            <a:custGeom>
              <a:avLst/>
              <a:gdLst/>
              <a:ahLst/>
              <a:cxnLst/>
              <a:rect r="r" b="b" t="t" l="l"/>
              <a:pathLst>
                <a:path h="13716000" w="13715999">
                  <a:moveTo>
                    <a:pt x="6858006" y="0"/>
                  </a:moveTo>
                  <a:cubicBezTo>
                    <a:pt x="3070442" y="0"/>
                    <a:pt x="0" y="3070428"/>
                    <a:pt x="0" y="6857993"/>
                  </a:cubicBezTo>
                  <a:lnTo>
                    <a:pt x="0" y="13715999"/>
                  </a:lnTo>
                  <a:lnTo>
                    <a:pt x="13715999" y="13715999"/>
                  </a:lnTo>
                  <a:lnTo>
                    <a:pt x="13715999" y="6857993"/>
                  </a:lnTo>
                  <a:cubicBezTo>
                    <a:pt x="13715999" y="3070428"/>
                    <a:pt x="10645571" y="0"/>
                    <a:pt x="6858006" y="0"/>
                  </a:cubicBezTo>
                  <a:close/>
                </a:path>
              </a:pathLst>
            </a:custGeom>
            <a:blipFill>
              <a:blip r:embed="rId4"/>
              <a:stretch>
                <a:fillRect l="-27481" t="0" r="-23464" b="-630"/>
              </a:stretch>
            </a:blipFill>
          </p:spPr>
        </p:sp>
      </p:grpSp>
      <p:grpSp>
        <p:nvGrpSpPr>
          <p:cNvPr name="Group 104" id="104"/>
          <p:cNvGrpSpPr>
            <a:grpSpLocks noChangeAspect="true"/>
          </p:cNvGrpSpPr>
          <p:nvPr/>
        </p:nvGrpSpPr>
        <p:grpSpPr>
          <a:xfrm rot="0">
            <a:off x="5928834" y="4816026"/>
            <a:ext cx="2765446" cy="2765446"/>
            <a:chOff x="0" y="0"/>
            <a:chExt cx="13884457" cy="13884457"/>
          </a:xfrm>
        </p:grpSpPr>
        <p:sp>
          <p:nvSpPr>
            <p:cNvPr name="Freeform 105" id="105"/>
            <p:cNvSpPr/>
            <p:nvPr/>
          </p:nvSpPr>
          <p:spPr>
            <a:xfrm flipH="false" flipV="false" rot="0">
              <a:off x="0" y="0"/>
              <a:ext cx="13884456" cy="13884456"/>
            </a:xfrm>
            <a:custGeom>
              <a:avLst/>
              <a:gdLst/>
              <a:ahLst/>
              <a:cxnLst/>
              <a:rect r="r" b="b" t="t" l="l"/>
              <a:pathLst>
                <a:path h="13884456" w="13884456">
                  <a:moveTo>
                    <a:pt x="0" y="13800227"/>
                  </a:moveTo>
                  <a:cubicBezTo>
                    <a:pt x="0" y="13846746"/>
                    <a:pt x="37710" y="13884456"/>
                    <a:pt x="84228" y="13884456"/>
                  </a:cubicBezTo>
                  <a:lnTo>
                    <a:pt x="13800227" y="13884456"/>
                  </a:lnTo>
                  <a:cubicBezTo>
                    <a:pt x="13846746" y="13884456"/>
                    <a:pt x="13884456" y="13846746"/>
                    <a:pt x="13884456" y="13800227"/>
                  </a:cubicBezTo>
                  <a:lnTo>
                    <a:pt x="13884456" y="6942221"/>
                  </a:lnTo>
                  <a:cubicBezTo>
                    <a:pt x="13884456" y="5025203"/>
                    <a:pt x="13107329" y="3289532"/>
                    <a:pt x="11851124" y="2033330"/>
                  </a:cubicBezTo>
                  <a:cubicBezTo>
                    <a:pt x="10594919" y="777127"/>
                    <a:pt x="8859246" y="0"/>
                    <a:pt x="6942223" y="0"/>
                  </a:cubicBezTo>
                  <a:cubicBezTo>
                    <a:pt x="5025205" y="0"/>
                    <a:pt x="3289534" y="777127"/>
                    <a:pt x="2033330" y="2033330"/>
                  </a:cubicBezTo>
                  <a:cubicBezTo>
                    <a:pt x="777126" y="3289533"/>
                    <a:pt x="0" y="5025203"/>
                    <a:pt x="0" y="6942221"/>
                  </a:cubicBezTo>
                  <a:lnTo>
                    <a:pt x="0" y="13800227"/>
                  </a:lnTo>
                  <a:close/>
                </a:path>
              </a:pathLst>
            </a:custGeom>
            <a:solidFill>
              <a:srgbClr val="E76262"/>
            </a:solidFill>
          </p:spPr>
        </p:sp>
        <p:sp>
          <p:nvSpPr>
            <p:cNvPr name="Freeform 106" id="106"/>
            <p:cNvSpPr/>
            <p:nvPr/>
          </p:nvSpPr>
          <p:spPr>
            <a:xfrm flipH="false" flipV="false" rot="0">
              <a:off x="84228" y="84228"/>
              <a:ext cx="13715999" cy="13716000"/>
            </a:xfrm>
            <a:custGeom>
              <a:avLst/>
              <a:gdLst/>
              <a:ahLst/>
              <a:cxnLst/>
              <a:rect r="r" b="b" t="t" l="l"/>
              <a:pathLst>
                <a:path h="13716000" w="13715999">
                  <a:moveTo>
                    <a:pt x="6858006" y="0"/>
                  </a:moveTo>
                  <a:cubicBezTo>
                    <a:pt x="3070442" y="0"/>
                    <a:pt x="0" y="3070428"/>
                    <a:pt x="0" y="6857993"/>
                  </a:cubicBezTo>
                  <a:lnTo>
                    <a:pt x="0" y="13715999"/>
                  </a:lnTo>
                  <a:lnTo>
                    <a:pt x="13715999" y="13715999"/>
                  </a:lnTo>
                  <a:lnTo>
                    <a:pt x="13715999" y="6857993"/>
                  </a:lnTo>
                  <a:cubicBezTo>
                    <a:pt x="13715999" y="3070428"/>
                    <a:pt x="10645571" y="0"/>
                    <a:pt x="6858006" y="0"/>
                  </a:cubicBezTo>
                  <a:close/>
                </a:path>
              </a:pathLst>
            </a:custGeom>
            <a:blipFill>
              <a:blip r:embed="rId5"/>
              <a:stretch>
                <a:fillRect l="0" t="-25046" r="0" b="-25046"/>
              </a:stretch>
            </a:blipFill>
          </p:spPr>
        </p:sp>
      </p:grpSp>
      <p:grpSp>
        <p:nvGrpSpPr>
          <p:cNvPr name="Group 107" id="107"/>
          <p:cNvGrpSpPr>
            <a:grpSpLocks noChangeAspect="true"/>
          </p:cNvGrpSpPr>
          <p:nvPr/>
        </p:nvGrpSpPr>
        <p:grpSpPr>
          <a:xfrm rot="0">
            <a:off x="9167431" y="4816026"/>
            <a:ext cx="2765446" cy="2765446"/>
            <a:chOff x="0" y="0"/>
            <a:chExt cx="13884457" cy="13884457"/>
          </a:xfrm>
        </p:grpSpPr>
        <p:sp>
          <p:nvSpPr>
            <p:cNvPr name="Freeform 108" id="108"/>
            <p:cNvSpPr/>
            <p:nvPr/>
          </p:nvSpPr>
          <p:spPr>
            <a:xfrm flipH="false" flipV="false" rot="0">
              <a:off x="0" y="0"/>
              <a:ext cx="13884456" cy="13884456"/>
            </a:xfrm>
            <a:custGeom>
              <a:avLst/>
              <a:gdLst/>
              <a:ahLst/>
              <a:cxnLst/>
              <a:rect r="r" b="b" t="t" l="l"/>
              <a:pathLst>
                <a:path h="13884456" w="13884456">
                  <a:moveTo>
                    <a:pt x="0" y="13800227"/>
                  </a:moveTo>
                  <a:cubicBezTo>
                    <a:pt x="0" y="13846746"/>
                    <a:pt x="37710" y="13884456"/>
                    <a:pt x="84228" y="13884456"/>
                  </a:cubicBezTo>
                  <a:lnTo>
                    <a:pt x="13800227" y="13884456"/>
                  </a:lnTo>
                  <a:cubicBezTo>
                    <a:pt x="13846746" y="13884456"/>
                    <a:pt x="13884456" y="13846746"/>
                    <a:pt x="13884456" y="13800227"/>
                  </a:cubicBezTo>
                  <a:lnTo>
                    <a:pt x="13884456" y="6942221"/>
                  </a:lnTo>
                  <a:cubicBezTo>
                    <a:pt x="13884456" y="5025203"/>
                    <a:pt x="13107329" y="3289532"/>
                    <a:pt x="11851124" y="2033330"/>
                  </a:cubicBezTo>
                  <a:cubicBezTo>
                    <a:pt x="10594919" y="777127"/>
                    <a:pt x="8859246" y="0"/>
                    <a:pt x="6942223" y="0"/>
                  </a:cubicBezTo>
                  <a:cubicBezTo>
                    <a:pt x="5025205" y="0"/>
                    <a:pt x="3289534" y="777127"/>
                    <a:pt x="2033330" y="2033330"/>
                  </a:cubicBezTo>
                  <a:cubicBezTo>
                    <a:pt x="777126" y="3289533"/>
                    <a:pt x="0" y="5025203"/>
                    <a:pt x="0" y="6942221"/>
                  </a:cubicBezTo>
                  <a:lnTo>
                    <a:pt x="0" y="13800227"/>
                  </a:lnTo>
                  <a:close/>
                </a:path>
              </a:pathLst>
            </a:custGeom>
            <a:solidFill>
              <a:srgbClr val="E76262"/>
            </a:solidFill>
          </p:spPr>
        </p:sp>
        <p:sp>
          <p:nvSpPr>
            <p:cNvPr name="Freeform 109" id="109"/>
            <p:cNvSpPr/>
            <p:nvPr/>
          </p:nvSpPr>
          <p:spPr>
            <a:xfrm flipH="false" flipV="false" rot="0">
              <a:off x="84228" y="84228"/>
              <a:ext cx="13715999" cy="13716000"/>
            </a:xfrm>
            <a:custGeom>
              <a:avLst/>
              <a:gdLst/>
              <a:ahLst/>
              <a:cxnLst/>
              <a:rect r="r" b="b" t="t" l="l"/>
              <a:pathLst>
                <a:path h="13716000" w="13715999">
                  <a:moveTo>
                    <a:pt x="6858006" y="0"/>
                  </a:moveTo>
                  <a:cubicBezTo>
                    <a:pt x="3070442" y="0"/>
                    <a:pt x="0" y="3070428"/>
                    <a:pt x="0" y="6857993"/>
                  </a:cubicBezTo>
                  <a:lnTo>
                    <a:pt x="0" y="13715999"/>
                  </a:lnTo>
                  <a:lnTo>
                    <a:pt x="13715999" y="13715999"/>
                  </a:lnTo>
                  <a:lnTo>
                    <a:pt x="13715999" y="6857993"/>
                  </a:lnTo>
                  <a:cubicBezTo>
                    <a:pt x="13715999" y="3070428"/>
                    <a:pt x="10645571" y="0"/>
                    <a:pt x="6858006" y="0"/>
                  </a:cubicBezTo>
                  <a:close/>
                </a:path>
              </a:pathLst>
            </a:custGeom>
            <a:blipFill>
              <a:blip r:embed="rId6"/>
              <a:stretch>
                <a:fillRect l="-7117" t="-26216" r="0" b="-34158"/>
              </a:stretch>
            </a:blipFill>
          </p:spPr>
        </p:sp>
      </p:grpSp>
      <p:grpSp>
        <p:nvGrpSpPr>
          <p:cNvPr name="Group 110" id="110"/>
          <p:cNvGrpSpPr>
            <a:grpSpLocks noChangeAspect="true"/>
          </p:cNvGrpSpPr>
          <p:nvPr/>
        </p:nvGrpSpPr>
        <p:grpSpPr>
          <a:xfrm rot="0">
            <a:off x="12406028" y="4816026"/>
            <a:ext cx="2765446" cy="2765446"/>
            <a:chOff x="0" y="0"/>
            <a:chExt cx="13884457" cy="13884457"/>
          </a:xfrm>
        </p:grpSpPr>
        <p:sp>
          <p:nvSpPr>
            <p:cNvPr name="Freeform 111" id="111"/>
            <p:cNvSpPr/>
            <p:nvPr/>
          </p:nvSpPr>
          <p:spPr>
            <a:xfrm flipH="false" flipV="false" rot="0">
              <a:off x="0" y="0"/>
              <a:ext cx="13884456" cy="13884456"/>
            </a:xfrm>
            <a:custGeom>
              <a:avLst/>
              <a:gdLst/>
              <a:ahLst/>
              <a:cxnLst/>
              <a:rect r="r" b="b" t="t" l="l"/>
              <a:pathLst>
                <a:path h="13884456" w="13884456">
                  <a:moveTo>
                    <a:pt x="0" y="13800227"/>
                  </a:moveTo>
                  <a:cubicBezTo>
                    <a:pt x="0" y="13846746"/>
                    <a:pt x="37710" y="13884456"/>
                    <a:pt x="84228" y="13884456"/>
                  </a:cubicBezTo>
                  <a:lnTo>
                    <a:pt x="13800227" y="13884456"/>
                  </a:lnTo>
                  <a:cubicBezTo>
                    <a:pt x="13846746" y="13884456"/>
                    <a:pt x="13884456" y="13846746"/>
                    <a:pt x="13884456" y="13800227"/>
                  </a:cubicBezTo>
                  <a:lnTo>
                    <a:pt x="13884456" y="6942221"/>
                  </a:lnTo>
                  <a:cubicBezTo>
                    <a:pt x="13884456" y="5025203"/>
                    <a:pt x="13107329" y="3289532"/>
                    <a:pt x="11851124" y="2033330"/>
                  </a:cubicBezTo>
                  <a:cubicBezTo>
                    <a:pt x="10594919" y="777127"/>
                    <a:pt x="8859246" y="0"/>
                    <a:pt x="6942223" y="0"/>
                  </a:cubicBezTo>
                  <a:cubicBezTo>
                    <a:pt x="5025205" y="0"/>
                    <a:pt x="3289534" y="777127"/>
                    <a:pt x="2033330" y="2033330"/>
                  </a:cubicBezTo>
                  <a:cubicBezTo>
                    <a:pt x="777126" y="3289533"/>
                    <a:pt x="0" y="5025203"/>
                    <a:pt x="0" y="6942221"/>
                  </a:cubicBezTo>
                  <a:lnTo>
                    <a:pt x="0" y="13800227"/>
                  </a:lnTo>
                  <a:close/>
                </a:path>
              </a:pathLst>
            </a:custGeom>
            <a:solidFill>
              <a:srgbClr val="E76262"/>
            </a:solidFill>
          </p:spPr>
        </p:sp>
        <p:sp>
          <p:nvSpPr>
            <p:cNvPr name="Freeform 112" id="112"/>
            <p:cNvSpPr/>
            <p:nvPr/>
          </p:nvSpPr>
          <p:spPr>
            <a:xfrm flipH="false" flipV="false" rot="0">
              <a:off x="84228" y="84228"/>
              <a:ext cx="13715999" cy="13716000"/>
            </a:xfrm>
            <a:custGeom>
              <a:avLst/>
              <a:gdLst/>
              <a:ahLst/>
              <a:cxnLst/>
              <a:rect r="r" b="b" t="t" l="l"/>
              <a:pathLst>
                <a:path h="13716000" w="13715999">
                  <a:moveTo>
                    <a:pt x="6858006" y="0"/>
                  </a:moveTo>
                  <a:cubicBezTo>
                    <a:pt x="3070442" y="0"/>
                    <a:pt x="0" y="3070428"/>
                    <a:pt x="0" y="6857993"/>
                  </a:cubicBezTo>
                  <a:lnTo>
                    <a:pt x="0" y="13715999"/>
                  </a:lnTo>
                  <a:lnTo>
                    <a:pt x="13715999" y="13715999"/>
                  </a:lnTo>
                  <a:lnTo>
                    <a:pt x="13715999" y="6857993"/>
                  </a:lnTo>
                  <a:cubicBezTo>
                    <a:pt x="13715999" y="3070428"/>
                    <a:pt x="10645571" y="0"/>
                    <a:pt x="6858006" y="0"/>
                  </a:cubicBezTo>
                  <a:close/>
                </a:path>
              </a:pathLst>
            </a:custGeom>
            <a:blipFill>
              <a:blip r:embed="rId7"/>
              <a:stretch>
                <a:fillRect l="-24976" t="0" r="-24976" b="0"/>
              </a:stretch>
            </a:blipFill>
          </p:spPr>
        </p:sp>
      </p:grpSp>
      <p:sp>
        <p:nvSpPr>
          <p:cNvPr name="Freeform 113" id="113"/>
          <p:cNvSpPr/>
          <p:nvPr/>
        </p:nvSpPr>
        <p:spPr>
          <a:xfrm flipH="false" flipV="false" rot="0">
            <a:off x="13914135" y="3308468"/>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14" id="114"/>
          <p:cNvSpPr/>
          <p:nvPr/>
        </p:nvSpPr>
        <p:spPr>
          <a:xfrm flipH="false" flipV="false" rot="-807976">
            <a:off x="2579453" y="1831738"/>
            <a:ext cx="1417084" cy="1702203"/>
          </a:xfrm>
          <a:custGeom>
            <a:avLst/>
            <a:gdLst/>
            <a:ahLst/>
            <a:cxnLst/>
            <a:rect r="r" b="b" t="t" l="l"/>
            <a:pathLst>
              <a:path h="1702203" w="1417084">
                <a:moveTo>
                  <a:pt x="0" y="0"/>
                </a:moveTo>
                <a:lnTo>
                  <a:pt x="1417084" y="0"/>
                </a:lnTo>
                <a:lnTo>
                  <a:pt x="1417084" y="1702203"/>
                </a:lnTo>
                <a:lnTo>
                  <a:pt x="0" y="1702203"/>
                </a:lnTo>
                <a:lnTo>
                  <a:pt x="0" y="0"/>
                </a:lnTo>
                <a:close/>
              </a:path>
            </a:pathLst>
          </a:custGeom>
          <a:blipFill>
            <a:blip r:embed="rId10"/>
            <a:stretch>
              <a:fillRect l="0" t="0" r="0" b="0"/>
            </a:stretch>
          </a:blipFill>
        </p:spPr>
      </p:sp>
      <p:sp>
        <p:nvSpPr>
          <p:cNvPr name="Freeform 115" id="115"/>
          <p:cNvSpPr/>
          <p:nvPr/>
        </p:nvSpPr>
        <p:spPr>
          <a:xfrm flipH="false" flipV="false" rot="1743030">
            <a:off x="2154814" y="5077690"/>
            <a:ext cx="1070845" cy="926501"/>
          </a:xfrm>
          <a:custGeom>
            <a:avLst/>
            <a:gdLst/>
            <a:ahLst/>
            <a:cxnLst/>
            <a:rect r="r" b="b" t="t" l="l"/>
            <a:pathLst>
              <a:path h="926501" w="1070845">
                <a:moveTo>
                  <a:pt x="0" y="0"/>
                </a:moveTo>
                <a:lnTo>
                  <a:pt x="1070846" y="0"/>
                </a:lnTo>
                <a:lnTo>
                  <a:pt x="1070846" y="926502"/>
                </a:lnTo>
                <a:lnTo>
                  <a:pt x="0" y="926502"/>
                </a:lnTo>
                <a:lnTo>
                  <a:pt x="0" y="0"/>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grpSp>
        <p:nvGrpSpPr>
          <p:cNvPr name="Group 116" id="116"/>
          <p:cNvGrpSpPr/>
          <p:nvPr/>
        </p:nvGrpSpPr>
        <p:grpSpPr>
          <a:xfrm rot="0">
            <a:off x="4804647" y="2004268"/>
            <a:ext cx="8098125" cy="1357143"/>
            <a:chOff x="0" y="0"/>
            <a:chExt cx="2408213" cy="403586"/>
          </a:xfrm>
        </p:grpSpPr>
        <p:sp>
          <p:nvSpPr>
            <p:cNvPr name="Freeform 117" id="117"/>
            <p:cNvSpPr/>
            <p:nvPr/>
          </p:nvSpPr>
          <p:spPr>
            <a:xfrm flipH="false" flipV="false" rot="0">
              <a:off x="0" y="0"/>
              <a:ext cx="2408213" cy="403586"/>
            </a:xfrm>
            <a:custGeom>
              <a:avLst/>
              <a:gdLst/>
              <a:ahLst/>
              <a:cxnLst/>
              <a:rect r="r" b="b" t="t" l="l"/>
              <a:pathLst>
                <a:path h="403586" w="2408213">
                  <a:moveTo>
                    <a:pt x="95601" y="0"/>
                  </a:moveTo>
                  <a:lnTo>
                    <a:pt x="2312611" y="0"/>
                  </a:lnTo>
                  <a:cubicBezTo>
                    <a:pt x="2337966" y="0"/>
                    <a:pt x="2362283" y="10072"/>
                    <a:pt x="2380212" y="28001"/>
                  </a:cubicBezTo>
                  <a:cubicBezTo>
                    <a:pt x="2398140" y="45930"/>
                    <a:pt x="2408213" y="70246"/>
                    <a:pt x="2408213" y="95601"/>
                  </a:cubicBezTo>
                  <a:lnTo>
                    <a:pt x="2408213" y="307984"/>
                  </a:lnTo>
                  <a:cubicBezTo>
                    <a:pt x="2408213" y="360784"/>
                    <a:pt x="2365410" y="403586"/>
                    <a:pt x="2312611" y="403586"/>
                  </a:cubicBezTo>
                  <a:lnTo>
                    <a:pt x="95601" y="403586"/>
                  </a:lnTo>
                  <a:cubicBezTo>
                    <a:pt x="42802" y="403586"/>
                    <a:pt x="0" y="360784"/>
                    <a:pt x="0" y="307984"/>
                  </a:cubicBezTo>
                  <a:lnTo>
                    <a:pt x="0" y="95601"/>
                  </a:lnTo>
                  <a:cubicBezTo>
                    <a:pt x="0" y="42802"/>
                    <a:pt x="42802" y="0"/>
                    <a:pt x="95601" y="0"/>
                  </a:cubicBezTo>
                  <a:close/>
                </a:path>
              </a:pathLst>
            </a:custGeom>
            <a:solidFill>
              <a:srgbClr val="FFCF91"/>
            </a:solidFill>
            <a:ln w="47625" cap="rnd">
              <a:solidFill>
                <a:srgbClr val="E76262"/>
              </a:solidFill>
              <a:prstDash val="lgDash"/>
              <a:round/>
            </a:ln>
          </p:spPr>
        </p:sp>
        <p:sp>
          <p:nvSpPr>
            <p:cNvPr name="TextBox 118" id="118"/>
            <p:cNvSpPr txBox="true"/>
            <p:nvPr/>
          </p:nvSpPr>
          <p:spPr>
            <a:xfrm>
              <a:off x="0" y="-28575"/>
              <a:ext cx="2408213" cy="432161"/>
            </a:xfrm>
            <a:prstGeom prst="rect">
              <a:avLst/>
            </a:prstGeom>
          </p:spPr>
          <p:txBody>
            <a:bodyPr anchor="ctr" rtlCol="false" tIns="44991" lIns="44991" bIns="44991" rIns="44991"/>
            <a:lstStyle/>
            <a:p>
              <a:pPr algn="ctr">
                <a:lnSpc>
                  <a:spcPts val="2659"/>
                </a:lnSpc>
              </a:pPr>
            </a:p>
          </p:txBody>
        </p:sp>
      </p:grpSp>
      <p:sp>
        <p:nvSpPr>
          <p:cNvPr name="Freeform 119" id="119"/>
          <p:cNvSpPr/>
          <p:nvPr/>
        </p:nvSpPr>
        <p:spPr>
          <a:xfrm flipH="true" flipV="false" rot="-2375794">
            <a:off x="15046214" y="7161446"/>
            <a:ext cx="1070845" cy="926501"/>
          </a:xfrm>
          <a:custGeom>
            <a:avLst/>
            <a:gdLst/>
            <a:ahLst/>
            <a:cxnLst/>
            <a:rect r="r" b="b" t="t" l="l"/>
            <a:pathLst>
              <a:path h="926501" w="1070845">
                <a:moveTo>
                  <a:pt x="1070845" y="0"/>
                </a:moveTo>
                <a:lnTo>
                  <a:pt x="0" y="0"/>
                </a:lnTo>
                <a:lnTo>
                  <a:pt x="0" y="926501"/>
                </a:lnTo>
                <a:lnTo>
                  <a:pt x="1070845" y="926501"/>
                </a:lnTo>
                <a:lnTo>
                  <a:pt x="1070845" y="0"/>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sp>
        <p:nvSpPr>
          <p:cNvPr name="Freeform 120" id="120"/>
          <p:cNvSpPr/>
          <p:nvPr/>
        </p:nvSpPr>
        <p:spPr>
          <a:xfrm flipH="true" flipV="false" rot="-6877315">
            <a:off x="14421293" y="1956020"/>
            <a:ext cx="1011795" cy="696741"/>
          </a:xfrm>
          <a:custGeom>
            <a:avLst/>
            <a:gdLst/>
            <a:ahLst/>
            <a:cxnLst/>
            <a:rect r="r" b="b" t="t" l="l"/>
            <a:pathLst>
              <a:path h="696741" w="1011795">
                <a:moveTo>
                  <a:pt x="1011795" y="0"/>
                </a:moveTo>
                <a:lnTo>
                  <a:pt x="0" y="0"/>
                </a:lnTo>
                <a:lnTo>
                  <a:pt x="0" y="696741"/>
                </a:lnTo>
                <a:lnTo>
                  <a:pt x="1011795" y="696741"/>
                </a:lnTo>
                <a:lnTo>
                  <a:pt x="1011795" y="0"/>
                </a:lnTo>
                <a:close/>
              </a:path>
            </a:pathLst>
          </a:custGeom>
          <a:blipFill>
            <a:blip r:embed="rId13"/>
            <a:stretch>
              <a:fillRect l="0" t="-62571" r="-193516" b="-197067"/>
            </a:stretch>
          </a:blipFill>
        </p:spPr>
      </p:sp>
      <p:sp>
        <p:nvSpPr>
          <p:cNvPr name="TextBox 121" id="121"/>
          <p:cNvSpPr txBox="true"/>
          <p:nvPr/>
        </p:nvSpPr>
        <p:spPr>
          <a:xfrm rot="0">
            <a:off x="2859411" y="4070364"/>
            <a:ext cx="2427099" cy="909281"/>
          </a:xfrm>
          <a:prstGeom prst="rect">
            <a:avLst/>
          </a:prstGeom>
        </p:spPr>
        <p:txBody>
          <a:bodyPr anchor="t" rtlCol="false" tIns="0" lIns="0" bIns="0" rIns="0">
            <a:spAutoFit/>
          </a:bodyPr>
          <a:lstStyle/>
          <a:p>
            <a:pPr algn="ctr" marL="0" indent="0" lvl="0">
              <a:lnSpc>
                <a:spcPts val="4619"/>
              </a:lnSpc>
              <a:spcBef>
                <a:spcPct val="0"/>
              </a:spcBef>
            </a:pPr>
            <a:r>
              <a:rPr lang="en-US" sz="3079">
                <a:solidFill>
                  <a:srgbClr val="503D36"/>
                </a:solidFill>
                <a:latin typeface="Sniglet"/>
                <a:ea typeface="Sniglet"/>
                <a:cs typeface="Sniglet"/>
                <a:sym typeface="Sniglet"/>
              </a:rPr>
              <a:t>Group Leader</a:t>
            </a:r>
          </a:p>
        </p:txBody>
      </p:sp>
      <p:sp>
        <p:nvSpPr>
          <p:cNvPr name="TextBox 122" id="122"/>
          <p:cNvSpPr txBox="true"/>
          <p:nvPr/>
        </p:nvSpPr>
        <p:spPr>
          <a:xfrm rot="0">
            <a:off x="6181642" y="4070364"/>
            <a:ext cx="2259831" cy="859453"/>
          </a:xfrm>
          <a:prstGeom prst="rect">
            <a:avLst/>
          </a:prstGeom>
        </p:spPr>
        <p:txBody>
          <a:bodyPr anchor="t" rtlCol="false" tIns="0" lIns="0" bIns="0" rIns="0">
            <a:spAutoFit/>
          </a:bodyPr>
          <a:lstStyle/>
          <a:p>
            <a:pPr algn="ctr" marL="0" indent="0" lvl="0">
              <a:lnSpc>
                <a:spcPts val="4619"/>
              </a:lnSpc>
              <a:spcBef>
                <a:spcPct val="0"/>
              </a:spcBef>
            </a:pPr>
            <a:r>
              <a:rPr lang="en-US" sz="3079">
                <a:solidFill>
                  <a:srgbClr val="503D36"/>
                </a:solidFill>
                <a:latin typeface="Sniglet"/>
                <a:ea typeface="Sniglet"/>
                <a:cs typeface="Sniglet"/>
                <a:sym typeface="Sniglet"/>
              </a:rPr>
              <a:t>Researchers</a:t>
            </a:r>
          </a:p>
        </p:txBody>
      </p:sp>
      <p:sp>
        <p:nvSpPr>
          <p:cNvPr name="TextBox 123" id="123"/>
          <p:cNvSpPr txBox="true"/>
          <p:nvPr/>
        </p:nvSpPr>
        <p:spPr>
          <a:xfrm rot="0">
            <a:off x="8986732" y="4070364"/>
            <a:ext cx="3126844" cy="1201745"/>
          </a:xfrm>
          <a:prstGeom prst="rect">
            <a:avLst/>
          </a:prstGeom>
        </p:spPr>
        <p:txBody>
          <a:bodyPr anchor="t" rtlCol="false" tIns="0" lIns="0" bIns="0" rIns="0">
            <a:spAutoFit/>
          </a:bodyPr>
          <a:lstStyle/>
          <a:p>
            <a:pPr algn="ctr" marL="0" indent="0" lvl="0">
              <a:lnSpc>
                <a:spcPts val="4619"/>
              </a:lnSpc>
              <a:spcBef>
                <a:spcPct val="0"/>
              </a:spcBef>
            </a:pPr>
            <a:r>
              <a:rPr lang="en-US" sz="3079">
                <a:solidFill>
                  <a:srgbClr val="503D36"/>
                </a:solidFill>
                <a:latin typeface="Sniglet"/>
                <a:ea typeface="Sniglet"/>
                <a:cs typeface="Sniglet"/>
                <a:sym typeface="Sniglet"/>
              </a:rPr>
              <a:t>Resource Collector</a:t>
            </a:r>
          </a:p>
        </p:txBody>
      </p:sp>
      <p:sp>
        <p:nvSpPr>
          <p:cNvPr name="TextBox 124" id="124"/>
          <p:cNvSpPr txBox="true"/>
          <p:nvPr/>
        </p:nvSpPr>
        <p:spPr>
          <a:xfrm rot="0">
            <a:off x="12664982" y="4070364"/>
            <a:ext cx="2247537" cy="859911"/>
          </a:xfrm>
          <a:prstGeom prst="rect">
            <a:avLst/>
          </a:prstGeom>
        </p:spPr>
        <p:txBody>
          <a:bodyPr anchor="t" rtlCol="false" tIns="0" lIns="0" bIns="0" rIns="0">
            <a:spAutoFit/>
          </a:bodyPr>
          <a:lstStyle/>
          <a:p>
            <a:pPr algn="ctr" marL="0" indent="0" lvl="0">
              <a:lnSpc>
                <a:spcPts val="4619"/>
              </a:lnSpc>
              <a:spcBef>
                <a:spcPct val="0"/>
              </a:spcBef>
            </a:pPr>
            <a:r>
              <a:rPr lang="en-US" sz="3079">
                <a:solidFill>
                  <a:srgbClr val="503D36"/>
                </a:solidFill>
                <a:latin typeface="Sniglet"/>
                <a:ea typeface="Sniglet"/>
                <a:cs typeface="Sniglet"/>
                <a:sym typeface="Sniglet"/>
              </a:rPr>
              <a:t>Summarizer</a:t>
            </a:r>
          </a:p>
        </p:txBody>
      </p:sp>
      <p:sp>
        <p:nvSpPr>
          <p:cNvPr name="TextBox 125" id="125"/>
          <p:cNvSpPr txBox="true"/>
          <p:nvPr/>
        </p:nvSpPr>
        <p:spPr>
          <a:xfrm rot="0">
            <a:off x="2859411" y="7847193"/>
            <a:ext cx="2427099" cy="493395"/>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Samira Hadid</a:t>
            </a:r>
          </a:p>
        </p:txBody>
      </p:sp>
      <p:grpSp>
        <p:nvGrpSpPr>
          <p:cNvPr name="Group 126" id="126"/>
          <p:cNvGrpSpPr/>
          <p:nvPr/>
        </p:nvGrpSpPr>
        <p:grpSpPr>
          <a:xfrm rot="0">
            <a:off x="594866" y="1690137"/>
            <a:ext cx="1232729" cy="7134324"/>
            <a:chOff x="0" y="0"/>
            <a:chExt cx="1643639" cy="9512432"/>
          </a:xfrm>
        </p:grpSpPr>
        <p:sp>
          <p:nvSpPr>
            <p:cNvPr name="TextBox 127" id="127"/>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8" id="128"/>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9" id="129"/>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0" id="130"/>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1" id="131"/>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2" id="132"/>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3" id="133"/>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4" id="134"/>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5" id="135"/>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36" id="136"/>
          <p:cNvSpPr txBox="true"/>
          <p:nvPr/>
        </p:nvSpPr>
        <p:spPr>
          <a:xfrm rot="0">
            <a:off x="5345655" y="2291069"/>
            <a:ext cx="7016109" cy="885825"/>
          </a:xfrm>
          <a:prstGeom prst="rect">
            <a:avLst/>
          </a:prstGeom>
        </p:spPr>
        <p:txBody>
          <a:bodyPr anchor="t" rtlCol="false" tIns="0" lIns="0" bIns="0" rIns="0">
            <a:spAutoFit/>
          </a:bodyPr>
          <a:lstStyle/>
          <a:p>
            <a:pPr algn="ctr" marL="0" indent="0" lvl="0">
              <a:lnSpc>
                <a:spcPts val="6959"/>
              </a:lnSpc>
              <a:spcBef>
                <a:spcPct val="0"/>
              </a:spcBef>
            </a:pPr>
            <a:r>
              <a:rPr lang="en-US" sz="5799">
                <a:solidFill>
                  <a:srgbClr val="503D36"/>
                </a:solidFill>
                <a:latin typeface="More Sugar"/>
                <a:ea typeface="More Sugar"/>
                <a:cs typeface="More Sugar"/>
                <a:sym typeface="More Sugar"/>
              </a:rPr>
              <a:t>MEET THE GROUP</a:t>
            </a:r>
          </a:p>
        </p:txBody>
      </p:sp>
      <p:sp>
        <p:nvSpPr>
          <p:cNvPr name="TextBox 137" id="137"/>
          <p:cNvSpPr txBox="true"/>
          <p:nvPr/>
        </p:nvSpPr>
        <p:spPr>
          <a:xfrm rot="0">
            <a:off x="6098008" y="7847193"/>
            <a:ext cx="2427099" cy="493395"/>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Claudia Alves</a:t>
            </a:r>
          </a:p>
        </p:txBody>
      </p:sp>
      <p:sp>
        <p:nvSpPr>
          <p:cNvPr name="TextBox 138" id="138"/>
          <p:cNvSpPr txBox="true"/>
          <p:nvPr/>
        </p:nvSpPr>
        <p:spPr>
          <a:xfrm rot="0">
            <a:off x="9336605" y="7847193"/>
            <a:ext cx="2427099" cy="493395"/>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Juliana Silva</a:t>
            </a:r>
          </a:p>
        </p:txBody>
      </p:sp>
      <p:sp>
        <p:nvSpPr>
          <p:cNvPr name="TextBox 139" id="139"/>
          <p:cNvSpPr txBox="true"/>
          <p:nvPr/>
        </p:nvSpPr>
        <p:spPr>
          <a:xfrm rot="0">
            <a:off x="12406028" y="7847193"/>
            <a:ext cx="2765446" cy="493395"/>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Olivia Wilson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661541" y="1470992"/>
            <a:ext cx="1232729" cy="7134324"/>
            <a:chOff x="0" y="0"/>
            <a:chExt cx="1643639" cy="9512432"/>
          </a:xfrm>
        </p:grpSpPr>
        <p:sp>
          <p:nvSpPr>
            <p:cNvPr name="TextBox 5" id="5"/>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6" id="6"/>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7" id="7"/>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8" id="8"/>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 id="9"/>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 id="10"/>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 id="11"/>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 id="12"/>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 id="13"/>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4" id="14"/>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4"/>
            <a:stretch>
              <a:fillRect l="0" t="0" r="0" b="0"/>
            </a:stretch>
          </a:blipFill>
        </p:spPr>
      </p:sp>
      <p:grpSp>
        <p:nvGrpSpPr>
          <p:cNvPr name="Group 15" id="15"/>
          <p:cNvGrpSpPr/>
          <p:nvPr/>
        </p:nvGrpSpPr>
        <p:grpSpPr>
          <a:xfrm rot="0">
            <a:off x="15164201" y="2618086"/>
            <a:ext cx="2279617" cy="1191585"/>
            <a:chOff x="0" y="0"/>
            <a:chExt cx="3039489" cy="1588780"/>
          </a:xfrm>
        </p:grpSpPr>
        <p:grpSp>
          <p:nvGrpSpPr>
            <p:cNvPr name="Group 16" id="16"/>
            <p:cNvGrpSpPr/>
            <p:nvPr/>
          </p:nvGrpSpPr>
          <p:grpSpPr>
            <a:xfrm rot="0">
              <a:off x="0" y="0"/>
              <a:ext cx="3039489" cy="1588780"/>
              <a:chOff x="0" y="0"/>
              <a:chExt cx="620810" cy="324506"/>
            </a:xfrm>
          </p:grpSpPr>
          <p:sp>
            <p:nvSpPr>
              <p:cNvPr name="Freeform 17" id="1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18" id="1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9" id="19"/>
            <p:cNvGrpSpPr/>
            <p:nvPr/>
          </p:nvGrpSpPr>
          <p:grpSpPr>
            <a:xfrm rot="0">
              <a:off x="1234950" y="117213"/>
              <a:ext cx="1688828" cy="1354354"/>
              <a:chOff x="0" y="0"/>
              <a:chExt cx="344940" cy="276625"/>
            </a:xfrm>
          </p:grpSpPr>
          <p:sp>
            <p:nvSpPr>
              <p:cNvPr name="Freeform 20" id="2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1" id="2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2" id="22"/>
          <p:cNvGrpSpPr/>
          <p:nvPr/>
        </p:nvGrpSpPr>
        <p:grpSpPr>
          <a:xfrm rot="0">
            <a:off x="15164201" y="3904500"/>
            <a:ext cx="2279617" cy="1191585"/>
            <a:chOff x="0" y="0"/>
            <a:chExt cx="3039489" cy="1588780"/>
          </a:xfrm>
        </p:grpSpPr>
        <p:grpSp>
          <p:nvGrpSpPr>
            <p:cNvPr name="Group 23" id="23"/>
            <p:cNvGrpSpPr/>
            <p:nvPr/>
          </p:nvGrpSpPr>
          <p:grpSpPr>
            <a:xfrm rot="0">
              <a:off x="0" y="0"/>
              <a:ext cx="3039489" cy="1588780"/>
              <a:chOff x="0" y="0"/>
              <a:chExt cx="620810" cy="324506"/>
            </a:xfrm>
          </p:grpSpPr>
          <p:sp>
            <p:nvSpPr>
              <p:cNvPr name="Freeform 24" id="2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25" id="2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6" id="26"/>
            <p:cNvGrpSpPr/>
            <p:nvPr/>
          </p:nvGrpSpPr>
          <p:grpSpPr>
            <a:xfrm rot="0">
              <a:off x="1234950" y="117213"/>
              <a:ext cx="1688828" cy="1354354"/>
              <a:chOff x="0" y="0"/>
              <a:chExt cx="344940" cy="276625"/>
            </a:xfrm>
          </p:grpSpPr>
          <p:sp>
            <p:nvSpPr>
              <p:cNvPr name="Freeform 27" id="2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28" id="2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9" id="29"/>
          <p:cNvGrpSpPr/>
          <p:nvPr/>
        </p:nvGrpSpPr>
        <p:grpSpPr>
          <a:xfrm rot="0">
            <a:off x="15164201" y="5190915"/>
            <a:ext cx="2279617" cy="1191585"/>
            <a:chOff x="0" y="0"/>
            <a:chExt cx="3039489" cy="1588780"/>
          </a:xfrm>
        </p:grpSpPr>
        <p:grpSp>
          <p:nvGrpSpPr>
            <p:cNvPr name="Group 30" id="30"/>
            <p:cNvGrpSpPr/>
            <p:nvPr/>
          </p:nvGrpSpPr>
          <p:grpSpPr>
            <a:xfrm rot="0">
              <a:off x="0" y="0"/>
              <a:ext cx="3039489" cy="1588780"/>
              <a:chOff x="0" y="0"/>
              <a:chExt cx="620810" cy="324506"/>
            </a:xfrm>
          </p:grpSpPr>
          <p:sp>
            <p:nvSpPr>
              <p:cNvPr name="Freeform 31" id="31"/>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32" id="32"/>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3" id="33"/>
            <p:cNvGrpSpPr/>
            <p:nvPr/>
          </p:nvGrpSpPr>
          <p:grpSpPr>
            <a:xfrm rot="0">
              <a:off x="1234950" y="117213"/>
              <a:ext cx="1688828" cy="1354354"/>
              <a:chOff x="0" y="0"/>
              <a:chExt cx="344940" cy="276625"/>
            </a:xfrm>
          </p:grpSpPr>
          <p:sp>
            <p:nvSpPr>
              <p:cNvPr name="Freeform 34" id="34"/>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35" id="35"/>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6" id="36"/>
          <p:cNvGrpSpPr/>
          <p:nvPr/>
        </p:nvGrpSpPr>
        <p:grpSpPr>
          <a:xfrm rot="0">
            <a:off x="15164201" y="6477329"/>
            <a:ext cx="2279617" cy="1191585"/>
            <a:chOff x="0" y="0"/>
            <a:chExt cx="3039489" cy="1588780"/>
          </a:xfrm>
        </p:grpSpPr>
        <p:grpSp>
          <p:nvGrpSpPr>
            <p:cNvPr name="Group 37" id="37"/>
            <p:cNvGrpSpPr/>
            <p:nvPr/>
          </p:nvGrpSpPr>
          <p:grpSpPr>
            <a:xfrm rot="0">
              <a:off x="0" y="0"/>
              <a:ext cx="3039489" cy="1588780"/>
              <a:chOff x="0" y="0"/>
              <a:chExt cx="620810" cy="324506"/>
            </a:xfrm>
          </p:grpSpPr>
          <p:sp>
            <p:nvSpPr>
              <p:cNvPr name="Freeform 38" id="38"/>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39" id="39"/>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40" id="40"/>
            <p:cNvGrpSpPr/>
            <p:nvPr/>
          </p:nvGrpSpPr>
          <p:grpSpPr>
            <a:xfrm rot="0">
              <a:off x="1234950" y="117213"/>
              <a:ext cx="1688828" cy="1354354"/>
              <a:chOff x="0" y="0"/>
              <a:chExt cx="344940" cy="276625"/>
            </a:xfrm>
          </p:grpSpPr>
          <p:sp>
            <p:nvSpPr>
              <p:cNvPr name="Freeform 41" id="41"/>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42" id="42"/>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43" id="43"/>
          <p:cNvGrpSpPr/>
          <p:nvPr/>
        </p:nvGrpSpPr>
        <p:grpSpPr>
          <a:xfrm rot="0">
            <a:off x="15164201" y="7763743"/>
            <a:ext cx="2279617" cy="1191585"/>
            <a:chOff x="0" y="0"/>
            <a:chExt cx="3039489" cy="1588780"/>
          </a:xfrm>
        </p:grpSpPr>
        <p:grpSp>
          <p:nvGrpSpPr>
            <p:cNvPr name="Group 44" id="44"/>
            <p:cNvGrpSpPr/>
            <p:nvPr/>
          </p:nvGrpSpPr>
          <p:grpSpPr>
            <a:xfrm rot="0">
              <a:off x="0" y="0"/>
              <a:ext cx="3039489" cy="1588780"/>
              <a:chOff x="0" y="0"/>
              <a:chExt cx="620810" cy="324506"/>
            </a:xfrm>
          </p:grpSpPr>
          <p:sp>
            <p:nvSpPr>
              <p:cNvPr name="Freeform 45" id="45"/>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46" id="46"/>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47" id="47"/>
            <p:cNvGrpSpPr/>
            <p:nvPr/>
          </p:nvGrpSpPr>
          <p:grpSpPr>
            <a:xfrm rot="0">
              <a:off x="1234950" y="117213"/>
              <a:ext cx="1688828" cy="1354354"/>
              <a:chOff x="0" y="0"/>
              <a:chExt cx="344940" cy="276625"/>
            </a:xfrm>
          </p:grpSpPr>
          <p:sp>
            <p:nvSpPr>
              <p:cNvPr name="Freeform 48" id="48"/>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49" id="49"/>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50" id="50"/>
          <p:cNvGrpSpPr/>
          <p:nvPr/>
        </p:nvGrpSpPr>
        <p:grpSpPr>
          <a:xfrm rot="0">
            <a:off x="15564542" y="1331671"/>
            <a:ext cx="2186870" cy="1191585"/>
            <a:chOff x="0" y="0"/>
            <a:chExt cx="2915827" cy="1588780"/>
          </a:xfrm>
        </p:grpSpPr>
        <p:grpSp>
          <p:nvGrpSpPr>
            <p:cNvPr name="Group 51" id="51"/>
            <p:cNvGrpSpPr/>
            <p:nvPr/>
          </p:nvGrpSpPr>
          <p:grpSpPr>
            <a:xfrm rot="0">
              <a:off x="0" y="0"/>
              <a:ext cx="2915827" cy="1588780"/>
              <a:chOff x="0" y="0"/>
              <a:chExt cx="595553" cy="324506"/>
            </a:xfrm>
          </p:grpSpPr>
          <p:sp>
            <p:nvSpPr>
              <p:cNvPr name="Freeform 52" id="52"/>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53" id="53"/>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54" id="54"/>
            <p:cNvGrpSpPr/>
            <p:nvPr/>
          </p:nvGrpSpPr>
          <p:grpSpPr>
            <a:xfrm rot="0">
              <a:off x="135707" y="117213"/>
              <a:ext cx="2664410" cy="1354354"/>
              <a:chOff x="0" y="0"/>
              <a:chExt cx="544201" cy="276625"/>
            </a:xfrm>
          </p:grpSpPr>
          <p:sp>
            <p:nvSpPr>
              <p:cNvPr name="Freeform 55" id="55"/>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56" id="56"/>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57" id="57"/>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7044082"/>
            <a:chOff x="0" y="0"/>
            <a:chExt cx="350819" cy="9392109"/>
          </a:xfrm>
        </p:grpSpPr>
        <p:grpSp>
          <p:nvGrpSpPr>
            <p:cNvPr name="Group 65" id="65"/>
            <p:cNvGrpSpPr/>
            <p:nvPr/>
          </p:nvGrpSpPr>
          <p:grpSpPr>
            <a:xfrm rot="0">
              <a:off x="0" y="0"/>
              <a:ext cx="350819" cy="350819"/>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7" id="6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8" id="68"/>
            <p:cNvGrpSpPr/>
            <p:nvPr/>
          </p:nvGrpSpPr>
          <p:grpSpPr>
            <a:xfrm rot="0">
              <a:off x="0" y="1130161"/>
              <a:ext cx="350819" cy="350819"/>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0" id="7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1" id="71"/>
            <p:cNvGrpSpPr/>
            <p:nvPr/>
          </p:nvGrpSpPr>
          <p:grpSpPr>
            <a:xfrm rot="0">
              <a:off x="0" y="2260322"/>
              <a:ext cx="350819" cy="350819"/>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3" id="7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4" id="74"/>
            <p:cNvGrpSpPr/>
            <p:nvPr/>
          </p:nvGrpSpPr>
          <p:grpSpPr>
            <a:xfrm rot="0">
              <a:off x="0" y="3390484"/>
              <a:ext cx="350819" cy="350819"/>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6" id="7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7" id="77"/>
            <p:cNvGrpSpPr/>
            <p:nvPr/>
          </p:nvGrpSpPr>
          <p:grpSpPr>
            <a:xfrm rot="0">
              <a:off x="0" y="4520645"/>
              <a:ext cx="350819" cy="350819"/>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9" id="7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0" id="80"/>
            <p:cNvGrpSpPr/>
            <p:nvPr/>
          </p:nvGrpSpPr>
          <p:grpSpPr>
            <a:xfrm rot="0">
              <a:off x="0" y="5650806"/>
              <a:ext cx="350819" cy="350819"/>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2" id="8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3" id="83"/>
            <p:cNvGrpSpPr/>
            <p:nvPr/>
          </p:nvGrpSpPr>
          <p:grpSpPr>
            <a:xfrm rot="0">
              <a:off x="0" y="6780967"/>
              <a:ext cx="350819" cy="350819"/>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5" id="8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6" id="86"/>
            <p:cNvGrpSpPr/>
            <p:nvPr/>
          </p:nvGrpSpPr>
          <p:grpSpPr>
            <a:xfrm rot="0">
              <a:off x="0" y="7911128"/>
              <a:ext cx="350819" cy="350819"/>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8" id="8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9" id="89"/>
            <p:cNvGrpSpPr/>
            <p:nvPr/>
          </p:nvGrpSpPr>
          <p:grpSpPr>
            <a:xfrm rot="0">
              <a:off x="0" y="9041289"/>
              <a:ext cx="350819" cy="350819"/>
              <a:chOff x="0" y="0"/>
              <a:chExt cx="812800" cy="812800"/>
            </a:xfrm>
          </p:grpSpPr>
          <p:sp>
            <p:nvSpPr>
              <p:cNvPr name="Freeform 90" id="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1" id="9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grpSp>
        <p:nvGrpSpPr>
          <p:cNvPr name="Group 92" id="92"/>
          <p:cNvGrpSpPr/>
          <p:nvPr/>
        </p:nvGrpSpPr>
        <p:grpSpPr>
          <a:xfrm rot="0">
            <a:off x="9144000" y="2583992"/>
            <a:ext cx="6327796" cy="5961365"/>
            <a:chOff x="0" y="0"/>
            <a:chExt cx="1666580" cy="1570071"/>
          </a:xfrm>
        </p:grpSpPr>
        <p:sp>
          <p:nvSpPr>
            <p:cNvPr name="Freeform 93" id="93"/>
            <p:cNvSpPr/>
            <p:nvPr/>
          </p:nvSpPr>
          <p:spPr>
            <a:xfrm flipH="false" flipV="false" rot="0">
              <a:off x="0" y="0"/>
              <a:ext cx="1666580" cy="1570071"/>
            </a:xfrm>
            <a:custGeom>
              <a:avLst/>
              <a:gdLst/>
              <a:ahLst/>
              <a:cxnLst/>
              <a:rect r="r" b="b" t="t" l="l"/>
              <a:pathLst>
                <a:path h="1570071" w="1666580">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sp>
        <p:sp>
          <p:nvSpPr>
            <p:cNvPr name="TextBox 94" id="94"/>
            <p:cNvSpPr txBox="true"/>
            <p:nvPr/>
          </p:nvSpPr>
          <p:spPr>
            <a:xfrm>
              <a:off x="0" y="-28575"/>
              <a:ext cx="1666580" cy="1598646"/>
            </a:xfrm>
            <a:prstGeom prst="rect">
              <a:avLst/>
            </a:prstGeom>
          </p:spPr>
          <p:txBody>
            <a:bodyPr anchor="ctr" rtlCol="false" tIns="50800" lIns="50800" bIns="50800" rIns="50800"/>
            <a:lstStyle/>
            <a:p>
              <a:pPr algn="ctr">
                <a:lnSpc>
                  <a:spcPts val="2659"/>
                </a:lnSpc>
              </a:pPr>
            </a:p>
          </p:txBody>
        </p:sp>
      </p:grpSp>
      <p:grpSp>
        <p:nvGrpSpPr>
          <p:cNvPr name="Group 95" id="95"/>
          <p:cNvGrpSpPr/>
          <p:nvPr/>
        </p:nvGrpSpPr>
        <p:grpSpPr>
          <a:xfrm rot="0">
            <a:off x="2507810" y="2612011"/>
            <a:ext cx="6327796" cy="5961365"/>
            <a:chOff x="0" y="0"/>
            <a:chExt cx="1666580" cy="1570071"/>
          </a:xfrm>
        </p:grpSpPr>
        <p:sp>
          <p:nvSpPr>
            <p:cNvPr name="Freeform 96" id="96"/>
            <p:cNvSpPr/>
            <p:nvPr/>
          </p:nvSpPr>
          <p:spPr>
            <a:xfrm flipH="false" flipV="false" rot="0">
              <a:off x="0" y="0"/>
              <a:ext cx="1666580" cy="1570071"/>
            </a:xfrm>
            <a:custGeom>
              <a:avLst/>
              <a:gdLst/>
              <a:ahLst/>
              <a:cxnLst/>
              <a:rect r="r" b="b" t="t" l="l"/>
              <a:pathLst>
                <a:path h="1570071" w="1666580">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sp>
        <p:sp>
          <p:nvSpPr>
            <p:cNvPr name="TextBox 97" id="97"/>
            <p:cNvSpPr txBox="true"/>
            <p:nvPr/>
          </p:nvSpPr>
          <p:spPr>
            <a:xfrm>
              <a:off x="0" y="-28575"/>
              <a:ext cx="1666580" cy="1598646"/>
            </a:xfrm>
            <a:prstGeom prst="rect">
              <a:avLst/>
            </a:prstGeom>
          </p:spPr>
          <p:txBody>
            <a:bodyPr anchor="ctr" rtlCol="false" tIns="50800" lIns="50800" bIns="50800" rIns="50800"/>
            <a:lstStyle/>
            <a:p>
              <a:pPr algn="ctr">
                <a:lnSpc>
                  <a:spcPts val="2659"/>
                </a:lnSpc>
              </a:pPr>
            </a:p>
          </p:txBody>
        </p:sp>
      </p:grpSp>
      <p:grpSp>
        <p:nvGrpSpPr>
          <p:cNvPr name="Group 98" id="98"/>
          <p:cNvGrpSpPr/>
          <p:nvPr/>
        </p:nvGrpSpPr>
        <p:grpSpPr>
          <a:xfrm rot="0">
            <a:off x="9254920" y="3595955"/>
            <a:ext cx="244068" cy="244068"/>
            <a:chOff x="0" y="0"/>
            <a:chExt cx="812800" cy="812800"/>
          </a:xfrm>
        </p:grpSpPr>
        <p:sp>
          <p:nvSpPr>
            <p:cNvPr name="Freeform 99" id="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00" id="100"/>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01" id="101"/>
          <p:cNvGrpSpPr/>
          <p:nvPr/>
        </p:nvGrpSpPr>
        <p:grpSpPr>
          <a:xfrm rot="0">
            <a:off x="9254920" y="4382219"/>
            <a:ext cx="244068" cy="244068"/>
            <a:chOff x="0" y="0"/>
            <a:chExt cx="812800" cy="812800"/>
          </a:xfrm>
        </p:grpSpPr>
        <p:sp>
          <p:nvSpPr>
            <p:cNvPr name="Freeform 102" id="1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03" id="103"/>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04" id="104"/>
          <p:cNvGrpSpPr/>
          <p:nvPr/>
        </p:nvGrpSpPr>
        <p:grpSpPr>
          <a:xfrm rot="0">
            <a:off x="9254920" y="5168483"/>
            <a:ext cx="244068" cy="244068"/>
            <a:chOff x="0" y="0"/>
            <a:chExt cx="812800" cy="812800"/>
          </a:xfrm>
        </p:grpSpPr>
        <p:sp>
          <p:nvSpPr>
            <p:cNvPr name="Freeform 105" id="10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06" id="106"/>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07" id="107"/>
          <p:cNvGrpSpPr/>
          <p:nvPr/>
        </p:nvGrpSpPr>
        <p:grpSpPr>
          <a:xfrm rot="0">
            <a:off x="9254920" y="5954747"/>
            <a:ext cx="244068" cy="244068"/>
            <a:chOff x="0" y="0"/>
            <a:chExt cx="812800" cy="812800"/>
          </a:xfrm>
        </p:grpSpPr>
        <p:sp>
          <p:nvSpPr>
            <p:cNvPr name="Freeform 108" id="10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09" id="109"/>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10" id="110"/>
          <p:cNvGrpSpPr/>
          <p:nvPr/>
        </p:nvGrpSpPr>
        <p:grpSpPr>
          <a:xfrm rot="0">
            <a:off x="9254920" y="6741011"/>
            <a:ext cx="244068" cy="244068"/>
            <a:chOff x="0" y="0"/>
            <a:chExt cx="812800" cy="812800"/>
          </a:xfrm>
        </p:grpSpPr>
        <p:sp>
          <p:nvSpPr>
            <p:cNvPr name="Freeform 111" id="1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12" id="112"/>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13" id="113"/>
          <p:cNvGrpSpPr/>
          <p:nvPr/>
        </p:nvGrpSpPr>
        <p:grpSpPr>
          <a:xfrm rot="0">
            <a:off x="9254920" y="7527274"/>
            <a:ext cx="244068" cy="244068"/>
            <a:chOff x="0" y="0"/>
            <a:chExt cx="812800" cy="812800"/>
          </a:xfrm>
        </p:grpSpPr>
        <p:sp>
          <p:nvSpPr>
            <p:cNvPr name="Freeform 114" id="1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15" id="115"/>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16" id="116"/>
          <p:cNvGrpSpPr/>
          <p:nvPr/>
        </p:nvGrpSpPr>
        <p:grpSpPr>
          <a:xfrm rot="0">
            <a:off x="8479191" y="3595955"/>
            <a:ext cx="244068" cy="244068"/>
            <a:chOff x="0" y="0"/>
            <a:chExt cx="812800" cy="812800"/>
          </a:xfrm>
        </p:grpSpPr>
        <p:sp>
          <p:nvSpPr>
            <p:cNvPr name="Freeform 117" id="1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18" id="118"/>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19" id="119"/>
          <p:cNvGrpSpPr/>
          <p:nvPr/>
        </p:nvGrpSpPr>
        <p:grpSpPr>
          <a:xfrm rot="0">
            <a:off x="8479191" y="4382219"/>
            <a:ext cx="244068" cy="244068"/>
            <a:chOff x="0" y="0"/>
            <a:chExt cx="812800" cy="812800"/>
          </a:xfrm>
        </p:grpSpPr>
        <p:sp>
          <p:nvSpPr>
            <p:cNvPr name="Freeform 120" id="1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21" id="121"/>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22" id="122"/>
          <p:cNvGrpSpPr/>
          <p:nvPr/>
        </p:nvGrpSpPr>
        <p:grpSpPr>
          <a:xfrm rot="0">
            <a:off x="8479191" y="5168483"/>
            <a:ext cx="244068" cy="244068"/>
            <a:chOff x="0" y="0"/>
            <a:chExt cx="812800" cy="812800"/>
          </a:xfrm>
        </p:grpSpPr>
        <p:sp>
          <p:nvSpPr>
            <p:cNvPr name="Freeform 123" id="1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24" id="124"/>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25" id="125"/>
          <p:cNvGrpSpPr/>
          <p:nvPr/>
        </p:nvGrpSpPr>
        <p:grpSpPr>
          <a:xfrm rot="0">
            <a:off x="8479191" y="5954747"/>
            <a:ext cx="244068" cy="244068"/>
            <a:chOff x="0" y="0"/>
            <a:chExt cx="812800" cy="812800"/>
          </a:xfrm>
        </p:grpSpPr>
        <p:sp>
          <p:nvSpPr>
            <p:cNvPr name="Freeform 126" id="1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27" id="127"/>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28" id="128"/>
          <p:cNvGrpSpPr/>
          <p:nvPr/>
        </p:nvGrpSpPr>
        <p:grpSpPr>
          <a:xfrm rot="0">
            <a:off x="8479191" y="6741011"/>
            <a:ext cx="244068" cy="244068"/>
            <a:chOff x="0" y="0"/>
            <a:chExt cx="812800" cy="812800"/>
          </a:xfrm>
        </p:grpSpPr>
        <p:sp>
          <p:nvSpPr>
            <p:cNvPr name="Freeform 129" id="1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30" id="130"/>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grpSp>
        <p:nvGrpSpPr>
          <p:cNvPr name="Group 131" id="131"/>
          <p:cNvGrpSpPr/>
          <p:nvPr/>
        </p:nvGrpSpPr>
        <p:grpSpPr>
          <a:xfrm rot="0">
            <a:off x="8479191" y="7527274"/>
            <a:ext cx="244068" cy="244068"/>
            <a:chOff x="0" y="0"/>
            <a:chExt cx="812800" cy="812800"/>
          </a:xfrm>
        </p:grpSpPr>
        <p:sp>
          <p:nvSpPr>
            <p:cNvPr name="Freeform 132" id="1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sp>
        <p:sp>
          <p:nvSpPr>
            <p:cNvPr name="TextBox 133" id="133"/>
            <p:cNvSpPr txBox="true"/>
            <p:nvPr/>
          </p:nvSpPr>
          <p:spPr>
            <a:xfrm>
              <a:off x="76200" y="47625"/>
              <a:ext cx="660400" cy="688975"/>
            </a:xfrm>
            <a:prstGeom prst="rect">
              <a:avLst/>
            </a:prstGeom>
          </p:spPr>
          <p:txBody>
            <a:bodyPr anchor="ctr" rtlCol="false" tIns="56067" lIns="56067" bIns="56067" rIns="56067"/>
            <a:lstStyle/>
            <a:p>
              <a:pPr algn="ctr">
                <a:lnSpc>
                  <a:spcPts val="2659"/>
                </a:lnSpc>
              </a:pPr>
            </a:p>
          </p:txBody>
        </p:sp>
      </p:grpSp>
      <p:sp>
        <p:nvSpPr>
          <p:cNvPr name="TextBox 134" id="134"/>
          <p:cNvSpPr txBox="true"/>
          <p:nvPr/>
        </p:nvSpPr>
        <p:spPr>
          <a:xfrm rot="5400000">
            <a:off x="8859902" y="2382624"/>
            <a:ext cx="330566" cy="1286370"/>
          </a:xfrm>
          <a:prstGeom prst="rect">
            <a:avLst/>
          </a:prstGeom>
        </p:spPr>
        <p:txBody>
          <a:bodyPr anchor="t" rtlCol="false" tIns="0" lIns="0" bIns="0" rIns="0">
            <a:spAutoFit/>
          </a:bodyPr>
          <a:lstStyle/>
          <a:p>
            <a:pPr algn="ctr">
              <a:lnSpc>
                <a:spcPts val="10560"/>
              </a:lnSpc>
            </a:pPr>
            <a:r>
              <a:rPr lang="en-US" sz="7543">
                <a:solidFill>
                  <a:srgbClr val="503D36"/>
                </a:solidFill>
                <a:latin typeface="Sniglet"/>
                <a:ea typeface="Sniglet"/>
                <a:cs typeface="Sniglet"/>
                <a:sym typeface="Sniglet"/>
              </a:rPr>
              <a:t>)</a:t>
            </a:r>
          </a:p>
        </p:txBody>
      </p:sp>
      <p:sp>
        <p:nvSpPr>
          <p:cNvPr name="TextBox 135" id="135"/>
          <p:cNvSpPr txBox="true"/>
          <p:nvPr/>
        </p:nvSpPr>
        <p:spPr>
          <a:xfrm rot="5400000">
            <a:off x="8860700" y="3168870"/>
            <a:ext cx="330566" cy="1284772"/>
          </a:xfrm>
          <a:prstGeom prst="rect">
            <a:avLst/>
          </a:prstGeom>
        </p:spPr>
        <p:txBody>
          <a:bodyPr anchor="t" rtlCol="false" tIns="0" lIns="0" bIns="0" rIns="0">
            <a:spAutoFit/>
          </a:bodyPr>
          <a:lstStyle/>
          <a:p>
            <a:pPr algn="ctr">
              <a:lnSpc>
                <a:spcPts val="10560"/>
              </a:lnSpc>
            </a:pPr>
            <a:r>
              <a:rPr lang="en-US" sz="7543">
                <a:solidFill>
                  <a:srgbClr val="C46848"/>
                </a:solidFill>
                <a:latin typeface="Sniglet"/>
                <a:ea typeface="Sniglet"/>
                <a:cs typeface="Sniglet"/>
                <a:sym typeface="Sniglet"/>
              </a:rPr>
              <a:t>)</a:t>
            </a:r>
          </a:p>
        </p:txBody>
      </p:sp>
      <p:sp>
        <p:nvSpPr>
          <p:cNvPr name="TextBox 136" id="136"/>
          <p:cNvSpPr txBox="true"/>
          <p:nvPr/>
        </p:nvSpPr>
        <p:spPr>
          <a:xfrm rot="5400000">
            <a:off x="8860700" y="3954786"/>
            <a:ext cx="330566" cy="1284772"/>
          </a:xfrm>
          <a:prstGeom prst="rect">
            <a:avLst/>
          </a:prstGeom>
        </p:spPr>
        <p:txBody>
          <a:bodyPr anchor="t" rtlCol="false" tIns="0" lIns="0" bIns="0" rIns="0">
            <a:spAutoFit/>
          </a:bodyPr>
          <a:lstStyle/>
          <a:p>
            <a:pPr algn="ctr">
              <a:lnSpc>
                <a:spcPts val="10560"/>
              </a:lnSpc>
            </a:pPr>
            <a:r>
              <a:rPr lang="en-US" sz="7543">
                <a:solidFill>
                  <a:srgbClr val="E76262"/>
                </a:solidFill>
                <a:latin typeface="Sniglet"/>
                <a:ea typeface="Sniglet"/>
                <a:cs typeface="Sniglet"/>
                <a:sym typeface="Sniglet"/>
              </a:rPr>
              <a:t>)</a:t>
            </a:r>
          </a:p>
        </p:txBody>
      </p:sp>
      <p:sp>
        <p:nvSpPr>
          <p:cNvPr name="TextBox 137" id="137"/>
          <p:cNvSpPr txBox="true"/>
          <p:nvPr/>
        </p:nvSpPr>
        <p:spPr>
          <a:xfrm rot="5400000">
            <a:off x="8860700" y="4740700"/>
            <a:ext cx="330566" cy="1284772"/>
          </a:xfrm>
          <a:prstGeom prst="rect">
            <a:avLst/>
          </a:prstGeom>
        </p:spPr>
        <p:txBody>
          <a:bodyPr anchor="t" rtlCol="false" tIns="0" lIns="0" bIns="0" rIns="0">
            <a:spAutoFit/>
          </a:bodyPr>
          <a:lstStyle/>
          <a:p>
            <a:pPr algn="ctr">
              <a:lnSpc>
                <a:spcPts val="10560"/>
              </a:lnSpc>
            </a:pPr>
            <a:r>
              <a:rPr lang="en-US" sz="7543">
                <a:solidFill>
                  <a:srgbClr val="E76262"/>
                </a:solidFill>
                <a:latin typeface="Sniglet"/>
                <a:ea typeface="Sniglet"/>
                <a:cs typeface="Sniglet"/>
                <a:sym typeface="Sniglet"/>
              </a:rPr>
              <a:t>)</a:t>
            </a:r>
          </a:p>
        </p:txBody>
      </p:sp>
      <p:sp>
        <p:nvSpPr>
          <p:cNvPr name="TextBox 138" id="138"/>
          <p:cNvSpPr txBox="true"/>
          <p:nvPr/>
        </p:nvSpPr>
        <p:spPr>
          <a:xfrm rot="5400000">
            <a:off x="8860700" y="5526616"/>
            <a:ext cx="330566" cy="1284772"/>
          </a:xfrm>
          <a:prstGeom prst="rect">
            <a:avLst/>
          </a:prstGeom>
        </p:spPr>
        <p:txBody>
          <a:bodyPr anchor="t" rtlCol="false" tIns="0" lIns="0" bIns="0" rIns="0">
            <a:spAutoFit/>
          </a:bodyPr>
          <a:lstStyle/>
          <a:p>
            <a:pPr algn="ctr">
              <a:lnSpc>
                <a:spcPts val="10560"/>
              </a:lnSpc>
            </a:pPr>
            <a:r>
              <a:rPr lang="en-US" sz="7543">
                <a:solidFill>
                  <a:srgbClr val="E76262"/>
                </a:solidFill>
                <a:latin typeface="Sniglet"/>
                <a:ea typeface="Sniglet"/>
                <a:cs typeface="Sniglet"/>
                <a:sym typeface="Sniglet"/>
              </a:rPr>
              <a:t>)</a:t>
            </a:r>
          </a:p>
        </p:txBody>
      </p:sp>
      <p:sp>
        <p:nvSpPr>
          <p:cNvPr name="TextBox 139" id="139"/>
          <p:cNvSpPr txBox="true"/>
          <p:nvPr/>
        </p:nvSpPr>
        <p:spPr>
          <a:xfrm rot="5400000">
            <a:off x="8860700" y="6312532"/>
            <a:ext cx="330566" cy="1284772"/>
          </a:xfrm>
          <a:prstGeom prst="rect">
            <a:avLst/>
          </a:prstGeom>
        </p:spPr>
        <p:txBody>
          <a:bodyPr anchor="t" rtlCol="false" tIns="0" lIns="0" bIns="0" rIns="0">
            <a:spAutoFit/>
          </a:bodyPr>
          <a:lstStyle/>
          <a:p>
            <a:pPr algn="ctr">
              <a:lnSpc>
                <a:spcPts val="10560"/>
              </a:lnSpc>
            </a:pPr>
            <a:r>
              <a:rPr lang="en-US" sz="7543">
                <a:solidFill>
                  <a:srgbClr val="E76262"/>
                </a:solidFill>
                <a:latin typeface="Sniglet"/>
                <a:ea typeface="Sniglet"/>
                <a:cs typeface="Sniglet"/>
                <a:sym typeface="Sniglet"/>
              </a:rPr>
              <a:t>)</a:t>
            </a:r>
          </a:p>
        </p:txBody>
      </p:sp>
      <p:sp>
        <p:nvSpPr>
          <p:cNvPr name="TextBox 140" id="140"/>
          <p:cNvSpPr txBox="true"/>
          <p:nvPr/>
        </p:nvSpPr>
        <p:spPr>
          <a:xfrm rot="5400000">
            <a:off x="8860700" y="7098447"/>
            <a:ext cx="330566" cy="1284772"/>
          </a:xfrm>
          <a:prstGeom prst="rect">
            <a:avLst/>
          </a:prstGeom>
        </p:spPr>
        <p:txBody>
          <a:bodyPr anchor="t" rtlCol="false" tIns="0" lIns="0" bIns="0" rIns="0">
            <a:spAutoFit/>
          </a:bodyPr>
          <a:lstStyle/>
          <a:p>
            <a:pPr algn="ctr">
              <a:lnSpc>
                <a:spcPts val="10560"/>
              </a:lnSpc>
            </a:pPr>
            <a:r>
              <a:rPr lang="en-US" sz="7543">
                <a:solidFill>
                  <a:srgbClr val="E76262"/>
                </a:solidFill>
                <a:latin typeface="Sniglet"/>
                <a:ea typeface="Sniglet"/>
                <a:cs typeface="Sniglet"/>
                <a:sym typeface="Sniglet"/>
              </a:rPr>
              <a:t>)</a:t>
            </a:r>
          </a:p>
        </p:txBody>
      </p:sp>
      <p:sp>
        <p:nvSpPr>
          <p:cNvPr name="Freeform 141" id="141"/>
          <p:cNvSpPr/>
          <p:nvPr/>
        </p:nvSpPr>
        <p:spPr>
          <a:xfrm flipH="false" flipV="false" rot="0">
            <a:off x="13643621" y="1927464"/>
            <a:ext cx="1897572" cy="1674608"/>
          </a:xfrm>
          <a:custGeom>
            <a:avLst/>
            <a:gdLst/>
            <a:ahLst/>
            <a:cxnLst/>
            <a:rect r="r" b="b" t="t" l="l"/>
            <a:pathLst>
              <a:path h="1674608" w="1897572">
                <a:moveTo>
                  <a:pt x="0" y="0"/>
                </a:moveTo>
                <a:lnTo>
                  <a:pt x="1897572" y="0"/>
                </a:lnTo>
                <a:lnTo>
                  <a:pt x="1897572" y="1674608"/>
                </a:lnTo>
                <a:lnTo>
                  <a:pt x="0" y="1674608"/>
                </a:lnTo>
                <a:lnTo>
                  <a:pt x="0" y="0"/>
                </a:lnTo>
                <a:close/>
              </a:path>
            </a:pathLst>
          </a:custGeom>
          <a:blipFill>
            <a:blip r:embed="rId6"/>
            <a:stretch>
              <a:fillRect l="0" t="0" r="0" b="0"/>
            </a:stretch>
          </a:blipFill>
        </p:spPr>
      </p:sp>
      <p:sp>
        <p:nvSpPr>
          <p:cNvPr name="Freeform 142" id="142"/>
          <p:cNvSpPr/>
          <p:nvPr/>
        </p:nvSpPr>
        <p:spPr>
          <a:xfrm flipH="false" flipV="false" rot="0">
            <a:off x="2238122" y="7583692"/>
            <a:ext cx="1352776" cy="1371636"/>
          </a:xfrm>
          <a:custGeom>
            <a:avLst/>
            <a:gdLst/>
            <a:ahLst/>
            <a:cxnLst/>
            <a:rect r="r" b="b" t="t" l="l"/>
            <a:pathLst>
              <a:path h="1371636" w="1352776">
                <a:moveTo>
                  <a:pt x="0" y="0"/>
                </a:moveTo>
                <a:lnTo>
                  <a:pt x="1352777" y="0"/>
                </a:lnTo>
                <a:lnTo>
                  <a:pt x="1352777" y="1371637"/>
                </a:lnTo>
                <a:lnTo>
                  <a:pt x="0" y="1371637"/>
                </a:lnTo>
                <a:lnTo>
                  <a:pt x="0" y="0"/>
                </a:lnTo>
                <a:close/>
              </a:path>
            </a:pathLst>
          </a:custGeom>
          <a:blipFill>
            <a:blip r:embed="rId7"/>
            <a:stretch>
              <a:fillRect l="0" t="0" r="0" b="0"/>
            </a:stretch>
          </a:blipFill>
        </p:spPr>
      </p:sp>
      <p:sp>
        <p:nvSpPr>
          <p:cNvPr name="TextBox 143" id="143"/>
          <p:cNvSpPr txBox="true"/>
          <p:nvPr/>
        </p:nvSpPr>
        <p:spPr>
          <a:xfrm rot="0">
            <a:off x="3878716" y="3907410"/>
            <a:ext cx="3585983" cy="592882"/>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General Overview  </a:t>
            </a:r>
          </a:p>
        </p:txBody>
      </p:sp>
      <p:sp>
        <p:nvSpPr>
          <p:cNvPr name="TextBox 144" id="144"/>
          <p:cNvSpPr txBox="true"/>
          <p:nvPr/>
        </p:nvSpPr>
        <p:spPr>
          <a:xfrm rot="0">
            <a:off x="10721696" y="3907410"/>
            <a:ext cx="3585983" cy="592882"/>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History    </a:t>
            </a:r>
          </a:p>
        </p:txBody>
      </p:sp>
      <p:sp>
        <p:nvSpPr>
          <p:cNvPr name="Freeform 145" id="145"/>
          <p:cNvSpPr/>
          <p:nvPr/>
        </p:nvSpPr>
        <p:spPr>
          <a:xfrm flipH="false" flipV="false" rot="0">
            <a:off x="3018566" y="1745323"/>
            <a:ext cx="1395047" cy="304713"/>
          </a:xfrm>
          <a:custGeom>
            <a:avLst/>
            <a:gdLst/>
            <a:ahLst/>
            <a:cxnLst/>
            <a:rect r="r" b="b" t="t" l="l"/>
            <a:pathLst>
              <a:path h="304713" w="1395047">
                <a:moveTo>
                  <a:pt x="0" y="0"/>
                </a:moveTo>
                <a:lnTo>
                  <a:pt x="1395046" y="0"/>
                </a:lnTo>
                <a:lnTo>
                  <a:pt x="1395046" y="304713"/>
                </a:lnTo>
                <a:lnTo>
                  <a:pt x="0" y="304713"/>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46" id="146"/>
          <p:cNvSpPr/>
          <p:nvPr/>
        </p:nvSpPr>
        <p:spPr>
          <a:xfrm flipH="false" flipV="false" rot="-63734">
            <a:off x="3477935" y="3743001"/>
            <a:ext cx="801563" cy="693516"/>
          </a:xfrm>
          <a:custGeom>
            <a:avLst/>
            <a:gdLst/>
            <a:ahLst/>
            <a:cxnLst/>
            <a:rect r="r" b="b" t="t" l="l"/>
            <a:pathLst>
              <a:path h="693516" w="801563">
                <a:moveTo>
                  <a:pt x="0" y="0"/>
                </a:moveTo>
                <a:lnTo>
                  <a:pt x="801563" y="0"/>
                </a:lnTo>
                <a:lnTo>
                  <a:pt x="801563" y="693517"/>
                </a:lnTo>
                <a:lnTo>
                  <a:pt x="0" y="693517"/>
                </a:lnTo>
                <a:lnTo>
                  <a:pt x="0" y="0"/>
                </a:lnTo>
                <a:close/>
              </a:path>
            </a:pathLst>
          </a:custGeom>
          <a:blipFill>
            <a:blip r:embed="rId10">
              <a:extLst>
                <a:ext uri="{96DAC541-7B7A-43D3-8B79-37D633B846F1}">
                  <asvg:svgBlip xmlns:asvg="http://schemas.microsoft.com/office/drawing/2016/SVG/main" r:embed="rId11"/>
                </a:ext>
              </a:extLst>
            </a:blip>
            <a:stretch>
              <a:fillRect l="0" t="0" r="-58022" b="-75336"/>
            </a:stretch>
          </a:blipFill>
        </p:spPr>
      </p:sp>
      <p:sp>
        <p:nvSpPr>
          <p:cNvPr name="Freeform 147" id="147"/>
          <p:cNvSpPr/>
          <p:nvPr/>
        </p:nvSpPr>
        <p:spPr>
          <a:xfrm flipH="true" flipV="true" rot="-3955797">
            <a:off x="14751050" y="8020834"/>
            <a:ext cx="1011795" cy="696741"/>
          </a:xfrm>
          <a:custGeom>
            <a:avLst/>
            <a:gdLst/>
            <a:ahLst/>
            <a:cxnLst/>
            <a:rect r="r" b="b" t="t" l="l"/>
            <a:pathLst>
              <a:path h="696741" w="1011795">
                <a:moveTo>
                  <a:pt x="1011795" y="696741"/>
                </a:moveTo>
                <a:lnTo>
                  <a:pt x="0" y="696741"/>
                </a:lnTo>
                <a:lnTo>
                  <a:pt x="0" y="0"/>
                </a:lnTo>
                <a:lnTo>
                  <a:pt x="1011795" y="0"/>
                </a:lnTo>
                <a:lnTo>
                  <a:pt x="1011795" y="696741"/>
                </a:lnTo>
                <a:close/>
              </a:path>
            </a:pathLst>
          </a:custGeom>
          <a:blipFill>
            <a:blip r:embed="rId12"/>
            <a:stretch>
              <a:fillRect l="0" t="-62571" r="-193516" b="-197067"/>
            </a:stretch>
          </a:blipFill>
        </p:spPr>
      </p:sp>
      <p:sp>
        <p:nvSpPr>
          <p:cNvPr name="Freeform 148" id="148"/>
          <p:cNvSpPr/>
          <p:nvPr/>
        </p:nvSpPr>
        <p:spPr>
          <a:xfrm flipH="false" flipV="false" rot="107698">
            <a:off x="11069685" y="3793442"/>
            <a:ext cx="801563" cy="693516"/>
          </a:xfrm>
          <a:custGeom>
            <a:avLst/>
            <a:gdLst/>
            <a:ahLst/>
            <a:cxnLst/>
            <a:rect r="r" b="b" t="t" l="l"/>
            <a:pathLst>
              <a:path h="693516" w="801563">
                <a:moveTo>
                  <a:pt x="0" y="0"/>
                </a:moveTo>
                <a:lnTo>
                  <a:pt x="801563" y="0"/>
                </a:lnTo>
                <a:lnTo>
                  <a:pt x="801563" y="693516"/>
                </a:lnTo>
                <a:lnTo>
                  <a:pt x="0" y="693516"/>
                </a:lnTo>
                <a:lnTo>
                  <a:pt x="0" y="0"/>
                </a:lnTo>
                <a:close/>
              </a:path>
            </a:pathLst>
          </a:custGeom>
          <a:blipFill>
            <a:blip r:embed="rId10">
              <a:extLst>
                <a:ext uri="{96DAC541-7B7A-43D3-8B79-37D633B846F1}">
                  <asvg:svgBlip xmlns:asvg="http://schemas.microsoft.com/office/drawing/2016/SVG/main" r:embed="rId11"/>
                </a:ext>
              </a:extLst>
            </a:blip>
            <a:stretch>
              <a:fillRect l="0" t="0" r="-58022" b="-75336"/>
            </a:stretch>
          </a:blipFill>
        </p:spPr>
      </p:sp>
      <p:sp>
        <p:nvSpPr>
          <p:cNvPr name="Freeform 149" id="149"/>
          <p:cNvSpPr/>
          <p:nvPr/>
        </p:nvSpPr>
        <p:spPr>
          <a:xfrm flipH="true" flipV="true" rot="248596">
            <a:off x="13146288" y="4011515"/>
            <a:ext cx="801563" cy="693516"/>
          </a:xfrm>
          <a:custGeom>
            <a:avLst/>
            <a:gdLst/>
            <a:ahLst/>
            <a:cxnLst/>
            <a:rect r="r" b="b" t="t" l="l"/>
            <a:pathLst>
              <a:path h="693516" w="801563">
                <a:moveTo>
                  <a:pt x="801563" y="693517"/>
                </a:moveTo>
                <a:lnTo>
                  <a:pt x="0" y="693517"/>
                </a:lnTo>
                <a:lnTo>
                  <a:pt x="0" y="0"/>
                </a:lnTo>
                <a:lnTo>
                  <a:pt x="801563" y="0"/>
                </a:lnTo>
                <a:lnTo>
                  <a:pt x="801563" y="693517"/>
                </a:lnTo>
                <a:close/>
              </a:path>
            </a:pathLst>
          </a:custGeom>
          <a:blipFill>
            <a:blip r:embed="rId10">
              <a:extLst>
                <a:ext uri="{96DAC541-7B7A-43D3-8B79-37D633B846F1}">
                  <asvg:svgBlip xmlns:asvg="http://schemas.microsoft.com/office/drawing/2016/SVG/main" r:embed="rId11"/>
                </a:ext>
              </a:extLst>
            </a:blip>
            <a:stretch>
              <a:fillRect l="0" t="0" r="-58022" b="-75336"/>
            </a:stretch>
          </a:blipFill>
        </p:spPr>
      </p:sp>
      <p:sp>
        <p:nvSpPr>
          <p:cNvPr name="Freeform 150" id="150"/>
          <p:cNvSpPr/>
          <p:nvPr/>
        </p:nvSpPr>
        <p:spPr>
          <a:xfrm flipH="true" flipV="true" rot="248596">
            <a:off x="7126653" y="4030711"/>
            <a:ext cx="801563" cy="693516"/>
          </a:xfrm>
          <a:custGeom>
            <a:avLst/>
            <a:gdLst/>
            <a:ahLst/>
            <a:cxnLst/>
            <a:rect r="r" b="b" t="t" l="l"/>
            <a:pathLst>
              <a:path h="693516" w="801563">
                <a:moveTo>
                  <a:pt x="801563" y="693516"/>
                </a:moveTo>
                <a:lnTo>
                  <a:pt x="0" y="693516"/>
                </a:lnTo>
                <a:lnTo>
                  <a:pt x="0" y="0"/>
                </a:lnTo>
                <a:lnTo>
                  <a:pt x="801563" y="0"/>
                </a:lnTo>
                <a:lnTo>
                  <a:pt x="801563" y="693516"/>
                </a:lnTo>
                <a:close/>
              </a:path>
            </a:pathLst>
          </a:custGeom>
          <a:blipFill>
            <a:blip r:embed="rId10">
              <a:extLst>
                <a:ext uri="{96DAC541-7B7A-43D3-8B79-37D633B846F1}">
                  <asvg:svgBlip xmlns:asvg="http://schemas.microsoft.com/office/drawing/2016/SVG/main" r:embed="rId11"/>
                </a:ext>
              </a:extLst>
            </a:blip>
            <a:stretch>
              <a:fillRect l="0" t="0" r="-58022" b="-75336"/>
            </a:stretch>
          </a:blipFill>
        </p:spPr>
      </p:sp>
      <p:grpSp>
        <p:nvGrpSpPr>
          <p:cNvPr name="Group 151" id="151"/>
          <p:cNvGrpSpPr/>
          <p:nvPr/>
        </p:nvGrpSpPr>
        <p:grpSpPr>
          <a:xfrm rot="0">
            <a:off x="594866" y="1690137"/>
            <a:ext cx="1232729" cy="7134324"/>
            <a:chOff x="0" y="0"/>
            <a:chExt cx="1643639" cy="9512432"/>
          </a:xfrm>
        </p:grpSpPr>
        <p:sp>
          <p:nvSpPr>
            <p:cNvPr name="TextBox 152" id="152"/>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3" id="153"/>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4" id="154"/>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5" id="155"/>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6" id="156"/>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7" id="157"/>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8" id="158"/>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59" id="159"/>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60" id="160"/>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grpSp>
        <p:nvGrpSpPr>
          <p:cNvPr name="Group 161" id="161"/>
          <p:cNvGrpSpPr/>
          <p:nvPr/>
        </p:nvGrpSpPr>
        <p:grpSpPr>
          <a:xfrm rot="0">
            <a:off x="4960885" y="1827478"/>
            <a:ext cx="7708557" cy="1351905"/>
            <a:chOff x="0" y="0"/>
            <a:chExt cx="2317607" cy="406456"/>
          </a:xfrm>
        </p:grpSpPr>
        <p:sp>
          <p:nvSpPr>
            <p:cNvPr name="Freeform 162" id="162"/>
            <p:cNvSpPr/>
            <p:nvPr/>
          </p:nvSpPr>
          <p:spPr>
            <a:xfrm flipH="false" flipV="false" rot="0">
              <a:off x="0" y="0"/>
              <a:ext cx="2317607" cy="406456"/>
            </a:xfrm>
            <a:custGeom>
              <a:avLst/>
              <a:gdLst/>
              <a:ahLst/>
              <a:cxnLst/>
              <a:rect r="r" b="b" t="t" l="l"/>
              <a:pathLst>
                <a:path h="406456" w="2317607">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sp>
        <p:sp>
          <p:nvSpPr>
            <p:cNvPr name="TextBox 163" id="163"/>
            <p:cNvSpPr txBox="true"/>
            <p:nvPr/>
          </p:nvSpPr>
          <p:spPr>
            <a:xfrm>
              <a:off x="0" y="-28575"/>
              <a:ext cx="2317607" cy="435031"/>
            </a:xfrm>
            <a:prstGeom prst="rect">
              <a:avLst/>
            </a:prstGeom>
          </p:spPr>
          <p:txBody>
            <a:bodyPr anchor="ctr" rtlCol="false" tIns="44501" lIns="44501" bIns="44501" rIns="44501"/>
            <a:lstStyle/>
            <a:p>
              <a:pPr algn="ctr">
                <a:lnSpc>
                  <a:spcPts val="2659"/>
                </a:lnSpc>
              </a:pPr>
            </a:p>
          </p:txBody>
        </p:sp>
      </p:grpSp>
      <p:sp>
        <p:nvSpPr>
          <p:cNvPr name="TextBox 164" id="164"/>
          <p:cNvSpPr txBox="true"/>
          <p:nvPr/>
        </p:nvSpPr>
        <p:spPr>
          <a:xfrm rot="0">
            <a:off x="5791323" y="2094632"/>
            <a:ext cx="6083497" cy="885825"/>
          </a:xfrm>
          <a:prstGeom prst="rect">
            <a:avLst/>
          </a:prstGeom>
        </p:spPr>
        <p:txBody>
          <a:bodyPr anchor="t" rtlCol="false" tIns="0" lIns="0" bIns="0" rIns="0">
            <a:spAutoFit/>
          </a:bodyPr>
          <a:lstStyle/>
          <a:p>
            <a:pPr algn="ctr" marL="0" indent="0" lvl="0">
              <a:lnSpc>
                <a:spcPts val="6960"/>
              </a:lnSpc>
              <a:spcBef>
                <a:spcPct val="0"/>
              </a:spcBef>
            </a:pPr>
            <a:r>
              <a:rPr lang="en-US" sz="5800">
                <a:solidFill>
                  <a:srgbClr val="503D36"/>
                </a:solidFill>
                <a:latin typeface="More Sugar"/>
                <a:ea typeface="More Sugar"/>
                <a:cs typeface="More Sugar"/>
                <a:sym typeface="More Sugar"/>
              </a:rPr>
              <a:t>BACKGROUND</a:t>
            </a:r>
          </a:p>
        </p:txBody>
      </p:sp>
      <p:sp>
        <p:nvSpPr>
          <p:cNvPr name="TextBox 165" id="165"/>
          <p:cNvSpPr txBox="true"/>
          <p:nvPr/>
        </p:nvSpPr>
        <p:spPr>
          <a:xfrm rot="0">
            <a:off x="3018566" y="4919812"/>
            <a:ext cx="5306284" cy="2663880"/>
          </a:xfrm>
          <a:prstGeom prst="rect">
            <a:avLst/>
          </a:prstGeom>
        </p:spPr>
        <p:txBody>
          <a:bodyPr anchor="t" rtlCol="false" tIns="0" lIns="0" bIns="0" rIns="0">
            <a:spAutoFit/>
          </a:bodyPr>
          <a:lstStyle/>
          <a:p>
            <a:pPr algn="ctr" marL="0" indent="0" lvl="0">
              <a:lnSpc>
                <a:spcPts val="4319"/>
              </a:lnSpc>
              <a:spcBef>
                <a:spcPct val="0"/>
              </a:spcBef>
            </a:pPr>
            <a:r>
              <a:rPr lang="en-US" sz="287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TextBox 166" id="166"/>
          <p:cNvSpPr txBox="true"/>
          <p:nvPr/>
        </p:nvSpPr>
        <p:spPr>
          <a:xfrm rot="0">
            <a:off x="9861545" y="4919812"/>
            <a:ext cx="5306284" cy="2663880"/>
          </a:xfrm>
          <a:prstGeom prst="rect">
            <a:avLst/>
          </a:prstGeom>
        </p:spPr>
        <p:txBody>
          <a:bodyPr anchor="t" rtlCol="false" tIns="0" lIns="0" bIns="0" rIns="0">
            <a:spAutoFit/>
          </a:bodyPr>
          <a:lstStyle/>
          <a:p>
            <a:pPr algn="ctr" marL="0" indent="0" lvl="0">
              <a:lnSpc>
                <a:spcPts val="4319"/>
              </a:lnSpc>
              <a:spcBef>
                <a:spcPct val="0"/>
              </a:spcBef>
            </a:pPr>
            <a:r>
              <a:rPr lang="en-US" sz="287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3904500"/>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5190915"/>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164201" y="6477329"/>
            <a:ext cx="2279617" cy="1191585"/>
            <a:chOff x="0" y="0"/>
            <a:chExt cx="3039489" cy="1588780"/>
          </a:xfrm>
        </p:grpSpPr>
        <p:grpSp>
          <p:nvGrpSpPr>
            <p:cNvPr name="Group 19" id="19"/>
            <p:cNvGrpSpPr/>
            <p:nvPr/>
          </p:nvGrpSpPr>
          <p:grpSpPr>
            <a:xfrm rot="0">
              <a:off x="0" y="0"/>
              <a:ext cx="3039489" cy="1588780"/>
              <a:chOff x="0" y="0"/>
              <a:chExt cx="620810" cy="324506"/>
            </a:xfrm>
          </p:grpSpPr>
          <p:sp>
            <p:nvSpPr>
              <p:cNvPr name="Freeform 20" id="20"/>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21" id="21"/>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234950" y="117213"/>
              <a:ext cx="1688828" cy="1354354"/>
              <a:chOff x="0" y="0"/>
              <a:chExt cx="344940" cy="276625"/>
            </a:xfrm>
          </p:grpSpPr>
          <p:sp>
            <p:nvSpPr>
              <p:cNvPr name="Freeform 23" id="23"/>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4" id="24"/>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164201" y="7763743"/>
            <a:ext cx="2279617" cy="1191585"/>
            <a:chOff x="0" y="0"/>
            <a:chExt cx="3039489" cy="1588780"/>
          </a:xfrm>
        </p:grpSpPr>
        <p:grpSp>
          <p:nvGrpSpPr>
            <p:cNvPr name="Group 26" id="26"/>
            <p:cNvGrpSpPr/>
            <p:nvPr/>
          </p:nvGrpSpPr>
          <p:grpSpPr>
            <a:xfrm rot="0">
              <a:off x="0" y="0"/>
              <a:ext cx="3039489" cy="1588780"/>
              <a:chOff x="0" y="0"/>
              <a:chExt cx="620810" cy="324506"/>
            </a:xfrm>
          </p:grpSpPr>
          <p:sp>
            <p:nvSpPr>
              <p:cNvPr name="Freeform 27" id="2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28" id="2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234950" y="117213"/>
              <a:ext cx="1688828" cy="1354354"/>
              <a:chOff x="0" y="0"/>
              <a:chExt cx="344940" cy="276625"/>
            </a:xfrm>
          </p:grpSpPr>
          <p:sp>
            <p:nvSpPr>
              <p:cNvPr name="Freeform 30" id="3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31" id="3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1331671"/>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39" id="39"/>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0" id="40"/>
          <p:cNvGrpSpPr/>
          <p:nvPr/>
        </p:nvGrpSpPr>
        <p:grpSpPr>
          <a:xfrm rot="0">
            <a:off x="661541" y="1470992"/>
            <a:ext cx="1232729" cy="7134324"/>
            <a:chOff x="0" y="0"/>
            <a:chExt cx="1643639" cy="9512432"/>
          </a:xfrm>
        </p:grpSpPr>
        <p:sp>
          <p:nvSpPr>
            <p:cNvPr name="TextBox 41" id="41"/>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0" id="50"/>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1" id="51"/>
          <p:cNvGrpSpPr/>
          <p:nvPr/>
        </p:nvGrpSpPr>
        <p:grpSpPr>
          <a:xfrm rot="0">
            <a:off x="1028700" y="743240"/>
            <a:ext cx="15613811" cy="8800520"/>
            <a:chOff x="0" y="0"/>
            <a:chExt cx="4112279" cy="2317832"/>
          </a:xfrm>
        </p:grpSpPr>
        <p:sp>
          <p:nvSpPr>
            <p:cNvPr name="Freeform 52" id="52"/>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3" id="53"/>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4" id="54"/>
          <p:cNvGrpSpPr/>
          <p:nvPr/>
        </p:nvGrpSpPr>
        <p:grpSpPr>
          <a:xfrm rot="0">
            <a:off x="1337094" y="1028700"/>
            <a:ext cx="14956138" cy="8229600"/>
            <a:chOff x="0" y="0"/>
            <a:chExt cx="3939065" cy="2167467"/>
          </a:xfrm>
        </p:grpSpPr>
        <p:sp>
          <p:nvSpPr>
            <p:cNvPr name="Freeform 55" id="55"/>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6" id="56"/>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57" id="57"/>
          <p:cNvGrpSpPr/>
          <p:nvPr/>
        </p:nvGrpSpPr>
        <p:grpSpPr>
          <a:xfrm rot="0">
            <a:off x="15564542" y="2618086"/>
            <a:ext cx="2186870" cy="1191585"/>
            <a:chOff x="0" y="0"/>
            <a:chExt cx="2915827" cy="1588780"/>
          </a:xfrm>
        </p:grpSpPr>
        <p:grpSp>
          <p:nvGrpSpPr>
            <p:cNvPr name="Group 58" id="58"/>
            <p:cNvGrpSpPr/>
            <p:nvPr/>
          </p:nvGrpSpPr>
          <p:grpSpPr>
            <a:xfrm rot="0">
              <a:off x="0" y="0"/>
              <a:ext cx="2915827" cy="1588780"/>
              <a:chOff x="0" y="0"/>
              <a:chExt cx="595553" cy="324506"/>
            </a:xfrm>
          </p:grpSpPr>
          <p:sp>
            <p:nvSpPr>
              <p:cNvPr name="Freeform 59" id="59"/>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60" id="60"/>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61" id="61"/>
            <p:cNvGrpSpPr/>
            <p:nvPr/>
          </p:nvGrpSpPr>
          <p:grpSpPr>
            <a:xfrm rot="0">
              <a:off x="135707" y="117213"/>
              <a:ext cx="2664410" cy="1354354"/>
              <a:chOff x="0" y="0"/>
              <a:chExt cx="544201" cy="276625"/>
            </a:xfrm>
          </p:grpSpPr>
          <p:sp>
            <p:nvSpPr>
              <p:cNvPr name="Freeform 62" id="62"/>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63" id="63"/>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FFFFFF"/>
                    </a:solidFill>
                    <a:latin typeface="Sniglet"/>
                    <a:ea typeface="Sniglet"/>
                    <a:cs typeface="Sniglet"/>
                    <a:sym typeface="Sniglet"/>
                  </a:rPr>
                  <a:t>Contents</a:t>
                </a:r>
              </a:p>
            </p:txBody>
          </p:sp>
        </p:gr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1" id="91"/>
          <p:cNvGrpSpPr/>
          <p:nvPr/>
        </p:nvGrpSpPr>
        <p:grpSpPr>
          <a:xfrm rot="0">
            <a:off x="4435662" y="1576120"/>
            <a:ext cx="8799888" cy="1311818"/>
            <a:chOff x="0" y="0"/>
            <a:chExt cx="11733184" cy="1749090"/>
          </a:xfrm>
        </p:grpSpPr>
        <p:grpSp>
          <p:nvGrpSpPr>
            <p:cNvPr name="Group 92" id="92"/>
            <p:cNvGrpSpPr/>
            <p:nvPr/>
          </p:nvGrpSpPr>
          <p:grpSpPr>
            <a:xfrm rot="0">
              <a:off x="0" y="0"/>
              <a:ext cx="11733184" cy="1749090"/>
              <a:chOff x="0" y="0"/>
              <a:chExt cx="2686494" cy="400481"/>
            </a:xfrm>
          </p:grpSpPr>
          <p:sp>
            <p:nvSpPr>
              <p:cNvPr name="Freeform 93" id="93"/>
              <p:cNvSpPr/>
              <p:nvPr/>
            </p:nvSpPr>
            <p:spPr>
              <a:xfrm flipH="false" flipV="false" rot="0">
                <a:off x="0" y="0"/>
                <a:ext cx="2686494" cy="400481"/>
              </a:xfrm>
              <a:custGeom>
                <a:avLst/>
                <a:gdLst/>
                <a:ahLst/>
                <a:cxnLst/>
                <a:rect r="r" b="b" t="t" l="l"/>
                <a:pathLst>
                  <a:path h="400481" w="2686494">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sp>
          <p:sp>
            <p:nvSpPr>
              <p:cNvPr name="TextBox 94" id="94"/>
              <p:cNvSpPr txBox="true"/>
              <p:nvPr/>
            </p:nvSpPr>
            <p:spPr>
              <a:xfrm>
                <a:off x="0" y="-47625"/>
                <a:ext cx="2686494" cy="448106"/>
              </a:xfrm>
              <a:prstGeom prst="rect">
                <a:avLst/>
              </a:prstGeom>
            </p:spPr>
            <p:txBody>
              <a:bodyPr anchor="ctr" rtlCol="false" tIns="50800" lIns="50800" bIns="50800" rIns="50800"/>
              <a:lstStyle/>
              <a:p>
                <a:pPr algn="ctr">
                  <a:lnSpc>
                    <a:spcPts val="2660"/>
                  </a:lnSpc>
                </a:pPr>
              </a:p>
            </p:txBody>
          </p:sp>
        </p:grpSp>
        <p:sp>
          <p:nvSpPr>
            <p:cNvPr name="TextBox 95" id="95"/>
            <p:cNvSpPr txBox="true"/>
            <p:nvPr/>
          </p:nvSpPr>
          <p:spPr>
            <a:xfrm rot="0">
              <a:off x="465671" y="340653"/>
              <a:ext cx="10848869" cy="1177925"/>
            </a:xfrm>
            <a:prstGeom prst="rect">
              <a:avLst/>
            </a:prstGeom>
          </p:spPr>
          <p:txBody>
            <a:bodyPr anchor="t" rtlCol="false" tIns="0" lIns="0" bIns="0" rIns="0">
              <a:spAutoFit/>
            </a:bodyPr>
            <a:lstStyle/>
            <a:p>
              <a:pPr algn="ctr" marL="0" indent="0" lvl="0">
                <a:lnSpc>
                  <a:spcPts val="6960"/>
                </a:lnSpc>
                <a:spcBef>
                  <a:spcPct val="0"/>
                </a:spcBef>
              </a:pPr>
              <a:r>
                <a:rPr lang="en-US" sz="5800">
                  <a:solidFill>
                    <a:srgbClr val="503D36"/>
                  </a:solidFill>
                  <a:latin typeface="More Sugar"/>
                  <a:ea typeface="More Sugar"/>
                  <a:cs typeface="More Sugar"/>
                  <a:sym typeface="More Sugar"/>
                </a:rPr>
                <a:t>TABLE OF CONTENTS</a:t>
              </a:r>
            </a:p>
          </p:txBody>
        </p:sp>
      </p:grpSp>
      <p:grpSp>
        <p:nvGrpSpPr>
          <p:cNvPr name="Group 96" id="96"/>
          <p:cNvGrpSpPr/>
          <p:nvPr/>
        </p:nvGrpSpPr>
        <p:grpSpPr>
          <a:xfrm rot="0">
            <a:off x="3281160" y="3786441"/>
            <a:ext cx="5658469" cy="2087300"/>
            <a:chOff x="0" y="0"/>
            <a:chExt cx="1594297" cy="588105"/>
          </a:xfrm>
        </p:grpSpPr>
        <p:sp>
          <p:nvSpPr>
            <p:cNvPr name="Freeform 97" id="97"/>
            <p:cNvSpPr/>
            <p:nvPr/>
          </p:nvSpPr>
          <p:spPr>
            <a:xfrm flipH="false" flipV="false" rot="0">
              <a:off x="0" y="0"/>
              <a:ext cx="1594297" cy="588105"/>
            </a:xfrm>
            <a:custGeom>
              <a:avLst/>
              <a:gdLst/>
              <a:ahLst/>
              <a:cxnLst/>
              <a:rect r="r" b="b" t="t" l="l"/>
              <a:pathLst>
                <a:path h="588105" w="1594297">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name="TextBox 98" id="98"/>
            <p:cNvSpPr txBox="true"/>
            <p:nvPr/>
          </p:nvSpPr>
          <p:spPr>
            <a:xfrm>
              <a:off x="0" y="-76200"/>
              <a:ext cx="1594297" cy="664305"/>
            </a:xfrm>
            <a:prstGeom prst="rect">
              <a:avLst/>
            </a:prstGeom>
          </p:spPr>
          <p:txBody>
            <a:bodyPr anchor="ctr" rtlCol="false" tIns="47486" lIns="47486" bIns="47486" rIns="47486"/>
            <a:lstStyle/>
            <a:p>
              <a:pPr algn="ctr">
                <a:lnSpc>
                  <a:spcPts val="6160"/>
                </a:lnSpc>
              </a:pPr>
            </a:p>
          </p:txBody>
        </p:sp>
      </p:grpSp>
      <p:grpSp>
        <p:nvGrpSpPr>
          <p:cNvPr name="Group 99" id="99"/>
          <p:cNvGrpSpPr/>
          <p:nvPr/>
        </p:nvGrpSpPr>
        <p:grpSpPr>
          <a:xfrm rot="0">
            <a:off x="2488582" y="3357897"/>
            <a:ext cx="1472194" cy="1472194"/>
            <a:chOff x="0" y="0"/>
            <a:chExt cx="812800" cy="812800"/>
          </a:xfrm>
        </p:grpSpPr>
        <p:sp>
          <p:nvSpPr>
            <p:cNvPr name="Freeform 100" id="10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101" id="101"/>
            <p:cNvSpPr txBox="true"/>
            <p:nvPr/>
          </p:nvSpPr>
          <p:spPr>
            <a:xfrm>
              <a:off x="76200" y="-28575"/>
              <a:ext cx="660400" cy="765175"/>
            </a:xfrm>
            <a:prstGeom prst="rect">
              <a:avLst/>
            </a:prstGeom>
          </p:spPr>
          <p:txBody>
            <a:bodyPr anchor="ctr" rtlCol="false" tIns="47486" lIns="47486" bIns="47486" rIns="47486"/>
            <a:lstStyle/>
            <a:p>
              <a:pPr algn="ctr">
                <a:lnSpc>
                  <a:spcPts val="7000"/>
                </a:lnSpc>
              </a:pPr>
              <a:r>
                <a:rPr lang="en-US" sz="5000">
                  <a:solidFill>
                    <a:srgbClr val="503D36"/>
                  </a:solidFill>
                  <a:latin typeface="Sniglet"/>
                  <a:ea typeface="Sniglet"/>
                  <a:cs typeface="Sniglet"/>
                  <a:sym typeface="Sniglet"/>
                </a:rPr>
                <a:t>01</a:t>
              </a:r>
            </a:p>
          </p:txBody>
        </p:sp>
      </p:grpSp>
      <p:sp>
        <p:nvSpPr>
          <p:cNvPr name="TextBox 102" id="102"/>
          <p:cNvSpPr txBox="true"/>
          <p:nvPr/>
        </p:nvSpPr>
        <p:spPr>
          <a:xfrm rot="0">
            <a:off x="3813982" y="4680618"/>
            <a:ext cx="4592825" cy="867057"/>
          </a:xfrm>
          <a:prstGeom prst="rect">
            <a:avLst/>
          </a:prstGeom>
        </p:spPr>
        <p:txBody>
          <a:bodyPr anchor="t" rtlCol="false" tIns="0" lIns="0" bIns="0" rIns="0">
            <a:spAutoFit/>
          </a:bodyPr>
          <a:lstStyle/>
          <a:p>
            <a:pPr algn="ctr" marL="0" indent="0" lvl="0">
              <a:lnSpc>
                <a:spcPts val="2304"/>
              </a:lnSpc>
            </a:pPr>
            <a:r>
              <a:rPr lang="en-US" sz="1986">
                <a:solidFill>
                  <a:srgbClr val="503D36"/>
                </a:solidFill>
                <a:latin typeface="Sniglet"/>
                <a:ea typeface="Sniglet"/>
                <a:cs typeface="Sniglet"/>
                <a:sym typeface="Sniglet"/>
              </a:rPr>
              <a:t>Lorem ipsum dolor sit amet, consectetur adipiscing elit. Suspendisse quis enim pretium, bibendum ante ullamcorper.</a:t>
            </a:r>
          </a:p>
        </p:txBody>
      </p:sp>
      <p:grpSp>
        <p:nvGrpSpPr>
          <p:cNvPr name="Group 103" id="103"/>
          <p:cNvGrpSpPr/>
          <p:nvPr/>
        </p:nvGrpSpPr>
        <p:grpSpPr>
          <a:xfrm rot="0">
            <a:off x="9848118" y="3783673"/>
            <a:ext cx="5658469" cy="2087300"/>
            <a:chOff x="0" y="0"/>
            <a:chExt cx="1594297" cy="588105"/>
          </a:xfrm>
        </p:grpSpPr>
        <p:sp>
          <p:nvSpPr>
            <p:cNvPr name="Freeform 104" id="104"/>
            <p:cNvSpPr/>
            <p:nvPr/>
          </p:nvSpPr>
          <p:spPr>
            <a:xfrm flipH="false" flipV="false" rot="0">
              <a:off x="0" y="0"/>
              <a:ext cx="1594297" cy="588105"/>
            </a:xfrm>
            <a:custGeom>
              <a:avLst/>
              <a:gdLst/>
              <a:ahLst/>
              <a:cxnLst/>
              <a:rect r="r" b="b" t="t" l="l"/>
              <a:pathLst>
                <a:path h="588105" w="1594297">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name="TextBox 105" id="105"/>
            <p:cNvSpPr txBox="true"/>
            <p:nvPr/>
          </p:nvSpPr>
          <p:spPr>
            <a:xfrm>
              <a:off x="0" y="-76200"/>
              <a:ext cx="1594297" cy="664305"/>
            </a:xfrm>
            <a:prstGeom prst="rect">
              <a:avLst/>
            </a:prstGeom>
          </p:spPr>
          <p:txBody>
            <a:bodyPr anchor="ctr" rtlCol="false" tIns="47486" lIns="47486" bIns="47486" rIns="47486"/>
            <a:lstStyle/>
            <a:p>
              <a:pPr algn="ctr">
                <a:lnSpc>
                  <a:spcPts val="6160"/>
                </a:lnSpc>
              </a:pPr>
            </a:p>
          </p:txBody>
        </p:sp>
      </p:grpSp>
      <p:grpSp>
        <p:nvGrpSpPr>
          <p:cNvPr name="Group 106" id="106"/>
          <p:cNvGrpSpPr/>
          <p:nvPr/>
        </p:nvGrpSpPr>
        <p:grpSpPr>
          <a:xfrm rot="0">
            <a:off x="9055540" y="3355129"/>
            <a:ext cx="1472194" cy="1472194"/>
            <a:chOff x="0" y="0"/>
            <a:chExt cx="812800" cy="812800"/>
          </a:xfrm>
        </p:grpSpPr>
        <p:sp>
          <p:nvSpPr>
            <p:cNvPr name="Freeform 107" id="1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108" id="108"/>
            <p:cNvSpPr txBox="true"/>
            <p:nvPr/>
          </p:nvSpPr>
          <p:spPr>
            <a:xfrm>
              <a:off x="76200" y="-28575"/>
              <a:ext cx="660400" cy="765175"/>
            </a:xfrm>
            <a:prstGeom prst="rect">
              <a:avLst/>
            </a:prstGeom>
          </p:spPr>
          <p:txBody>
            <a:bodyPr anchor="ctr" rtlCol="false" tIns="47486" lIns="47486" bIns="47486" rIns="47486"/>
            <a:lstStyle/>
            <a:p>
              <a:pPr algn="ctr">
                <a:lnSpc>
                  <a:spcPts val="7000"/>
                </a:lnSpc>
              </a:pPr>
              <a:r>
                <a:rPr lang="en-US" sz="5000">
                  <a:solidFill>
                    <a:srgbClr val="503D36"/>
                  </a:solidFill>
                  <a:latin typeface="Sniglet"/>
                  <a:ea typeface="Sniglet"/>
                  <a:cs typeface="Sniglet"/>
                  <a:sym typeface="Sniglet"/>
                </a:rPr>
                <a:t>02</a:t>
              </a:r>
            </a:p>
          </p:txBody>
        </p:sp>
      </p:grpSp>
      <p:grpSp>
        <p:nvGrpSpPr>
          <p:cNvPr name="Group 109" id="109"/>
          <p:cNvGrpSpPr/>
          <p:nvPr/>
        </p:nvGrpSpPr>
        <p:grpSpPr>
          <a:xfrm rot="0">
            <a:off x="3281160" y="6530115"/>
            <a:ext cx="5658469" cy="2087300"/>
            <a:chOff x="0" y="0"/>
            <a:chExt cx="1594297" cy="588105"/>
          </a:xfrm>
        </p:grpSpPr>
        <p:sp>
          <p:nvSpPr>
            <p:cNvPr name="Freeform 110" id="110"/>
            <p:cNvSpPr/>
            <p:nvPr/>
          </p:nvSpPr>
          <p:spPr>
            <a:xfrm flipH="false" flipV="false" rot="0">
              <a:off x="0" y="0"/>
              <a:ext cx="1594297" cy="588105"/>
            </a:xfrm>
            <a:custGeom>
              <a:avLst/>
              <a:gdLst/>
              <a:ahLst/>
              <a:cxnLst/>
              <a:rect r="r" b="b" t="t" l="l"/>
              <a:pathLst>
                <a:path h="588105" w="1594297">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name="TextBox 111" id="111"/>
            <p:cNvSpPr txBox="true"/>
            <p:nvPr/>
          </p:nvSpPr>
          <p:spPr>
            <a:xfrm>
              <a:off x="0" y="-76200"/>
              <a:ext cx="1594297" cy="664305"/>
            </a:xfrm>
            <a:prstGeom prst="rect">
              <a:avLst/>
            </a:prstGeom>
          </p:spPr>
          <p:txBody>
            <a:bodyPr anchor="ctr" rtlCol="false" tIns="47486" lIns="47486" bIns="47486" rIns="47486"/>
            <a:lstStyle/>
            <a:p>
              <a:pPr algn="ctr">
                <a:lnSpc>
                  <a:spcPts val="6160"/>
                </a:lnSpc>
              </a:pPr>
            </a:p>
          </p:txBody>
        </p:sp>
      </p:grpSp>
      <p:grpSp>
        <p:nvGrpSpPr>
          <p:cNvPr name="Group 112" id="112"/>
          <p:cNvGrpSpPr/>
          <p:nvPr/>
        </p:nvGrpSpPr>
        <p:grpSpPr>
          <a:xfrm rot="0">
            <a:off x="2488582" y="6101571"/>
            <a:ext cx="1472194" cy="1472194"/>
            <a:chOff x="0" y="0"/>
            <a:chExt cx="812800" cy="812800"/>
          </a:xfrm>
        </p:grpSpPr>
        <p:sp>
          <p:nvSpPr>
            <p:cNvPr name="Freeform 113" id="1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114" id="114"/>
            <p:cNvSpPr txBox="true"/>
            <p:nvPr/>
          </p:nvSpPr>
          <p:spPr>
            <a:xfrm>
              <a:off x="76200" y="-28575"/>
              <a:ext cx="660400" cy="765175"/>
            </a:xfrm>
            <a:prstGeom prst="rect">
              <a:avLst/>
            </a:prstGeom>
          </p:spPr>
          <p:txBody>
            <a:bodyPr anchor="ctr" rtlCol="false" tIns="47486" lIns="47486" bIns="47486" rIns="47486"/>
            <a:lstStyle/>
            <a:p>
              <a:pPr algn="ctr">
                <a:lnSpc>
                  <a:spcPts val="7000"/>
                </a:lnSpc>
              </a:pPr>
              <a:r>
                <a:rPr lang="en-US" sz="5000">
                  <a:solidFill>
                    <a:srgbClr val="503D36"/>
                  </a:solidFill>
                  <a:latin typeface="Sniglet"/>
                  <a:ea typeface="Sniglet"/>
                  <a:cs typeface="Sniglet"/>
                  <a:sym typeface="Sniglet"/>
                </a:rPr>
                <a:t>03</a:t>
              </a:r>
            </a:p>
          </p:txBody>
        </p:sp>
      </p:grpSp>
      <p:grpSp>
        <p:nvGrpSpPr>
          <p:cNvPr name="Group 115" id="115"/>
          <p:cNvGrpSpPr/>
          <p:nvPr/>
        </p:nvGrpSpPr>
        <p:grpSpPr>
          <a:xfrm rot="0">
            <a:off x="9848118" y="6530115"/>
            <a:ext cx="5658469" cy="2087300"/>
            <a:chOff x="0" y="0"/>
            <a:chExt cx="1594297" cy="588105"/>
          </a:xfrm>
        </p:grpSpPr>
        <p:sp>
          <p:nvSpPr>
            <p:cNvPr name="Freeform 116" id="116"/>
            <p:cNvSpPr/>
            <p:nvPr/>
          </p:nvSpPr>
          <p:spPr>
            <a:xfrm flipH="false" flipV="false" rot="0">
              <a:off x="0" y="0"/>
              <a:ext cx="1594297" cy="588105"/>
            </a:xfrm>
            <a:custGeom>
              <a:avLst/>
              <a:gdLst/>
              <a:ahLst/>
              <a:cxnLst/>
              <a:rect r="r" b="b" t="t" l="l"/>
              <a:pathLst>
                <a:path h="588105" w="1594297">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sp>
        <p:sp>
          <p:nvSpPr>
            <p:cNvPr name="TextBox 117" id="117"/>
            <p:cNvSpPr txBox="true"/>
            <p:nvPr/>
          </p:nvSpPr>
          <p:spPr>
            <a:xfrm>
              <a:off x="0" y="-76200"/>
              <a:ext cx="1594297" cy="664305"/>
            </a:xfrm>
            <a:prstGeom prst="rect">
              <a:avLst/>
            </a:prstGeom>
          </p:spPr>
          <p:txBody>
            <a:bodyPr anchor="ctr" rtlCol="false" tIns="47486" lIns="47486" bIns="47486" rIns="47486"/>
            <a:lstStyle/>
            <a:p>
              <a:pPr algn="ctr">
                <a:lnSpc>
                  <a:spcPts val="6160"/>
                </a:lnSpc>
              </a:pPr>
            </a:p>
          </p:txBody>
        </p:sp>
      </p:grpSp>
      <p:grpSp>
        <p:nvGrpSpPr>
          <p:cNvPr name="Group 118" id="118"/>
          <p:cNvGrpSpPr/>
          <p:nvPr/>
        </p:nvGrpSpPr>
        <p:grpSpPr>
          <a:xfrm rot="0">
            <a:off x="9055540" y="6101571"/>
            <a:ext cx="1472194" cy="1472194"/>
            <a:chOff x="0" y="0"/>
            <a:chExt cx="812800" cy="812800"/>
          </a:xfrm>
        </p:grpSpPr>
        <p:sp>
          <p:nvSpPr>
            <p:cNvPr name="Freeform 119" id="1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120" id="120"/>
            <p:cNvSpPr txBox="true"/>
            <p:nvPr/>
          </p:nvSpPr>
          <p:spPr>
            <a:xfrm>
              <a:off x="76200" y="-28575"/>
              <a:ext cx="660400" cy="765175"/>
            </a:xfrm>
            <a:prstGeom prst="rect">
              <a:avLst/>
            </a:prstGeom>
          </p:spPr>
          <p:txBody>
            <a:bodyPr anchor="ctr" rtlCol="false" tIns="47486" lIns="47486" bIns="47486" rIns="47486"/>
            <a:lstStyle/>
            <a:p>
              <a:pPr algn="ctr">
                <a:lnSpc>
                  <a:spcPts val="7000"/>
                </a:lnSpc>
              </a:pPr>
              <a:r>
                <a:rPr lang="en-US" sz="5000">
                  <a:solidFill>
                    <a:srgbClr val="503D36"/>
                  </a:solidFill>
                  <a:latin typeface="Sniglet"/>
                  <a:ea typeface="Sniglet"/>
                  <a:cs typeface="Sniglet"/>
                  <a:sym typeface="Sniglet"/>
                </a:rPr>
                <a:t>04</a:t>
              </a:r>
            </a:p>
          </p:txBody>
        </p:sp>
      </p:grpSp>
      <p:sp>
        <p:nvSpPr>
          <p:cNvPr name="Freeform 121" id="121"/>
          <p:cNvSpPr/>
          <p:nvPr/>
        </p:nvSpPr>
        <p:spPr>
          <a:xfrm flipH="true" flipV="false" rot="0">
            <a:off x="13473674" y="1585615"/>
            <a:ext cx="1850472" cy="1769514"/>
          </a:xfrm>
          <a:custGeom>
            <a:avLst/>
            <a:gdLst/>
            <a:ahLst/>
            <a:cxnLst/>
            <a:rect r="r" b="b" t="t" l="l"/>
            <a:pathLst>
              <a:path h="1769514" w="1850472">
                <a:moveTo>
                  <a:pt x="1850473" y="0"/>
                </a:moveTo>
                <a:lnTo>
                  <a:pt x="0" y="0"/>
                </a:lnTo>
                <a:lnTo>
                  <a:pt x="0" y="1769514"/>
                </a:lnTo>
                <a:lnTo>
                  <a:pt x="1850473" y="1769514"/>
                </a:lnTo>
                <a:lnTo>
                  <a:pt x="1850473" y="0"/>
                </a:lnTo>
                <a:close/>
              </a:path>
            </a:pathLst>
          </a:custGeom>
          <a:blipFill>
            <a:blip r:embed="rId6"/>
            <a:stretch>
              <a:fillRect l="0" t="0" r="0" b="0"/>
            </a:stretch>
          </a:blipFill>
        </p:spPr>
      </p:sp>
      <p:sp>
        <p:nvSpPr>
          <p:cNvPr name="TextBox 122" id="122"/>
          <p:cNvSpPr txBox="true"/>
          <p:nvPr/>
        </p:nvSpPr>
        <p:spPr>
          <a:xfrm rot="0">
            <a:off x="3813982" y="7424292"/>
            <a:ext cx="4592825" cy="867057"/>
          </a:xfrm>
          <a:prstGeom prst="rect">
            <a:avLst/>
          </a:prstGeom>
        </p:spPr>
        <p:txBody>
          <a:bodyPr anchor="t" rtlCol="false" tIns="0" lIns="0" bIns="0" rIns="0">
            <a:spAutoFit/>
          </a:bodyPr>
          <a:lstStyle/>
          <a:p>
            <a:pPr algn="ctr" marL="0" indent="0" lvl="0">
              <a:lnSpc>
                <a:spcPts val="2304"/>
              </a:lnSpc>
            </a:pPr>
            <a:r>
              <a:rPr lang="en-US" sz="1986">
                <a:solidFill>
                  <a:srgbClr val="503D36"/>
                </a:solidFill>
                <a:latin typeface="Sniglet"/>
                <a:ea typeface="Sniglet"/>
                <a:cs typeface="Sniglet"/>
                <a:sym typeface="Sniglet"/>
              </a:rPr>
              <a:t>Lorem ipsum dolor sit amet, consectetur adipiscing elit. Suspendisse quis enim pretium, bibendum ante ullamcorper.</a:t>
            </a:r>
          </a:p>
        </p:txBody>
      </p:sp>
      <p:sp>
        <p:nvSpPr>
          <p:cNvPr name="TextBox 123" id="123"/>
          <p:cNvSpPr txBox="true"/>
          <p:nvPr/>
        </p:nvSpPr>
        <p:spPr>
          <a:xfrm rot="0">
            <a:off x="10380940" y="7424292"/>
            <a:ext cx="4592825" cy="867057"/>
          </a:xfrm>
          <a:prstGeom prst="rect">
            <a:avLst/>
          </a:prstGeom>
        </p:spPr>
        <p:txBody>
          <a:bodyPr anchor="t" rtlCol="false" tIns="0" lIns="0" bIns="0" rIns="0">
            <a:spAutoFit/>
          </a:bodyPr>
          <a:lstStyle/>
          <a:p>
            <a:pPr algn="ctr" marL="0" indent="0" lvl="0">
              <a:lnSpc>
                <a:spcPts val="2304"/>
              </a:lnSpc>
            </a:pPr>
            <a:r>
              <a:rPr lang="en-US" sz="1986">
                <a:solidFill>
                  <a:srgbClr val="503D36"/>
                </a:solidFill>
                <a:latin typeface="Sniglet"/>
                <a:ea typeface="Sniglet"/>
                <a:cs typeface="Sniglet"/>
                <a:sym typeface="Sniglet"/>
              </a:rPr>
              <a:t>Lorem ipsum dolor sit amet, consectetur adipiscing elit. Suspendisse quis enim pretium, bibendum ante ullamcorper.</a:t>
            </a:r>
          </a:p>
        </p:txBody>
      </p:sp>
      <p:sp>
        <p:nvSpPr>
          <p:cNvPr name="Freeform 124" id="124"/>
          <p:cNvSpPr/>
          <p:nvPr/>
        </p:nvSpPr>
        <p:spPr>
          <a:xfrm flipH="true" flipV="true" rot="-3955797">
            <a:off x="14751050" y="8102974"/>
            <a:ext cx="1011795" cy="696741"/>
          </a:xfrm>
          <a:custGeom>
            <a:avLst/>
            <a:gdLst/>
            <a:ahLst/>
            <a:cxnLst/>
            <a:rect r="r" b="b" t="t" l="l"/>
            <a:pathLst>
              <a:path h="696741" w="1011795">
                <a:moveTo>
                  <a:pt x="1011795" y="696741"/>
                </a:moveTo>
                <a:lnTo>
                  <a:pt x="0" y="696741"/>
                </a:lnTo>
                <a:lnTo>
                  <a:pt x="0" y="0"/>
                </a:lnTo>
                <a:lnTo>
                  <a:pt x="1011795" y="0"/>
                </a:lnTo>
                <a:lnTo>
                  <a:pt x="1011795" y="696741"/>
                </a:lnTo>
                <a:close/>
              </a:path>
            </a:pathLst>
          </a:custGeom>
          <a:blipFill>
            <a:blip r:embed="rId7"/>
            <a:stretch>
              <a:fillRect l="0" t="-62571" r="-193516" b="-197067"/>
            </a:stretch>
          </a:blipFill>
        </p:spPr>
      </p:sp>
      <p:sp>
        <p:nvSpPr>
          <p:cNvPr name="Freeform 125" id="125"/>
          <p:cNvSpPr/>
          <p:nvPr/>
        </p:nvSpPr>
        <p:spPr>
          <a:xfrm flipH="true" flipV="true" rot="-3955797">
            <a:off x="14793902" y="5350996"/>
            <a:ext cx="1011795" cy="696741"/>
          </a:xfrm>
          <a:custGeom>
            <a:avLst/>
            <a:gdLst/>
            <a:ahLst/>
            <a:cxnLst/>
            <a:rect r="r" b="b" t="t" l="l"/>
            <a:pathLst>
              <a:path h="696741" w="1011795">
                <a:moveTo>
                  <a:pt x="1011795" y="696741"/>
                </a:moveTo>
                <a:lnTo>
                  <a:pt x="0" y="696741"/>
                </a:lnTo>
                <a:lnTo>
                  <a:pt x="0" y="0"/>
                </a:lnTo>
                <a:lnTo>
                  <a:pt x="1011795" y="0"/>
                </a:lnTo>
                <a:lnTo>
                  <a:pt x="1011795" y="696741"/>
                </a:lnTo>
                <a:close/>
              </a:path>
            </a:pathLst>
          </a:custGeom>
          <a:blipFill>
            <a:blip r:embed="rId7"/>
            <a:stretch>
              <a:fillRect l="0" t="-62571" r="-193516" b="-197067"/>
            </a:stretch>
          </a:blipFill>
        </p:spPr>
      </p:sp>
      <p:sp>
        <p:nvSpPr>
          <p:cNvPr name="Freeform 126" id="126"/>
          <p:cNvSpPr/>
          <p:nvPr/>
        </p:nvSpPr>
        <p:spPr>
          <a:xfrm flipH="true" flipV="true" rot="-3955797">
            <a:off x="8177136" y="8085105"/>
            <a:ext cx="1011795" cy="696741"/>
          </a:xfrm>
          <a:custGeom>
            <a:avLst/>
            <a:gdLst/>
            <a:ahLst/>
            <a:cxnLst/>
            <a:rect r="r" b="b" t="t" l="l"/>
            <a:pathLst>
              <a:path h="696741" w="1011795">
                <a:moveTo>
                  <a:pt x="1011794" y="696741"/>
                </a:moveTo>
                <a:lnTo>
                  <a:pt x="0" y="696741"/>
                </a:lnTo>
                <a:lnTo>
                  <a:pt x="0" y="0"/>
                </a:lnTo>
                <a:lnTo>
                  <a:pt x="1011794" y="0"/>
                </a:lnTo>
                <a:lnTo>
                  <a:pt x="1011794" y="696741"/>
                </a:lnTo>
                <a:close/>
              </a:path>
            </a:pathLst>
          </a:custGeom>
          <a:blipFill>
            <a:blip r:embed="rId7"/>
            <a:stretch>
              <a:fillRect l="0" t="-62571" r="-193516" b="-197067"/>
            </a:stretch>
          </a:blipFill>
        </p:spPr>
      </p:sp>
      <p:sp>
        <p:nvSpPr>
          <p:cNvPr name="Freeform 127" id="127"/>
          <p:cNvSpPr/>
          <p:nvPr/>
        </p:nvSpPr>
        <p:spPr>
          <a:xfrm flipH="true" flipV="true" rot="-3955797">
            <a:off x="8177136" y="5433847"/>
            <a:ext cx="1011795" cy="696741"/>
          </a:xfrm>
          <a:custGeom>
            <a:avLst/>
            <a:gdLst/>
            <a:ahLst/>
            <a:cxnLst/>
            <a:rect r="r" b="b" t="t" l="l"/>
            <a:pathLst>
              <a:path h="696741" w="1011795">
                <a:moveTo>
                  <a:pt x="1011794" y="696741"/>
                </a:moveTo>
                <a:lnTo>
                  <a:pt x="0" y="696741"/>
                </a:lnTo>
                <a:lnTo>
                  <a:pt x="0" y="0"/>
                </a:lnTo>
                <a:lnTo>
                  <a:pt x="1011794" y="0"/>
                </a:lnTo>
                <a:lnTo>
                  <a:pt x="1011794" y="696741"/>
                </a:lnTo>
                <a:close/>
              </a:path>
            </a:pathLst>
          </a:custGeom>
          <a:blipFill>
            <a:blip r:embed="rId7"/>
            <a:stretch>
              <a:fillRect l="0" t="-62571" r="-193516" b="-197067"/>
            </a:stretch>
          </a:blipFill>
        </p:spPr>
      </p:sp>
      <p:sp>
        <p:nvSpPr>
          <p:cNvPr name="Freeform 128" id="128"/>
          <p:cNvSpPr/>
          <p:nvPr/>
        </p:nvSpPr>
        <p:spPr>
          <a:xfrm flipH="false" flipV="false" rot="0">
            <a:off x="2617312" y="2370900"/>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Freeform 129" id="129"/>
          <p:cNvSpPr/>
          <p:nvPr/>
        </p:nvSpPr>
        <p:spPr>
          <a:xfrm flipH="false" flipV="false" rot="-2035095">
            <a:off x="2333785" y="7841177"/>
            <a:ext cx="1040683" cy="900405"/>
          </a:xfrm>
          <a:custGeom>
            <a:avLst/>
            <a:gdLst/>
            <a:ahLst/>
            <a:cxnLst/>
            <a:rect r="r" b="b" t="t" l="l"/>
            <a:pathLst>
              <a:path h="900405" w="1040683">
                <a:moveTo>
                  <a:pt x="0" y="0"/>
                </a:moveTo>
                <a:lnTo>
                  <a:pt x="1040683" y="0"/>
                </a:lnTo>
                <a:lnTo>
                  <a:pt x="1040683" y="900405"/>
                </a:lnTo>
                <a:lnTo>
                  <a:pt x="0" y="900405"/>
                </a:lnTo>
                <a:lnTo>
                  <a:pt x="0" y="0"/>
                </a:lnTo>
                <a:close/>
              </a:path>
            </a:pathLst>
          </a:custGeom>
          <a:blipFill>
            <a:blip r:embed="rId10">
              <a:extLst>
                <a:ext uri="{96DAC541-7B7A-43D3-8B79-37D633B846F1}">
                  <asvg:svgBlip xmlns:asvg="http://schemas.microsoft.com/office/drawing/2016/SVG/main" r:embed="rId11"/>
                </a:ext>
              </a:extLst>
            </a:blip>
            <a:stretch>
              <a:fillRect l="0" t="0" r="-58022" b="-75336"/>
            </a:stretch>
          </a:blipFill>
        </p:spPr>
      </p:sp>
      <p:sp>
        <p:nvSpPr>
          <p:cNvPr name="TextBox 130" id="130"/>
          <p:cNvSpPr txBox="true"/>
          <p:nvPr/>
        </p:nvSpPr>
        <p:spPr>
          <a:xfrm rot="0">
            <a:off x="4012359" y="4036306"/>
            <a:ext cx="4196072" cy="501343"/>
          </a:xfrm>
          <a:prstGeom prst="rect">
            <a:avLst/>
          </a:prstGeom>
        </p:spPr>
        <p:txBody>
          <a:bodyPr anchor="t" rtlCol="false" tIns="0" lIns="0" bIns="0" rIns="0">
            <a:spAutoFit/>
          </a:bodyPr>
          <a:lstStyle/>
          <a:p>
            <a:pPr algn="ctr" marL="0" indent="0" lvl="0">
              <a:lnSpc>
                <a:spcPts val="4291"/>
              </a:lnSpc>
              <a:spcBef>
                <a:spcPct val="0"/>
              </a:spcBef>
            </a:pPr>
            <a:r>
              <a:rPr lang="en-US" sz="2861">
                <a:solidFill>
                  <a:srgbClr val="503D36"/>
                </a:solidFill>
                <a:latin typeface="Sniglet"/>
                <a:ea typeface="Sniglet"/>
                <a:cs typeface="Sniglet"/>
                <a:sym typeface="Sniglet"/>
              </a:rPr>
              <a:t>Write Your Topic or Idea</a:t>
            </a:r>
          </a:p>
        </p:txBody>
      </p:sp>
      <p:grpSp>
        <p:nvGrpSpPr>
          <p:cNvPr name="Group 131" id="131"/>
          <p:cNvGrpSpPr/>
          <p:nvPr/>
        </p:nvGrpSpPr>
        <p:grpSpPr>
          <a:xfrm rot="0">
            <a:off x="594866" y="1690137"/>
            <a:ext cx="1232729" cy="7134324"/>
            <a:chOff x="0" y="0"/>
            <a:chExt cx="1643639" cy="9512432"/>
          </a:xfrm>
        </p:grpSpPr>
        <p:sp>
          <p:nvSpPr>
            <p:cNvPr name="TextBox 132" id="132"/>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3" id="133"/>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4" id="134"/>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5" id="135"/>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6" id="136"/>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7" id="137"/>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8" id="138"/>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9" id="139"/>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40" id="140"/>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41" id="141"/>
          <p:cNvSpPr txBox="true"/>
          <p:nvPr/>
        </p:nvSpPr>
        <p:spPr>
          <a:xfrm rot="0">
            <a:off x="10579316" y="4033539"/>
            <a:ext cx="4196072" cy="501343"/>
          </a:xfrm>
          <a:prstGeom prst="rect">
            <a:avLst/>
          </a:prstGeom>
        </p:spPr>
        <p:txBody>
          <a:bodyPr anchor="t" rtlCol="false" tIns="0" lIns="0" bIns="0" rIns="0">
            <a:spAutoFit/>
          </a:bodyPr>
          <a:lstStyle/>
          <a:p>
            <a:pPr algn="ctr" marL="0" indent="0" lvl="0">
              <a:lnSpc>
                <a:spcPts val="4291"/>
              </a:lnSpc>
              <a:spcBef>
                <a:spcPct val="0"/>
              </a:spcBef>
            </a:pPr>
            <a:r>
              <a:rPr lang="en-US" sz="2861">
                <a:solidFill>
                  <a:srgbClr val="503D36"/>
                </a:solidFill>
                <a:latin typeface="Sniglet"/>
                <a:ea typeface="Sniglet"/>
                <a:cs typeface="Sniglet"/>
                <a:sym typeface="Sniglet"/>
              </a:rPr>
              <a:t>Write Your Topic or Idea</a:t>
            </a:r>
          </a:p>
        </p:txBody>
      </p:sp>
      <p:sp>
        <p:nvSpPr>
          <p:cNvPr name="TextBox 142" id="142"/>
          <p:cNvSpPr txBox="true"/>
          <p:nvPr/>
        </p:nvSpPr>
        <p:spPr>
          <a:xfrm rot="0">
            <a:off x="10380940" y="4677851"/>
            <a:ext cx="4592825" cy="867057"/>
          </a:xfrm>
          <a:prstGeom prst="rect">
            <a:avLst/>
          </a:prstGeom>
        </p:spPr>
        <p:txBody>
          <a:bodyPr anchor="t" rtlCol="false" tIns="0" lIns="0" bIns="0" rIns="0">
            <a:spAutoFit/>
          </a:bodyPr>
          <a:lstStyle/>
          <a:p>
            <a:pPr algn="ctr" marL="0" indent="0" lvl="0">
              <a:lnSpc>
                <a:spcPts val="2304"/>
              </a:lnSpc>
            </a:pPr>
            <a:r>
              <a:rPr lang="en-US" sz="1986">
                <a:solidFill>
                  <a:srgbClr val="503D36"/>
                </a:solidFill>
                <a:latin typeface="Sniglet"/>
                <a:ea typeface="Sniglet"/>
                <a:cs typeface="Sniglet"/>
                <a:sym typeface="Sniglet"/>
              </a:rPr>
              <a:t>Lorem ipsum dolor sit amet, consectetur adipiscing elit. Suspendisse quis enim pretium, bibendum ante ullamcorper.</a:t>
            </a:r>
          </a:p>
        </p:txBody>
      </p:sp>
      <p:sp>
        <p:nvSpPr>
          <p:cNvPr name="TextBox 143" id="143"/>
          <p:cNvSpPr txBox="true"/>
          <p:nvPr/>
        </p:nvSpPr>
        <p:spPr>
          <a:xfrm rot="0">
            <a:off x="4012359" y="6779980"/>
            <a:ext cx="4196072" cy="501343"/>
          </a:xfrm>
          <a:prstGeom prst="rect">
            <a:avLst/>
          </a:prstGeom>
        </p:spPr>
        <p:txBody>
          <a:bodyPr anchor="t" rtlCol="false" tIns="0" lIns="0" bIns="0" rIns="0">
            <a:spAutoFit/>
          </a:bodyPr>
          <a:lstStyle/>
          <a:p>
            <a:pPr algn="ctr" marL="0" indent="0" lvl="0">
              <a:lnSpc>
                <a:spcPts val="4291"/>
              </a:lnSpc>
              <a:spcBef>
                <a:spcPct val="0"/>
              </a:spcBef>
            </a:pPr>
            <a:r>
              <a:rPr lang="en-US" sz="2861">
                <a:solidFill>
                  <a:srgbClr val="503D36"/>
                </a:solidFill>
                <a:latin typeface="Sniglet"/>
                <a:ea typeface="Sniglet"/>
                <a:cs typeface="Sniglet"/>
                <a:sym typeface="Sniglet"/>
              </a:rPr>
              <a:t>Write Your Topic or Idea</a:t>
            </a:r>
          </a:p>
        </p:txBody>
      </p:sp>
      <p:sp>
        <p:nvSpPr>
          <p:cNvPr name="TextBox 144" id="144"/>
          <p:cNvSpPr txBox="true"/>
          <p:nvPr/>
        </p:nvSpPr>
        <p:spPr>
          <a:xfrm rot="0">
            <a:off x="10579316" y="6779980"/>
            <a:ext cx="4196072" cy="501343"/>
          </a:xfrm>
          <a:prstGeom prst="rect">
            <a:avLst/>
          </a:prstGeom>
        </p:spPr>
        <p:txBody>
          <a:bodyPr anchor="t" rtlCol="false" tIns="0" lIns="0" bIns="0" rIns="0">
            <a:spAutoFit/>
          </a:bodyPr>
          <a:lstStyle/>
          <a:p>
            <a:pPr algn="ctr" marL="0" indent="0" lvl="0">
              <a:lnSpc>
                <a:spcPts val="4291"/>
              </a:lnSpc>
              <a:spcBef>
                <a:spcPct val="0"/>
              </a:spcBef>
            </a:pPr>
            <a:r>
              <a:rPr lang="en-US" sz="2861">
                <a:solidFill>
                  <a:srgbClr val="503D36"/>
                </a:solidFill>
                <a:latin typeface="Sniglet"/>
                <a:ea typeface="Sniglet"/>
                <a:cs typeface="Sniglet"/>
                <a:sym typeface="Sniglet"/>
              </a:rPr>
              <a:t>Write Your Topic or Idea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5190915"/>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6477329"/>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164201" y="7763743"/>
            <a:ext cx="2279617" cy="1191585"/>
            <a:chOff x="0" y="0"/>
            <a:chExt cx="3039489" cy="1588780"/>
          </a:xfrm>
        </p:grpSpPr>
        <p:grpSp>
          <p:nvGrpSpPr>
            <p:cNvPr name="Group 19" id="19"/>
            <p:cNvGrpSpPr/>
            <p:nvPr/>
          </p:nvGrpSpPr>
          <p:grpSpPr>
            <a:xfrm rot="0">
              <a:off x="0" y="0"/>
              <a:ext cx="3039489" cy="1588780"/>
              <a:chOff x="0" y="0"/>
              <a:chExt cx="620810" cy="324506"/>
            </a:xfrm>
          </p:grpSpPr>
          <p:sp>
            <p:nvSpPr>
              <p:cNvPr name="Freeform 20" id="20"/>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21" id="21"/>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234950" y="117213"/>
              <a:ext cx="1688828" cy="1354354"/>
              <a:chOff x="0" y="0"/>
              <a:chExt cx="344940" cy="276625"/>
            </a:xfrm>
          </p:grpSpPr>
          <p:sp>
            <p:nvSpPr>
              <p:cNvPr name="Freeform 23" id="23"/>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1331671"/>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2618086"/>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39" id="39"/>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0" id="40"/>
          <p:cNvGrpSpPr/>
          <p:nvPr/>
        </p:nvGrpSpPr>
        <p:grpSpPr>
          <a:xfrm rot="0">
            <a:off x="661541" y="1470992"/>
            <a:ext cx="1232729" cy="7134324"/>
            <a:chOff x="0" y="0"/>
            <a:chExt cx="1643639" cy="9512432"/>
          </a:xfrm>
        </p:grpSpPr>
        <p:sp>
          <p:nvSpPr>
            <p:cNvPr name="TextBox 41" id="41"/>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0" id="50"/>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1" id="51"/>
          <p:cNvGrpSpPr/>
          <p:nvPr/>
        </p:nvGrpSpPr>
        <p:grpSpPr>
          <a:xfrm rot="0">
            <a:off x="1028700" y="743240"/>
            <a:ext cx="15613811" cy="8800520"/>
            <a:chOff x="0" y="0"/>
            <a:chExt cx="4112279" cy="2317832"/>
          </a:xfrm>
        </p:grpSpPr>
        <p:sp>
          <p:nvSpPr>
            <p:cNvPr name="Freeform 52" id="52"/>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3" id="53"/>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4" id="54"/>
          <p:cNvGrpSpPr/>
          <p:nvPr/>
        </p:nvGrpSpPr>
        <p:grpSpPr>
          <a:xfrm rot="0">
            <a:off x="1337094" y="1028700"/>
            <a:ext cx="14956138" cy="8229600"/>
            <a:chOff x="0" y="0"/>
            <a:chExt cx="3939065" cy="2167467"/>
          </a:xfrm>
        </p:grpSpPr>
        <p:sp>
          <p:nvSpPr>
            <p:cNvPr name="Freeform 55" id="55"/>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6" id="56"/>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sp>
        <p:nvSpPr>
          <p:cNvPr name="AutoShape 57" id="57"/>
          <p:cNvSpPr/>
          <p:nvPr/>
        </p:nvSpPr>
        <p:spPr>
          <a:xfrm rot="-8791684">
            <a:off x="8604721" y="3770665"/>
            <a:ext cx="3145302" cy="0"/>
          </a:xfrm>
          <a:prstGeom prst="line">
            <a:avLst/>
          </a:prstGeom>
          <a:ln cap="flat" w="47625">
            <a:solidFill>
              <a:srgbClr val="E76262"/>
            </a:solidFill>
            <a:prstDash val="lgDash"/>
            <a:headEnd type="none" len="sm" w="sm"/>
            <a:tailEnd type="none" len="sm" w="sm"/>
          </a:ln>
        </p:spPr>
      </p:sp>
      <p:sp>
        <p:nvSpPr>
          <p:cNvPr name="AutoShape 58" id="58"/>
          <p:cNvSpPr/>
          <p:nvPr/>
        </p:nvSpPr>
        <p:spPr>
          <a:xfrm rot="-2000892">
            <a:off x="5923015" y="3770665"/>
            <a:ext cx="3145302" cy="0"/>
          </a:xfrm>
          <a:prstGeom prst="line">
            <a:avLst/>
          </a:prstGeom>
          <a:ln cap="flat" w="47625">
            <a:solidFill>
              <a:srgbClr val="E76262"/>
            </a:solidFill>
            <a:prstDash val="lgDash"/>
            <a:headEnd type="none" len="sm" w="sm"/>
            <a:tailEnd type="none" len="sm" w="sm"/>
          </a:ln>
        </p:spPr>
      </p:sp>
      <p:grpSp>
        <p:nvGrpSpPr>
          <p:cNvPr name="Group 59" id="59"/>
          <p:cNvGrpSpPr/>
          <p:nvPr/>
        </p:nvGrpSpPr>
        <p:grpSpPr>
          <a:xfrm rot="0">
            <a:off x="7862637" y="2179520"/>
            <a:ext cx="1902518" cy="1902518"/>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61" id="61"/>
            <p:cNvSpPr txBox="true"/>
            <p:nvPr/>
          </p:nvSpPr>
          <p:spPr>
            <a:xfrm>
              <a:off x="76200" y="-57150"/>
              <a:ext cx="660400" cy="793750"/>
            </a:xfrm>
            <a:prstGeom prst="rect">
              <a:avLst/>
            </a:prstGeom>
          </p:spPr>
          <p:txBody>
            <a:bodyPr anchor="ctr" rtlCol="false" tIns="47486" lIns="47486" bIns="47486" rIns="47486"/>
            <a:lstStyle/>
            <a:p>
              <a:pPr algn="ctr">
                <a:lnSpc>
                  <a:spcPts val="9799"/>
                </a:lnSpc>
              </a:pPr>
              <a:r>
                <a:rPr lang="en-US" sz="6999">
                  <a:solidFill>
                    <a:srgbClr val="503D36"/>
                  </a:solidFill>
                  <a:latin typeface="Sniglet"/>
                  <a:ea typeface="Sniglet"/>
                  <a:cs typeface="Sniglet"/>
                  <a:sym typeface="Sniglet"/>
                </a:rPr>
                <a:t>01</a:t>
              </a:r>
            </a:p>
          </p:txBody>
        </p:sp>
      </p:grpSp>
      <p:grpSp>
        <p:nvGrpSpPr>
          <p:cNvPr name="Group 62" id="62"/>
          <p:cNvGrpSpPr/>
          <p:nvPr/>
        </p:nvGrpSpPr>
        <p:grpSpPr>
          <a:xfrm rot="0">
            <a:off x="3384801" y="4661839"/>
            <a:ext cx="10899074" cy="1303365"/>
            <a:chOff x="0" y="0"/>
            <a:chExt cx="3393203" cy="405776"/>
          </a:xfrm>
        </p:grpSpPr>
        <p:sp>
          <p:nvSpPr>
            <p:cNvPr name="Freeform 63" id="63"/>
            <p:cNvSpPr/>
            <p:nvPr/>
          </p:nvSpPr>
          <p:spPr>
            <a:xfrm flipH="false" flipV="false" rot="0">
              <a:off x="0" y="0"/>
              <a:ext cx="3393203" cy="405776"/>
            </a:xfrm>
            <a:custGeom>
              <a:avLst/>
              <a:gdLst/>
              <a:ahLst/>
              <a:cxnLst/>
              <a:rect r="r" b="b" t="t" l="l"/>
              <a:pathLst>
                <a:path h="405776" w="3393203">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name="TextBox 64" id="64"/>
            <p:cNvSpPr txBox="true"/>
            <p:nvPr/>
          </p:nvSpPr>
          <p:spPr>
            <a:xfrm>
              <a:off x="0" y="-47625"/>
              <a:ext cx="3393203" cy="453401"/>
            </a:xfrm>
            <a:prstGeom prst="rect">
              <a:avLst/>
            </a:prstGeom>
          </p:spPr>
          <p:txBody>
            <a:bodyPr anchor="ctr" rtlCol="false" tIns="42975" lIns="42975" bIns="42975" rIns="42975"/>
            <a:lstStyle/>
            <a:p>
              <a:pPr algn="ctr">
                <a:lnSpc>
                  <a:spcPts val="2659"/>
                </a:lnSpc>
              </a:pPr>
            </a:p>
          </p:txBody>
        </p:sp>
      </p:grpSp>
      <p:grpSp>
        <p:nvGrpSpPr>
          <p:cNvPr name="Group 65" id="65"/>
          <p:cNvGrpSpPr/>
          <p:nvPr/>
        </p:nvGrpSpPr>
        <p:grpSpPr>
          <a:xfrm rot="0">
            <a:off x="15564542" y="3904500"/>
            <a:ext cx="2186870" cy="1191585"/>
            <a:chOff x="0" y="0"/>
            <a:chExt cx="595553" cy="324506"/>
          </a:xfrm>
        </p:grpSpPr>
        <p:sp>
          <p:nvSpPr>
            <p:cNvPr name="Freeform 66" id="66"/>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67" id="67"/>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68" id="68"/>
          <p:cNvGrpSpPr/>
          <p:nvPr/>
        </p:nvGrpSpPr>
        <p:grpSpPr>
          <a:xfrm rot="0">
            <a:off x="15666322" y="3992410"/>
            <a:ext cx="1998307" cy="1015766"/>
            <a:chOff x="0" y="0"/>
            <a:chExt cx="544201" cy="276625"/>
          </a:xfrm>
        </p:grpSpPr>
        <p:sp>
          <p:nvSpPr>
            <p:cNvPr name="Freeform 69" id="69"/>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70" id="70"/>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503D36"/>
                  </a:solidFill>
                  <a:latin typeface="Sniglet"/>
                  <a:ea typeface="Sniglet"/>
                  <a:cs typeface="Sniglet"/>
                  <a:sym typeface="Sniglet"/>
                </a:rPr>
                <a:t>Chapter 1</a:t>
              </a:r>
            </a:p>
          </p:txBody>
        </p:sp>
      </p:grpSp>
      <p:grpSp>
        <p:nvGrpSpPr>
          <p:cNvPr name="Group 71" id="71"/>
          <p:cNvGrpSpPr/>
          <p:nvPr/>
        </p:nvGrpSpPr>
        <p:grpSpPr>
          <a:xfrm rot="0">
            <a:off x="1540290" y="1622751"/>
            <a:ext cx="263115" cy="263115"/>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3" id="7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4" id="74"/>
          <p:cNvGrpSpPr/>
          <p:nvPr/>
        </p:nvGrpSpPr>
        <p:grpSpPr>
          <a:xfrm rot="0">
            <a:off x="1540290" y="2470372"/>
            <a:ext cx="263115" cy="263115"/>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6" id="7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7" id="77"/>
          <p:cNvGrpSpPr/>
          <p:nvPr/>
        </p:nvGrpSpPr>
        <p:grpSpPr>
          <a:xfrm rot="0">
            <a:off x="1540290" y="3317993"/>
            <a:ext cx="263115" cy="263115"/>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9" id="7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0" id="80"/>
          <p:cNvGrpSpPr/>
          <p:nvPr/>
        </p:nvGrpSpPr>
        <p:grpSpPr>
          <a:xfrm rot="0">
            <a:off x="1540290" y="4165614"/>
            <a:ext cx="263115" cy="263115"/>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2" id="8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3" id="83"/>
          <p:cNvGrpSpPr/>
          <p:nvPr/>
        </p:nvGrpSpPr>
        <p:grpSpPr>
          <a:xfrm rot="0">
            <a:off x="1540290" y="5013235"/>
            <a:ext cx="263115" cy="263115"/>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5" id="8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6" id="86"/>
          <p:cNvGrpSpPr/>
          <p:nvPr/>
        </p:nvGrpSpPr>
        <p:grpSpPr>
          <a:xfrm rot="0">
            <a:off x="1540290" y="5860856"/>
            <a:ext cx="263115" cy="263115"/>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8" id="8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9" id="89"/>
          <p:cNvGrpSpPr/>
          <p:nvPr/>
        </p:nvGrpSpPr>
        <p:grpSpPr>
          <a:xfrm rot="0">
            <a:off x="1540290" y="6708477"/>
            <a:ext cx="263115" cy="263115"/>
            <a:chOff x="0" y="0"/>
            <a:chExt cx="812800" cy="812800"/>
          </a:xfrm>
        </p:grpSpPr>
        <p:sp>
          <p:nvSpPr>
            <p:cNvPr name="Freeform 90" id="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1" id="9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2" id="92"/>
          <p:cNvGrpSpPr/>
          <p:nvPr/>
        </p:nvGrpSpPr>
        <p:grpSpPr>
          <a:xfrm rot="0">
            <a:off x="1540290" y="7556097"/>
            <a:ext cx="263115" cy="263115"/>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4" id="9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5" id="95"/>
          <p:cNvGrpSpPr/>
          <p:nvPr/>
        </p:nvGrpSpPr>
        <p:grpSpPr>
          <a:xfrm rot="0">
            <a:off x="1540290" y="8403718"/>
            <a:ext cx="263115" cy="263115"/>
            <a:chOff x="0" y="0"/>
            <a:chExt cx="812800" cy="812800"/>
          </a:xfrm>
        </p:grpSpPr>
        <p:sp>
          <p:nvSpPr>
            <p:cNvPr name="Freeform 96" id="9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7" id="9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sp>
        <p:nvSpPr>
          <p:cNvPr name="Freeform 98" id="98"/>
          <p:cNvSpPr/>
          <p:nvPr/>
        </p:nvSpPr>
        <p:spPr>
          <a:xfrm flipH="false" flipV="false" rot="0">
            <a:off x="2725000" y="2169995"/>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99" id="99"/>
          <p:cNvSpPr/>
          <p:nvPr/>
        </p:nvSpPr>
        <p:spPr>
          <a:xfrm flipH="false" flipV="false" rot="0">
            <a:off x="13086843" y="3240753"/>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0" id="100"/>
          <p:cNvSpPr/>
          <p:nvPr/>
        </p:nvSpPr>
        <p:spPr>
          <a:xfrm flipH="true" flipV="false" rot="-1910158">
            <a:off x="12923317" y="7782953"/>
            <a:ext cx="1011795" cy="696741"/>
          </a:xfrm>
          <a:custGeom>
            <a:avLst/>
            <a:gdLst/>
            <a:ahLst/>
            <a:cxnLst/>
            <a:rect r="r" b="b" t="t" l="l"/>
            <a:pathLst>
              <a:path h="696741" w="1011795">
                <a:moveTo>
                  <a:pt x="1011795" y="0"/>
                </a:moveTo>
                <a:lnTo>
                  <a:pt x="0" y="0"/>
                </a:lnTo>
                <a:lnTo>
                  <a:pt x="0" y="696741"/>
                </a:lnTo>
                <a:lnTo>
                  <a:pt x="1011795" y="696741"/>
                </a:lnTo>
                <a:lnTo>
                  <a:pt x="1011795" y="0"/>
                </a:lnTo>
                <a:close/>
              </a:path>
            </a:pathLst>
          </a:custGeom>
          <a:blipFill>
            <a:blip r:embed="rId8"/>
            <a:stretch>
              <a:fillRect l="0" t="-62571" r="-193516" b="-197067"/>
            </a:stretch>
          </a:blipFill>
        </p:spPr>
      </p:sp>
      <p:sp>
        <p:nvSpPr>
          <p:cNvPr name="Freeform 101" id="101"/>
          <p:cNvSpPr/>
          <p:nvPr/>
        </p:nvSpPr>
        <p:spPr>
          <a:xfrm flipH="true" flipV="true" rot="-9330707">
            <a:off x="2823895" y="7819040"/>
            <a:ext cx="1011795" cy="696741"/>
          </a:xfrm>
          <a:custGeom>
            <a:avLst/>
            <a:gdLst/>
            <a:ahLst/>
            <a:cxnLst/>
            <a:rect r="r" b="b" t="t" l="l"/>
            <a:pathLst>
              <a:path h="696741" w="1011795">
                <a:moveTo>
                  <a:pt x="1011794" y="696741"/>
                </a:moveTo>
                <a:lnTo>
                  <a:pt x="0" y="696741"/>
                </a:lnTo>
                <a:lnTo>
                  <a:pt x="0" y="0"/>
                </a:lnTo>
                <a:lnTo>
                  <a:pt x="1011794" y="0"/>
                </a:lnTo>
                <a:lnTo>
                  <a:pt x="1011794" y="696741"/>
                </a:lnTo>
                <a:close/>
              </a:path>
            </a:pathLst>
          </a:custGeom>
          <a:blipFill>
            <a:blip r:embed="rId8"/>
            <a:stretch>
              <a:fillRect l="0" t="-62571" r="-193516" b="-197067"/>
            </a:stretch>
          </a:blipFill>
        </p:spPr>
      </p:sp>
      <p:sp>
        <p:nvSpPr>
          <p:cNvPr name="Freeform 102" id="102"/>
          <p:cNvSpPr/>
          <p:nvPr/>
        </p:nvSpPr>
        <p:spPr>
          <a:xfrm flipH="false" flipV="true" rot="3830762">
            <a:off x="11560713" y="2030422"/>
            <a:ext cx="1011795" cy="696741"/>
          </a:xfrm>
          <a:custGeom>
            <a:avLst/>
            <a:gdLst/>
            <a:ahLst/>
            <a:cxnLst/>
            <a:rect r="r" b="b" t="t" l="l"/>
            <a:pathLst>
              <a:path h="696741" w="1011795">
                <a:moveTo>
                  <a:pt x="0" y="696741"/>
                </a:moveTo>
                <a:lnTo>
                  <a:pt x="1011795" y="696741"/>
                </a:lnTo>
                <a:lnTo>
                  <a:pt x="1011795" y="0"/>
                </a:lnTo>
                <a:lnTo>
                  <a:pt x="0" y="0"/>
                </a:lnTo>
                <a:lnTo>
                  <a:pt x="0" y="696741"/>
                </a:lnTo>
                <a:close/>
              </a:path>
            </a:pathLst>
          </a:custGeom>
          <a:blipFill>
            <a:blip r:embed="rId8"/>
            <a:stretch>
              <a:fillRect l="0" t="-62571" r="-193516" b="-197067"/>
            </a:stretch>
          </a:blipFill>
        </p:spPr>
      </p:sp>
      <p:sp>
        <p:nvSpPr>
          <p:cNvPr name="Freeform 103" id="103"/>
          <p:cNvSpPr/>
          <p:nvPr/>
        </p:nvSpPr>
        <p:spPr>
          <a:xfrm flipH="false" flipV="false" rot="-1921534">
            <a:off x="4906680" y="2494334"/>
            <a:ext cx="1468457" cy="1439088"/>
          </a:xfrm>
          <a:custGeom>
            <a:avLst/>
            <a:gdLst/>
            <a:ahLst/>
            <a:cxnLst/>
            <a:rect r="r" b="b" t="t" l="l"/>
            <a:pathLst>
              <a:path h="1439088" w="1468457">
                <a:moveTo>
                  <a:pt x="0" y="0"/>
                </a:moveTo>
                <a:lnTo>
                  <a:pt x="1468457" y="0"/>
                </a:lnTo>
                <a:lnTo>
                  <a:pt x="1468457" y="1439088"/>
                </a:lnTo>
                <a:lnTo>
                  <a:pt x="0" y="1439088"/>
                </a:lnTo>
                <a:lnTo>
                  <a:pt x="0" y="0"/>
                </a:lnTo>
                <a:close/>
              </a:path>
            </a:pathLst>
          </a:custGeom>
          <a:blipFill>
            <a:blip r:embed="rId9"/>
            <a:stretch>
              <a:fillRect l="0" t="0" r="0" b="0"/>
            </a:stretch>
          </a:blipFill>
        </p:spPr>
      </p:sp>
      <p:sp>
        <p:nvSpPr>
          <p:cNvPr name="TextBox 104" id="104"/>
          <p:cNvSpPr txBox="true"/>
          <p:nvPr/>
        </p:nvSpPr>
        <p:spPr>
          <a:xfrm rot="0">
            <a:off x="3817368" y="4909850"/>
            <a:ext cx="10077626" cy="85725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503D36"/>
                </a:solidFill>
                <a:latin typeface="More Sugar"/>
                <a:ea typeface="More Sugar"/>
                <a:cs typeface="More Sugar"/>
                <a:sym typeface="More Sugar"/>
              </a:rPr>
              <a:t>WRITE YOUR TOPIC OR IDEA</a:t>
            </a:r>
          </a:p>
        </p:txBody>
      </p:sp>
      <p:sp>
        <p:nvSpPr>
          <p:cNvPr name="TextBox 105" id="105"/>
          <p:cNvSpPr txBox="true"/>
          <p:nvPr/>
        </p:nvSpPr>
        <p:spPr>
          <a:xfrm rot="0">
            <a:off x="2791573" y="6443288"/>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grpSp>
        <p:nvGrpSpPr>
          <p:cNvPr name="Group 106" id="106"/>
          <p:cNvGrpSpPr/>
          <p:nvPr/>
        </p:nvGrpSpPr>
        <p:grpSpPr>
          <a:xfrm rot="0">
            <a:off x="594866" y="1690137"/>
            <a:ext cx="1232729" cy="7134324"/>
            <a:chOff x="0" y="0"/>
            <a:chExt cx="1643639" cy="9512432"/>
          </a:xfrm>
        </p:grpSpPr>
        <p:sp>
          <p:nvSpPr>
            <p:cNvPr name="TextBox 107" id="107"/>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16" id="116"/>
          <p:cNvSpPr/>
          <p:nvPr/>
        </p:nvSpPr>
        <p:spPr>
          <a:xfrm flipH="false" flipV="false" rot="0">
            <a:off x="7419199" y="8117681"/>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5190915"/>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6477329"/>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164201" y="7763743"/>
            <a:ext cx="2279617" cy="1191585"/>
            <a:chOff x="0" y="0"/>
            <a:chExt cx="3039489" cy="1588780"/>
          </a:xfrm>
        </p:grpSpPr>
        <p:grpSp>
          <p:nvGrpSpPr>
            <p:cNvPr name="Group 19" id="19"/>
            <p:cNvGrpSpPr/>
            <p:nvPr/>
          </p:nvGrpSpPr>
          <p:grpSpPr>
            <a:xfrm rot="0">
              <a:off x="0" y="0"/>
              <a:ext cx="3039489" cy="1588780"/>
              <a:chOff x="0" y="0"/>
              <a:chExt cx="620810" cy="324506"/>
            </a:xfrm>
          </p:grpSpPr>
          <p:sp>
            <p:nvSpPr>
              <p:cNvPr name="Freeform 20" id="20"/>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21" id="21"/>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234950" y="117213"/>
              <a:ext cx="1688828" cy="1354354"/>
              <a:chOff x="0" y="0"/>
              <a:chExt cx="344940" cy="276625"/>
            </a:xfrm>
          </p:grpSpPr>
          <p:sp>
            <p:nvSpPr>
              <p:cNvPr name="Freeform 23" id="23"/>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24" id="24"/>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1331671"/>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2618086"/>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9" id="39"/>
          <p:cNvGrpSpPr/>
          <p:nvPr/>
        </p:nvGrpSpPr>
        <p:grpSpPr>
          <a:xfrm rot="0">
            <a:off x="15564542" y="3904500"/>
            <a:ext cx="2186870" cy="1191585"/>
            <a:chOff x="0" y="0"/>
            <a:chExt cx="2915827" cy="1588780"/>
          </a:xfrm>
        </p:grpSpPr>
        <p:grpSp>
          <p:nvGrpSpPr>
            <p:cNvPr name="Group 40" id="40"/>
            <p:cNvGrpSpPr/>
            <p:nvPr/>
          </p:nvGrpSpPr>
          <p:grpSpPr>
            <a:xfrm rot="0">
              <a:off x="0" y="0"/>
              <a:ext cx="2915827" cy="1588780"/>
              <a:chOff x="0" y="0"/>
              <a:chExt cx="595553" cy="324506"/>
            </a:xfrm>
          </p:grpSpPr>
          <p:sp>
            <p:nvSpPr>
              <p:cNvPr name="Freeform 41" id="41"/>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42" id="42"/>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43" id="43"/>
            <p:cNvGrpSpPr/>
            <p:nvPr/>
          </p:nvGrpSpPr>
          <p:grpSpPr>
            <a:xfrm rot="0">
              <a:off x="135707" y="117213"/>
              <a:ext cx="2664410" cy="1354354"/>
              <a:chOff x="0" y="0"/>
              <a:chExt cx="544201" cy="276625"/>
            </a:xfrm>
          </p:grpSpPr>
          <p:sp>
            <p:nvSpPr>
              <p:cNvPr name="Freeform 44" id="44"/>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45" id="45"/>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grpSp>
        <p:nvGrpSpPr>
          <p:cNvPr name="Group 46" id="46"/>
          <p:cNvGrpSpPr/>
          <p:nvPr/>
        </p:nvGrpSpPr>
        <p:grpSpPr>
          <a:xfrm rot="0">
            <a:off x="661541" y="1470992"/>
            <a:ext cx="1232729" cy="7134324"/>
            <a:chOff x="0" y="0"/>
            <a:chExt cx="1643639" cy="9512432"/>
          </a:xfrm>
        </p:grpSpPr>
        <p:sp>
          <p:nvSpPr>
            <p:cNvPr name="TextBox 47" id="47"/>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0" id="50"/>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1" id="51"/>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2" id="52"/>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3" id="53"/>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4" id="54"/>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55" id="55"/>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6" id="56"/>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4"/>
            <a:stretch>
              <a:fillRect l="0" t="0" r="0" b="0"/>
            </a:stretch>
          </a:blipFill>
        </p:spPr>
      </p:sp>
      <p:sp>
        <p:nvSpPr>
          <p:cNvPr name="Freeform 57" id="57"/>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sp>
        <p:nvSpPr>
          <p:cNvPr name="Freeform 61" id="61"/>
          <p:cNvSpPr/>
          <p:nvPr/>
        </p:nvSpPr>
        <p:spPr>
          <a:xfrm flipH="false" flipV="false" rot="372915">
            <a:off x="9343282" y="8377009"/>
            <a:ext cx="3017826" cy="145233"/>
          </a:xfrm>
          <a:custGeom>
            <a:avLst/>
            <a:gdLst/>
            <a:ahLst/>
            <a:cxnLst/>
            <a:rect r="r" b="b" t="t" l="l"/>
            <a:pathLst>
              <a:path h="145233" w="3017826">
                <a:moveTo>
                  <a:pt x="0" y="0"/>
                </a:moveTo>
                <a:lnTo>
                  <a:pt x="3017826" y="0"/>
                </a:lnTo>
                <a:lnTo>
                  <a:pt x="3017826" y="145232"/>
                </a:lnTo>
                <a:lnTo>
                  <a:pt x="0" y="145232"/>
                </a:lnTo>
                <a:lnTo>
                  <a:pt x="0" y="0"/>
                </a:lnTo>
                <a:close/>
              </a:path>
            </a:pathLst>
          </a:custGeom>
          <a:blipFill>
            <a:blip r:embed="rId4"/>
            <a:stretch>
              <a:fillRect l="0" t="0" r="0" b="0"/>
            </a:stretch>
          </a:blipFill>
        </p:spPr>
      </p:sp>
      <p:sp>
        <p:nvSpPr>
          <p:cNvPr name="Freeform 62" id="62"/>
          <p:cNvSpPr/>
          <p:nvPr/>
        </p:nvSpPr>
        <p:spPr>
          <a:xfrm flipH="false" flipV="false" rot="-320063">
            <a:off x="11954634" y="7251265"/>
            <a:ext cx="3940143" cy="189619"/>
          </a:xfrm>
          <a:custGeom>
            <a:avLst/>
            <a:gdLst/>
            <a:ahLst/>
            <a:cxnLst/>
            <a:rect r="r" b="b" t="t" l="l"/>
            <a:pathLst>
              <a:path h="189619" w="3940143">
                <a:moveTo>
                  <a:pt x="0" y="0"/>
                </a:moveTo>
                <a:lnTo>
                  <a:pt x="3940143" y="0"/>
                </a:lnTo>
                <a:lnTo>
                  <a:pt x="3940143" y="189620"/>
                </a:lnTo>
                <a:lnTo>
                  <a:pt x="0" y="189620"/>
                </a:lnTo>
                <a:lnTo>
                  <a:pt x="0" y="0"/>
                </a:lnTo>
                <a:close/>
              </a:path>
            </a:pathLst>
          </a:custGeom>
          <a:blipFill>
            <a:blip r:embed="rId4"/>
            <a:stretch>
              <a:fillRect l="0" t="0" r="0" b="0"/>
            </a:stretch>
          </a:blipFill>
        </p:spPr>
      </p:sp>
      <p:grpSp>
        <p:nvGrpSpPr>
          <p:cNvPr name="Group 63" id="63"/>
          <p:cNvGrpSpPr/>
          <p:nvPr/>
        </p:nvGrpSpPr>
        <p:grpSpPr>
          <a:xfrm rot="0">
            <a:off x="1337094" y="1028700"/>
            <a:ext cx="14956138" cy="8229600"/>
            <a:chOff x="0" y="0"/>
            <a:chExt cx="3939065" cy="2167467"/>
          </a:xfrm>
        </p:grpSpPr>
        <p:sp>
          <p:nvSpPr>
            <p:cNvPr name="Freeform 64" id="64"/>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5" id="65"/>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6" id="66"/>
          <p:cNvGrpSpPr/>
          <p:nvPr/>
        </p:nvGrpSpPr>
        <p:grpSpPr>
          <a:xfrm rot="0">
            <a:off x="1540290" y="1622751"/>
            <a:ext cx="263115" cy="263115"/>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8" id="6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9" id="69"/>
          <p:cNvGrpSpPr/>
          <p:nvPr/>
        </p:nvGrpSpPr>
        <p:grpSpPr>
          <a:xfrm rot="0">
            <a:off x="1540290" y="2470372"/>
            <a:ext cx="263115" cy="26311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1" id="7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2" id="72"/>
          <p:cNvGrpSpPr/>
          <p:nvPr/>
        </p:nvGrpSpPr>
        <p:grpSpPr>
          <a:xfrm rot="0">
            <a:off x="1540290" y="3317993"/>
            <a:ext cx="263115" cy="263115"/>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4" id="7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5" id="75"/>
          <p:cNvGrpSpPr/>
          <p:nvPr/>
        </p:nvGrpSpPr>
        <p:grpSpPr>
          <a:xfrm rot="0">
            <a:off x="1540290" y="4165614"/>
            <a:ext cx="263115" cy="263115"/>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7" id="7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8" id="78"/>
          <p:cNvGrpSpPr/>
          <p:nvPr/>
        </p:nvGrpSpPr>
        <p:grpSpPr>
          <a:xfrm rot="0">
            <a:off x="1540290" y="5013235"/>
            <a:ext cx="263115" cy="263115"/>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0" id="8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1" id="81"/>
          <p:cNvGrpSpPr/>
          <p:nvPr/>
        </p:nvGrpSpPr>
        <p:grpSpPr>
          <a:xfrm rot="0">
            <a:off x="1540290" y="5860856"/>
            <a:ext cx="263115" cy="263115"/>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3" id="8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4" id="84"/>
          <p:cNvGrpSpPr/>
          <p:nvPr/>
        </p:nvGrpSpPr>
        <p:grpSpPr>
          <a:xfrm rot="0">
            <a:off x="1540290" y="6708477"/>
            <a:ext cx="263115" cy="263115"/>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6" id="8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7" id="87"/>
          <p:cNvGrpSpPr/>
          <p:nvPr/>
        </p:nvGrpSpPr>
        <p:grpSpPr>
          <a:xfrm rot="0">
            <a:off x="1540290" y="7556097"/>
            <a:ext cx="263115" cy="263115"/>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9" id="8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0" id="90"/>
          <p:cNvGrpSpPr/>
          <p:nvPr/>
        </p:nvGrpSpPr>
        <p:grpSpPr>
          <a:xfrm rot="0">
            <a:off x="1540290" y="8403718"/>
            <a:ext cx="263115" cy="263115"/>
            <a:chOff x="0" y="0"/>
            <a:chExt cx="812800" cy="812800"/>
          </a:xfrm>
        </p:grpSpPr>
        <p:sp>
          <p:nvSpPr>
            <p:cNvPr name="Freeform 91" id="9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2" id="9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93" id="93"/>
          <p:cNvGrpSpPr>
            <a:grpSpLocks noChangeAspect="true"/>
          </p:cNvGrpSpPr>
          <p:nvPr/>
        </p:nvGrpSpPr>
        <p:grpSpPr>
          <a:xfrm rot="-317438">
            <a:off x="11667188" y="2044839"/>
            <a:ext cx="3932408" cy="5235486"/>
            <a:chOff x="0" y="0"/>
            <a:chExt cx="3663950" cy="4878070"/>
          </a:xfrm>
        </p:grpSpPr>
        <p:sp>
          <p:nvSpPr>
            <p:cNvPr name="Freeform 94" id="94"/>
            <p:cNvSpPr/>
            <p:nvPr/>
          </p:nvSpPr>
          <p:spPr>
            <a:xfrm flipH="true" flipV="false" rot="0">
              <a:off x="31750" y="31750"/>
              <a:ext cx="3600450" cy="4814570"/>
            </a:xfrm>
            <a:custGeom>
              <a:avLst/>
              <a:gdLst/>
              <a:ahLst/>
              <a:cxnLst/>
              <a:rect r="r" b="b" t="t" l="l"/>
              <a:pathLst>
                <a:path h="4814570" w="3600450">
                  <a:moveTo>
                    <a:pt x="3600450" y="0"/>
                  </a:moveTo>
                  <a:lnTo>
                    <a:pt x="0" y="0"/>
                  </a:lnTo>
                  <a:lnTo>
                    <a:pt x="0" y="4814570"/>
                  </a:lnTo>
                  <a:lnTo>
                    <a:pt x="3600450" y="4814570"/>
                  </a:lnTo>
                  <a:close/>
                </a:path>
              </a:pathLst>
            </a:custGeom>
            <a:blipFill>
              <a:blip r:embed="rId6"/>
              <a:stretch>
                <a:fillRect l="0" t="-6121" r="0" b="-6121"/>
              </a:stretch>
            </a:blipFill>
          </p:spPr>
        </p:sp>
        <p:sp>
          <p:nvSpPr>
            <p:cNvPr name="Freeform 95" id="95"/>
            <p:cNvSpPr/>
            <p:nvPr/>
          </p:nvSpPr>
          <p:spPr>
            <a:xfrm flipH="false" flipV="false" rot="0">
              <a:off x="0" y="0"/>
              <a:ext cx="3663950" cy="4878070"/>
            </a:xfrm>
            <a:custGeom>
              <a:avLst/>
              <a:gdLst/>
              <a:ahLst/>
              <a:cxnLst/>
              <a:rect r="r" b="b" t="t" l="l"/>
              <a:pathLst>
                <a:path h="4878070" w="366395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grpSp>
        <p:nvGrpSpPr>
          <p:cNvPr name="Group 96" id="96"/>
          <p:cNvGrpSpPr/>
          <p:nvPr/>
        </p:nvGrpSpPr>
        <p:grpSpPr>
          <a:xfrm rot="0">
            <a:off x="2365921" y="2349214"/>
            <a:ext cx="7425873" cy="1027166"/>
            <a:chOff x="0" y="0"/>
            <a:chExt cx="2490953" cy="344555"/>
          </a:xfrm>
        </p:grpSpPr>
        <p:sp>
          <p:nvSpPr>
            <p:cNvPr name="Freeform 97" id="97"/>
            <p:cNvSpPr/>
            <p:nvPr/>
          </p:nvSpPr>
          <p:spPr>
            <a:xfrm flipH="false" flipV="false" rot="0">
              <a:off x="0" y="0"/>
              <a:ext cx="2490953" cy="344555"/>
            </a:xfrm>
            <a:custGeom>
              <a:avLst/>
              <a:gdLst/>
              <a:ahLst/>
              <a:cxnLst/>
              <a:rect r="r" b="b" t="t" l="l"/>
              <a:pathLst>
                <a:path h="344555" w="2490953">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cap="rnd">
              <a:solidFill>
                <a:srgbClr val="E76262"/>
              </a:solidFill>
              <a:prstDash val="lgDash"/>
              <a:round/>
            </a:ln>
          </p:spPr>
        </p:sp>
        <p:sp>
          <p:nvSpPr>
            <p:cNvPr name="TextBox 98" id="98"/>
            <p:cNvSpPr txBox="true"/>
            <p:nvPr/>
          </p:nvSpPr>
          <p:spPr>
            <a:xfrm>
              <a:off x="0" y="-47625"/>
              <a:ext cx="2490953" cy="392180"/>
            </a:xfrm>
            <a:prstGeom prst="rect">
              <a:avLst/>
            </a:prstGeom>
          </p:spPr>
          <p:txBody>
            <a:bodyPr anchor="ctr" rtlCol="false" tIns="39886" lIns="39886" bIns="39886" rIns="39886"/>
            <a:lstStyle/>
            <a:p>
              <a:pPr algn="ctr">
                <a:lnSpc>
                  <a:spcPts val="2660"/>
                </a:lnSpc>
              </a:pPr>
            </a:p>
          </p:txBody>
        </p:sp>
      </p:grpSp>
      <p:grpSp>
        <p:nvGrpSpPr>
          <p:cNvPr name="Group 99" id="99"/>
          <p:cNvGrpSpPr>
            <a:grpSpLocks noChangeAspect="true"/>
          </p:cNvGrpSpPr>
          <p:nvPr/>
        </p:nvGrpSpPr>
        <p:grpSpPr>
          <a:xfrm rot="382726">
            <a:off x="9495428" y="4318579"/>
            <a:ext cx="3065397" cy="4081176"/>
            <a:chOff x="0" y="0"/>
            <a:chExt cx="3663950" cy="4878070"/>
          </a:xfrm>
        </p:grpSpPr>
        <p:sp>
          <p:nvSpPr>
            <p:cNvPr name="Freeform 100" id="100"/>
            <p:cNvSpPr/>
            <p:nvPr/>
          </p:nvSpPr>
          <p:spPr>
            <a:xfrm flipH="false" flipV="false" rot="0">
              <a:off x="31750" y="31750"/>
              <a:ext cx="3600450" cy="4814570"/>
            </a:xfrm>
            <a:custGeom>
              <a:avLst/>
              <a:gdLst/>
              <a:ahLst/>
              <a:cxnLst/>
              <a:rect r="r" b="b" t="t" l="l"/>
              <a:pathLst>
                <a:path h="4814570" w="3600450">
                  <a:moveTo>
                    <a:pt x="0" y="0"/>
                  </a:moveTo>
                  <a:lnTo>
                    <a:pt x="3600450" y="0"/>
                  </a:lnTo>
                  <a:lnTo>
                    <a:pt x="3600450" y="4814570"/>
                  </a:lnTo>
                  <a:lnTo>
                    <a:pt x="0" y="4814570"/>
                  </a:lnTo>
                  <a:close/>
                </a:path>
              </a:pathLst>
            </a:custGeom>
            <a:blipFill>
              <a:blip r:embed="rId7"/>
              <a:stretch>
                <a:fillRect l="0" t="-5981" r="0" b="-5981"/>
              </a:stretch>
            </a:blipFill>
          </p:spPr>
        </p:sp>
        <p:sp>
          <p:nvSpPr>
            <p:cNvPr name="Freeform 101" id="101"/>
            <p:cNvSpPr/>
            <p:nvPr/>
          </p:nvSpPr>
          <p:spPr>
            <a:xfrm flipH="false" flipV="false" rot="0">
              <a:off x="0" y="0"/>
              <a:ext cx="3663950" cy="4878070"/>
            </a:xfrm>
            <a:custGeom>
              <a:avLst/>
              <a:gdLst/>
              <a:ahLst/>
              <a:cxnLst/>
              <a:rect r="r" b="b" t="t" l="l"/>
              <a:pathLst>
                <a:path h="4878070" w="366395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sp>
      </p:grpSp>
      <p:sp>
        <p:nvSpPr>
          <p:cNvPr name="Freeform 102" id="102"/>
          <p:cNvSpPr/>
          <p:nvPr/>
        </p:nvSpPr>
        <p:spPr>
          <a:xfrm flipH="false" flipV="false" rot="0">
            <a:off x="13861901" y="8251362"/>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8">
              <a:extLst>
                <a:ext uri="{96DAC541-7B7A-43D3-8B79-37D633B846F1}">
                  <asvg:svgBlip xmlns:asvg="http://schemas.microsoft.com/office/drawing/2016/SVG/main" r:embed="rId9"/>
                </a:ext>
              </a:extLst>
            </a:blip>
            <a:stretch>
              <a:fillRect l="0" t="-112263" r="0" b="0"/>
            </a:stretch>
          </a:blipFill>
        </p:spPr>
      </p:sp>
      <p:sp>
        <p:nvSpPr>
          <p:cNvPr name="TextBox 103" id="103"/>
          <p:cNvSpPr txBox="true"/>
          <p:nvPr/>
        </p:nvSpPr>
        <p:spPr>
          <a:xfrm rot="0">
            <a:off x="2685185" y="3799725"/>
            <a:ext cx="6398472" cy="4394835"/>
          </a:xfrm>
          <a:prstGeom prst="rect">
            <a:avLst/>
          </a:prstGeom>
        </p:spPr>
        <p:txBody>
          <a:bodyPr anchor="t" rtlCol="false" tIns="0" lIns="0" bIns="0" rIns="0">
            <a:spAutoFit/>
          </a:bodyPr>
          <a:lstStyle/>
          <a:p>
            <a:pPr algn="l" marL="0" indent="0" lvl="0">
              <a:lnSpc>
                <a:spcPts val="4350"/>
              </a:lnSpc>
              <a:spcBef>
                <a:spcPct val="0"/>
              </a:spcBef>
            </a:pPr>
            <a:r>
              <a:rPr lang="en-US" sz="2900">
                <a:solidFill>
                  <a:srgbClr val="503D36"/>
                </a:solidFill>
                <a:latin typeface="Sniglet"/>
                <a:ea typeface="Sniglet"/>
                <a:cs typeface="Sniglet"/>
                <a:sym typeface="Sniglet"/>
              </a:rPr>
              <a:t>Lorem ipsum dolor sit amet, consectetur adipiscing elit. Suspendisse quis enim pretium, bibendum ante ullamcorper, tincidunt augue. Nunc sed lorem aliquam, malesuada lectus eu, placerat lorem. Proin at aliquet sapien, vitae elementum mi.</a:t>
            </a:r>
          </a:p>
        </p:txBody>
      </p:sp>
      <p:sp>
        <p:nvSpPr>
          <p:cNvPr name="Freeform 104" id="104"/>
          <p:cNvSpPr/>
          <p:nvPr/>
        </p:nvSpPr>
        <p:spPr>
          <a:xfrm flipH="false" flipV="false" rot="0">
            <a:off x="6237776" y="8300603"/>
            <a:ext cx="1395047" cy="304713"/>
          </a:xfrm>
          <a:custGeom>
            <a:avLst/>
            <a:gdLst/>
            <a:ahLst/>
            <a:cxnLst/>
            <a:rect r="r" b="b" t="t" l="l"/>
            <a:pathLst>
              <a:path h="304713" w="1395047">
                <a:moveTo>
                  <a:pt x="0" y="0"/>
                </a:moveTo>
                <a:lnTo>
                  <a:pt x="1395047" y="0"/>
                </a:lnTo>
                <a:lnTo>
                  <a:pt x="1395047" y="304713"/>
                </a:lnTo>
                <a:lnTo>
                  <a:pt x="0" y="304713"/>
                </a:lnTo>
                <a:lnTo>
                  <a:pt x="0" y="0"/>
                </a:lnTo>
                <a:close/>
              </a:path>
            </a:pathLst>
          </a:custGeom>
          <a:blipFill>
            <a:blip r:embed="rId10">
              <a:extLst>
                <a:ext uri="{96DAC541-7B7A-43D3-8B79-37D633B846F1}">
                  <asvg:svgBlip xmlns:asvg="http://schemas.microsoft.com/office/drawing/2016/SVG/main" r:embed="rId11"/>
                </a:ext>
              </a:extLst>
            </a:blip>
            <a:stretch>
              <a:fillRect l="0" t="-112263" r="0" b="0"/>
            </a:stretch>
          </a:blipFill>
        </p:spPr>
      </p:sp>
      <p:sp>
        <p:nvSpPr>
          <p:cNvPr name="Freeform 105" id="105"/>
          <p:cNvSpPr/>
          <p:nvPr/>
        </p:nvSpPr>
        <p:spPr>
          <a:xfrm flipH="false" flipV="false" rot="-299626">
            <a:off x="9446534" y="1562612"/>
            <a:ext cx="1395047" cy="304713"/>
          </a:xfrm>
          <a:custGeom>
            <a:avLst/>
            <a:gdLst/>
            <a:ahLst/>
            <a:cxnLst/>
            <a:rect r="r" b="b" t="t" l="l"/>
            <a:pathLst>
              <a:path h="304713" w="1395047">
                <a:moveTo>
                  <a:pt x="0" y="0"/>
                </a:moveTo>
                <a:lnTo>
                  <a:pt x="1395046" y="0"/>
                </a:lnTo>
                <a:lnTo>
                  <a:pt x="1395046" y="304713"/>
                </a:lnTo>
                <a:lnTo>
                  <a:pt x="0" y="304713"/>
                </a:lnTo>
                <a:lnTo>
                  <a:pt x="0" y="0"/>
                </a:lnTo>
                <a:close/>
              </a:path>
            </a:pathLst>
          </a:custGeom>
          <a:blipFill>
            <a:blip r:embed="rId10">
              <a:extLst>
                <a:ext uri="{96DAC541-7B7A-43D3-8B79-37D633B846F1}">
                  <asvg:svgBlip xmlns:asvg="http://schemas.microsoft.com/office/drawing/2016/SVG/main" r:embed="rId11"/>
                </a:ext>
              </a:extLst>
            </a:blip>
            <a:stretch>
              <a:fillRect l="0" t="-112263" r="0" b="0"/>
            </a:stretch>
          </a:blipFill>
        </p:spPr>
      </p:sp>
      <p:sp>
        <p:nvSpPr>
          <p:cNvPr name="Freeform 106" id="106"/>
          <p:cNvSpPr/>
          <p:nvPr/>
        </p:nvSpPr>
        <p:spPr>
          <a:xfrm flipH="true" flipV="false" rot="3319912">
            <a:off x="9005142" y="3927968"/>
            <a:ext cx="801563" cy="693516"/>
          </a:xfrm>
          <a:custGeom>
            <a:avLst/>
            <a:gdLst/>
            <a:ahLst/>
            <a:cxnLst/>
            <a:rect r="r" b="b" t="t" l="l"/>
            <a:pathLst>
              <a:path h="693516" w="801563">
                <a:moveTo>
                  <a:pt x="801563" y="0"/>
                </a:moveTo>
                <a:lnTo>
                  <a:pt x="0" y="0"/>
                </a:lnTo>
                <a:lnTo>
                  <a:pt x="0" y="693517"/>
                </a:lnTo>
                <a:lnTo>
                  <a:pt x="801563" y="693517"/>
                </a:lnTo>
                <a:lnTo>
                  <a:pt x="801563" y="0"/>
                </a:lnTo>
                <a:close/>
              </a:path>
            </a:pathLst>
          </a:custGeom>
          <a:blipFill>
            <a:blip r:embed="rId12">
              <a:extLst>
                <a:ext uri="{96DAC541-7B7A-43D3-8B79-37D633B846F1}">
                  <asvg:svgBlip xmlns:asvg="http://schemas.microsoft.com/office/drawing/2016/SVG/main" r:embed="rId13"/>
                </a:ext>
              </a:extLst>
            </a:blip>
            <a:stretch>
              <a:fillRect l="-33955" t="-48632" r="0" b="0"/>
            </a:stretch>
          </a:blipFill>
        </p:spPr>
      </p:sp>
      <p:sp>
        <p:nvSpPr>
          <p:cNvPr name="Freeform 107" id="107"/>
          <p:cNvSpPr/>
          <p:nvPr/>
        </p:nvSpPr>
        <p:spPr>
          <a:xfrm flipH="true" flipV="false" rot="-9526410">
            <a:off x="15071014" y="1527933"/>
            <a:ext cx="801563" cy="693516"/>
          </a:xfrm>
          <a:custGeom>
            <a:avLst/>
            <a:gdLst/>
            <a:ahLst/>
            <a:cxnLst/>
            <a:rect r="r" b="b" t="t" l="l"/>
            <a:pathLst>
              <a:path h="693516" w="801563">
                <a:moveTo>
                  <a:pt x="801563" y="0"/>
                </a:moveTo>
                <a:lnTo>
                  <a:pt x="0" y="0"/>
                </a:lnTo>
                <a:lnTo>
                  <a:pt x="0" y="693517"/>
                </a:lnTo>
                <a:lnTo>
                  <a:pt x="801563" y="693517"/>
                </a:lnTo>
                <a:lnTo>
                  <a:pt x="801563" y="0"/>
                </a:lnTo>
                <a:close/>
              </a:path>
            </a:pathLst>
          </a:custGeom>
          <a:blipFill>
            <a:blip r:embed="rId12">
              <a:extLst>
                <a:ext uri="{96DAC541-7B7A-43D3-8B79-37D633B846F1}">
                  <asvg:svgBlip xmlns:asvg="http://schemas.microsoft.com/office/drawing/2016/SVG/main" r:embed="rId13"/>
                </a:ext>
              </a:extLst>
            </a:blip>
            <a:stretch>
              <a:fillRect l="-33955" t="-48632" r="0" b="0"/>
            </a:stretch>
          </a:blipFill>
        </p:spPr>
      </p:sp>
      <p:sp>
        <p:nvSpPr>
          <p:cNvPr name="Freeform 108" id="108"/>
          <p:cNvSpPr/>
          <p:nvPr/>
        </p:nvSpPr>
        <p:spPr>
          <a:xfrm flipH="false" flipV="false" rot="-1090401">
            <a:off x="12972942" y="1677896"/>
            <a:ext cx="902449" cy="887056"/>
          </a:xfrm>
          <a:custGeom>
            <a:avLst/>
            <a:gdLst/>
            <a:ahLst/>
            <a:cxnLst/>
            <a:rect r="r" b="b" t="t" l="l"/>
            <a:pathLst>
              <a:path h="887056" w="902449">
                <a:moveTo>
                  <a:pt x="0" y="0"/>
                </a:moveTo>
                <a:lnTo>
                  <a:pt x="902449" y="0"/>
                </a:lnTo>
                <a:lnTo>
                  <a:pt x="902449" y="887055"/>
                </a:lnTo>
                <a:lnTo>
                  <a:pt x="0" y="887055"/>
                </a:lnTo>
                <a:lnTo>
                  <a:pt x="0" y="0"/>
                </a:lnTo>
                <a:close/>
              </a:path>
            </a:pathLst>
          </a:custGeom>
          <a:blipFill>
            <a:blip r:embed="rId14"/>
            <a:stretch>
              <a:fillRect l="0" t="0" r="0" b="0"/>
            </a:stretch>
          </a:blipFill>
        </p:spPr>
      </p:sp>
      <p:sp>
        <p:nvSpPr>
          <p:cNvPr name="TextBox 109" id="109"/>
          <p:cNvSpPr txBox="true"/>
          <p:nvPr/>
        </p:nvSpPr>
        <p:spPr>
          <a:xfrm rot="0">
            <a:off x="2761082" y="2530576"/>
            <a:ext cx="6737119" cy="681388"/>
          </a:xfrm>
          <a:prstGeom prst="rect">
            <a:avLst/>
          </a:prstGeom>
        </p:spPr>
        <p:txBody>
          <a:bodyPr anchor="t" rtlCol="false" tIns="0" lIns="0" bIns="0" rIns="0">
            <a:spAutoFit/>
          </a:bodyPr>
          <a:lstStyle/>
          <a:p>
            <a:pPr algn="l" marL="0" indent="0" lvl="0">
              <a:lnSpc>
                <a:spcPts val="5345"/>
              </a:lnSpc>
              <a:spcBef>
                <a:spcPct val="0"/>
              </a:spcBef>
            </a:pPr>
            <a:r>
              <a:rPr lang="en-US" sz="4454">
                <a:solidFill>
                  <a:srgbClr val="503D36"/>
                </a:solidFill>
                <a:latin typeface="More Sugar"/>
                <a:ea typeface="More Sugar"/>
                <a:cs typeface="More Sugar"/>
                <a:sym typeface="More Sugar"/>
              </a:rPr>
              <a:t>WRITE YOUR SUBTOPIC</a:t>
            </a:r>
          </a:p>
        </p:txBody>
      </p:sp>
      <p:grpSp>
        <p:nvGrpSpPr>
          <p:cNvPr name="Group 110" id="110"/>
          <p:cNvGrpSpPr/>
          <p:nvPr/>
        </p:nvGrpSpPr>
        <p:grpSpPr>
          <a:xfrm rot="0">
            <a:off x="594866" y="1690137"/>
            <a:ext cx="1232729" cy="7134324"/>
            <a:chOff x="0" y="0"/>
            <a:chExt cx="1643639" cy="9512432"/>
          </a:xfrm>
        </p:grpSpPr>
        <p:sp>
          <p:nvSpPr>
            <p:cNvPr name="TextBox 111" id="111"/>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6" id="116"/>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7" id="117"/>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8" id="118"/>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9" id="119"/>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20" id="120"/>
          <p:cNvSpPr/>
          <p:nvPr/>
        </p:nvSpPr>
        <p:spPr>
          <a:xfrm flipH="false" flipV="false" rot="196745">
            <a:off x="10766659" y="3899753"/>
            <a:ext cx="892263" cy="877044"/>
          </a:xfrm>
          <a:custGeom>
            <a:avLst/>
            <a:gdLst/>
            <a:ahLst/>
            <a:cxnLst/>
            <a:rect r="r" b="b" t="t" l="l"/>
            <a:pathLst>
              <a:path h="877044" w="892263">
                <a:moveTo>
                  <a:pt x="0" y="0"/>
                </a:moveTo>
                <a:lnTo>
                  <a:pt x="892263" y="0"/>
                </a:lnTo>
                <a:lnTo>
                  <a:pt x="892263" y="877043"/>
                </a:lnTo>
                <a:lnTo>
                  <a:pt x="0" y="877043"/>
                </a:lnTo>
                <a:lnTo>
                  <a:pt x="0" y="0"/>
                </a:lnTo>
                <a:close/>
              </a:path>
            </a:pathLst>
          </a:custGeom>
          <a:blipFill>
            <a:blip r:embed="rId1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661541" y="1470992"/>
            <a:ext cx="1232729" cy="7134324"/>
            <a:chOff x="0" y="0"/>
            <a:chExt cx="1643639" cy="9512432"/>
          </a:xfrm>
        </p:grpSpPr>
        <p:sp>
          <p:nvSpPr>
            <p:cNvPr name="TextBox 5" id="5"/>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6" id="6"/>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7" id="7"/>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8" id="8"/>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9" id="9"/>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 id="10"/>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 id="11"/>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2" id="12"/>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3" id="13"/>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14" id="14"/>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4"/>
            <a:stretch>
              <a:fillRect l="0" t="0" r="0" b="0"/>
            </a:stretch>
          </a:blipFill>
        </p:spPr>
      </p:sp>
      <p:grpSp>
        <p:nvGrpSpPr>
          <p:cNvPr name="Group 15" id="15"/>
          <p:cNvGrpSpPr/>
          <p:nvPr/>
        </p:nvGrpSpPr>
        <p:grpSpPr>
          <a:xfrm rot="0">
            <a:off x="15164201" y="5190915"/>
            <a:ext cx="2279617" cy="1191585"/>
            <a:chOff x="0" y="0"/>
            <a:chExt cx="3039489" cy="1588780"/>
          </a:xfrm>
        </p:grpSpPr>
        <p:grpSp>
          <p:nvGrpSpPr>
            <p:cNvPr name="Group 16" id="16"/>
            <p:cNvGrpSpPr/>
            <p:nvPr/>
          </p:nvGrpSpPr>
          <p:grpSpPr>
            <a:xfrm rot="0">
              <a:off x="0" y="0"/>
              <a:ext cx="3039489" cy="1588780"/>
              <a:chOff x="0" y="0"/>
              <a:chExt cx="620810" cy="324506"/>
            </a:xfrm>
          </p:grpSpPr>
          <p:sp>
            <p:nvSpPr>
              <p:cNvPr name="Freeform 17" id="17"/>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name="TextBox 18" id="18"/>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9" id="19"/>
            <p:cNvGrpSpPr/>
            <p:nvPr/>
          </p:nvGrpSpPr>
          <p:grpSpPr>
            <a:xfrm rot="0">
              <a:off x="1234950" y="117213"/>
              <a:ext cx="1688828" cy="1354354"/>
              <a:chOff x="0" y="0"/>
              <a:chExt cx="344940" cy="276625"/>
            </a:xfrm>
          </p:grpSpPr>
          <p:sp>
            <p:nvSpPr>
              <p:cNvPr name="Freeform 20" id="20"/>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name="TextBox 21" id="21"/>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2" id="22"/>
          <p:cNvGrpSpPr/>
          <p:nvPr/>
        </p:nvGrpSpPr>
        <p:grpSpPr>
          <a:xfrm rot="0">
            <a:off x="15164201" y="6477329"/>
            <a:ext cx="2279617" cy="1191585"/>
            <a:chOff x="0" y="0"/>
            <a:chExt cx="3039489" cy="1588780"/>
          </a:xfrm>
        </p:grpSpPr>
        <p:grpSp>
          <p:nvGrpSpPr>
            <p:cNvPr name="Group 23" id="23"/>
            <p:cNvGrpSpPr/>
            <p:nvPr/>
          </p:nvGrpSpPr>
          <p:grpSpPr>
            <a:xfrm rot="0">
              <a:off x="0" y="0"/>
              <a:ext cx="3039489" cy="1588780"/>
              <a:chOff x="0" y="0"/>
              <a:chExt cx="620810" cy="324506"/>
            </a:xfrm>
          </p:grpSpPr>
          <p:sp>
            <p:nvSpPr>
              <p:cNvPr name="Freeform 24" id="24"/>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25" id="25"/>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26" id="26"/>
            <p:cNvGrpSpPr/>
            <p:nvPr/>
          </p:nvGrpSpPr>
          <p:grpSpPr>
            <a:xfrm rot="0">
              <a:off x="1234950" y="117213"/>
              <a:ext cx="1688828" cy="1354354"/>
              <a:chOff x="0" y="0"/>
              <a:chExt cx="344940" cy="276625"/>
            </a:xfrm>
          </p:grpSpPr>
          <p:sp>
            <p:nvSpPr>
              <p:cNvPr name="Freeform 27" id="27"/>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28" id="28"/>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29" id="29"/>
          <p:cNvGrpSpPr/>
          <p:nvPr/>
        </p:nvGrpSpPr>
        <p:grpSpPr>
          <a:xfrm rot="0">
            <a:off x="15164201" y="7763743"/>
            <a:ext cx="2279617" cy="1191585"/>
            <a:chOff x="0" y="0"/>
            <a:chExt cx="3039489" cy="1588780"/>
          </a:xfrm>
        </p:grpSpPr>
        <p:grpSp>
          <p:nvGrpSpPr>
            <p:cNvPr name="Group 30" id="30"/>
            <p:cNvGrpSpPr/>
            <p:nvPr/>
          </p:nvGrpSpPr>
          <p:grpSpPr>
            <a:xfrm rot="0">
              <a:off x="0" y="0"/>
              <a:ext cx="3039489" cy="1588780"/>
              <a:chOff x="0" y="0"/>
              <a:chExt cx="620810" cy="324506"/>
            </a:xfrm>
          </p:grpSpPr>
          <p:sp>
            <p:nvSpPr>
              <p:cNvPr name="Freeform 31" id="31"/>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32" id="32"/>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33" id="33"/>
            <p:cNvGrpSpPr/>
            <p:nvPr/>
          </p:nvGrpSpPr>
          <p:grpSpPr>
            <a:xfrm rot="0">
              <a:off x="1234950" y="117213"/>
              <a:ext cx="1688828" cy="1354354"/>
              <a:chOff x="0" y="0"/>
              <a:chExt cx="344940" cy="276625"/>
            </a:xfrm>
          </p:grpSpPr>
          <p:sp>
            <p:nvSpPr>
              <p:cNvPr name="Freeform 34" id="34"/>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35" id="35"/>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36" id="36"/>
          <p:cNvGrpSpPr/>
          <p:nvPr/>
        </p:nvGrpSpPr>
        <p:grpSpPr>
          <a:xfrm rot="0">
            <a:off x="15256948" y="1331671"/>
            <a:ext cx="2186870" cy="1191585"/>
            <a:chOff x="0" y="0"/>
            <a:chExt cx="2915827" cy="1588780"/>
          </a:xfrm>
        </p:grpSpPr>
        <p:grpSp>
          <p:nvGrpSpPr>
            <p:cNvPr name="Group 37" id="37"/>
            <p:cNvGrpSpPr/>
            <p:nvPr/>
          </p:nvGrpSpPr>
          <p:grpSpPr>
            <a:xfrm rot="0">
              <a:off x="0" y="0"/>
              <a:ext cx="2915827" cy="1588780"/>
              <a:chOff x="0" y="0"/>
              <a:chExt cx="595553" cy="324506"/>
            </a:xfrm>
          </p:grpSpPr>
          <p:sp>
            <p:nvSpPr>
              <p:cNvPr name="Freeform 38" id="38"/>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39" id="39"/>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0" id="40"/>
            <p:cNvGrpSpPr/>
            <p:nvPr/>
          </p:nvGrpSpPr>
          <p:grpSpPr>
            <a:xfrm rot="0">
              <a:off x="135707" y="117213"/>
              <a:ext cx="2664410" cy="1354354"/>
              <a:chOff x="0" y="0"/>
              <a:chExt cx="544201" cy="276625"/>
            </a:xfrm>
          </p:grpSpPr>
          <p:sp>
            <p:nvSpPr>
              <p:cNvPr name="Freeform 41" id="41"/>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42" id="42"/>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43" id="43"/>
          <p:cNvGrpSpPr/>
          <p:nvPr/>
        </p:nvGrpSpPr>
        <p:grpSpPr>
          <a:xfrm rot="0">
            <a:off x="15256948" y="2618086"/>
            <a:ext cx="2186870" cy="1191585"/>
            <a:chOff x="0" y="0"/>
            <a:chExt cx="2915827" cy="1588780"/>
          </a:xfrm>
        </p:grpSpPr>
        <p:grpSp>
          <p:nvGrpSpPr>
            <p:cNvPr name="Group 44" id="44"/>
            <p:cNvGrpSpPr/>
            <p:nvPr/>
          </p:nvGrpSpPr>
          <p:grpSpPr>
            <a:xfrm rot="0">
              <a:off x="0" y="0"/>
              <a:ext cx="2915827" cy="1588780"/>
              <a:chOff x="0" y="0"/>
              <a:chExt cx="595553" cy="324506"/>
            </a:xfrm>
          </p:grpSpPr>
          <p:sp>
            <p:nvSpPr>
              <p:cNvPr name="Freeform 45" id="45"/>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46" id="46"/>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47" id="47"/>
            <p:cNvGrpSpPr/>
            <p:nvPr/>
          </p:nvGrpSpPr>
          <p:grpSpPr>
            <a:xfrm rot="0">
              <a:off x="135707" y="117213"/>
              <a:ext cx="2664410" cy="1354354"/>
              <a:chOff x="0" y="0"/>
              <a:chExt cx="544201" cy="276625"/>
            </a:xfrm>
          </p:grpSpPr>
          <p:sp>
            <p:nvSpPr>
              <p:cNvPr name="Freeform 48" id="48"/>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49" id="49"/>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50" id="50"/>
          <p:cNvGrpSpPr/>
          <p:nvPr/>
        </p:nvGrpSpPr>
        <p:grpSpPr>
          <a:xfrm rot="0">
            <a:off x="15564542" y="3904500"/>
            <a:ext cx="2186870" cy="1191585"/>
            <a:chOff x="0" y="0"/>
            <a:chExt cx="2915827" cy="1588780"/>
          </a:xfrm>
        </p:grpSpPr>
        <p:grpSp>
          <p:nvGrpSpPr>
            <p:cNvPr name="Group 51" id="51"/>
            <p:cNvGrpSpPr/>
            <p:nvPr/>
          </p:nvGrpSpPr>
          <p:grpSpPr>
            <a:xfrm rot="0">
              <a:off x="0" y="0"/>
              <a:ext cx="2915827" cy="1588780"/>
              <a:chOff x="0" y="0"/>
              <a:chExt cx="595553" cy="324506"/>
            </a:xfrm>
          </p:grpSpPr>
          <p:sp>
            <p:nvSpPr>
              <p:cNvPr name="Freeform 52" id="52"/>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53" id="53"/>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54" id="54"/>
            <p:cNvGrpSpPr/>
            <p:nvPr/>
          </p:nvGrpSpPr>
          <p:grpSpPr>
            <a:xfrm rot="0">
              <a:off x="135707" y="117213"/>
              <a:ext cx="2664410" cy="1354354"/>
              <a:chOff x="0" y="0"/>
              <a:chExt cx="544201" cy="276625"/>
            </a:xfrm>
          </p:grpSpPr>
          <p:sp>
            <p:nvSpPr>
              <p:cNvPr name="Freeform 55" id="55"/>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56" id="56"/>
              <p:cNvSpPr txBox="true"/>
              <p:nvPr/>
            </p:nvSpPr>
            <p:spPr>
              <a:xfrm>
                <a:off x="0" y="-28575"/>
                <a:ext cx="544201" cy="305200"/>
              </a:xfrm>
              <a:prstGeom prst="rect">
                <a:avLst/>
              </a:prstGeom>
            </p:spPr>
            <p:txBody>
              <a:bodyPr anchor="ctr" rtlCol="false" tIns="51986" lIns="51986" bIns="51986" rIns="51986"/>
              <a:lstStyle/>
              <a:p>
                <a:pPr algn="ctr">
                  <a:lnSpc>
                    <a:spcPts val="2659"/>
                  </a:lnSpc>
                </a:pPr>
              </a:p>
            </p:txBody>
          </p:sp>
        </p:grpSp>
      </p:grpSp>
      <p:sp>
        <p:nvSpPr>
          <p:cNvPr name="Freeform 57" id="57"/>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5"/>
            <a:stretch>
              <a:fillRect l="0" t="0" r="0" b="0"/>
            </a:stretch>
          </a:blipFill>
        </p:spPr>
      </p:sp>
      <p:grpSp>
        <p:nvGrpSpPr>
          <p:cNvPr name="Group 58" id="58"/>
          <p:cNvGrpSpPr/>
          <p:nvPr/>
        </p:nvGrpSpPr>
        <p:grpSpPr>
          <a:xfrm rot="0">
            <a:off x="1028700" y="743240"/>
            <a:ext cx="15613811" cy="8800520"/>
            <a:chOff x="0" y="0"/>
            <a:chExt cx="4112279" cy="2317832"/>
          </a:xfrm>
        </p:grpSpPr>
        <p:sp>
          <p:nvSpPr>
            <p:cNvPr name="Freeform 59" id="59"/>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60" id="60"/>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337094" y="1028700"/>
            <a:ext cx="14956138" cy="8229600"/>
            <a:chOff x="0" y="0"/>
            <a:chExt cx="3939065" cy="2167467"/>
          </a:xfrm>
        </p:grpSpPr>
        <p:sp>
          <p:nvSpPr>
            <p:cNvPr name="Freeform 62" id="62"/>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63" id="63"/>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64" id="64"/>
          <p:cNvGrpSpPr/>
          <p:nvPr/>
        </p:nvGrpSpPr>
        <p:grpSpPr>
          <a:xfrm rot="0">
            <a:off x="1540290" y="1622751"/>
            <a:ext cx="263115" cy="263115"/>
            <a:chOff x="0" y="0"/>
            <a:chExt cx="812800" cy="812800"/>
          </a:xfrm>
        </p:grpSpPr>
        <p:sp>
          <p:nvSpPr>
            <p:cNvPr name="Freeform 65" id="6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6" id="6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7" id="67"/>
          <p:cNvGrpSpPr/>
          <p:nvPr/>
        </p:nvGrpSpPr>
        <p:grpSpPr>
          <a:xfrm rot="0">
            <a:off x="1540290" y="2470372"/>
            <a:ext cx="263115" cy="26311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9" id="6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0" id="70"/>
          <p:cNvGrpSpPr/>
          <p:nvPr/>
        </p:nvGrpSpPr>
        <p:grpSpPr>
          <a:xfrm rot="0">
            <a:off x="1540290" y="3317993"/>
            <a:ext cx="263115" cy="263115"/>
            <a:chOff x="0" y="0"/>
            <a:chExt cx="812800" cy="812800"/>
          </a:xfrm>
        </p:grpSpPr>
        <p:sp>
          <p:nvSpPr>
            <p:cNvPr name="Freeform 71" id="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2" id="72"/>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3" id="73"/>
          <p:cNvGrpSpPr/>
          <p:nvPr/>
        </p:nvGrpSpPr>
        <p:grpSpPr>
          <a:xfrm rot="0">
            <a:off x="1540290" y="4165614"/>
            <a:ext cx="263115" cy="263115"/>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5" id="7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6" id="76"/>
          <p:cNvGrpSpPr/>
          <p:nvPr/>
        </p:nvGrpSpPr>
        <p:grpSpPr>
          <a:xfrm rot="0">
            <a:off x="1540290" y="5013235"/>
            <a:ext cx="263115" cy="263115"/>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8" id="7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9" id="79"/>
          <p:cNvGrpSpPr/>
          <p:nvPr/>
        </p:nvGrpSpPr>
        <p:grpSpPr>
          <a:xfrm rot="0">
            <a:off x="1540290" y="5860856"/>
            <a:ext cx="263115" cy="263115"/>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1" id="8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2" id="82"/>
          <p:cNvGrpSpPr/>
          <p:nvPr/>
        </p:nvGrpSpPr>
        <p:grpSpPr>
          <a:xfrm rot="0">
            <a:off x="1540290" y="6708477"/>
            <a:ext cx="263115" cy="263115"/>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4" id="8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5" id="85"/>
          <p:cNvGrpSpPr/>
          <p:nvPr/>
        </p:nvGrpSpPr>
        <p:grpSpPr>
          <a:xfrm rot="0">
            <a:off x="1540290" y="7556097"/>
            <a:ext cx="263115" cy="263115"/>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7" id="8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8" id="88"/>
          <p:cNvGrpSpPr/>
          <p:nvPr/>
        </p:nvGrpSpPr>
        <p:grpSpPr>
          <a:xfrm rot="0">
            <a:off x="1540290" y="8403718"/>
            <a:ext cx="263115" cy="263115"/>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90" id="9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pic>
        <p:nvPicPr>
          <p:cNvPr name="Picture 91" id="91"/>
          <p:cNvPicPr>
            <a:picLocks noChangeAspect="true"/>
          </p:cNvPicPr>
          <p:nvPr/>
        </p:nvPicPr>
        <p:blipFill>
          <a:blip r:embed="rId6"/>
          <a:stretch>
            <a:fillRect/>
          </a:stretch>
        </p:blipFill>
        <p:spPr>
          <a:xfrm rot="0">
            <a:off x="6314342" y="3243058"/>
            <a:ext cx="5558819" cy="5558819"/>
          </a:xfrm>
          <a:prstGeom prst="rect">
            <a:avLst/>
          </a:prstGeom>
        </p:spPr>
      </p:pic>
      <p:grpSp>
        <p:nvGrpSpPr>
          <p:cNvPr name="Group 92" id="92"/>
          <p:cNvGrpSpPr/>
          <p:nvPr/>
        </p:nvGrpSpPr>
        <p:grpSpPr>
          <a:xfrm rot="0">
            <a:off x="10256615" y="3692178"/>
            <a:ext cx="1153311" cy="1153311"/>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FCF4E8"/>
              </a:solidFill>
              <a:prstDash val="solid"/>
              <a:miter/>
            </a:ln>
          </p:spPr>
        </p:sp>
        <p:sp>
          <p:nvSpPr>
            <p:cNvPr name="TextBox 94" id="94"/>
            <p:cNvSpPr txBox="true"/>
            <p:nvPr/>
          </p:nvSpPr>
          <p:spPr>
            <a:xfrm>
              <a:off x="76200" y="9525"/>
              <a:ext cx="660400" cy="727075"/>
            </a:xfrm>
            <a:prstGeom prst="rect">
              <a:avLst/>
            </a:prstGeom>
          </p:spPr>
          <p:txBody>
            <a:bodyPr anchor="ctr" rtlCol="false" tIns="47486" lIns="47486" bIns="47486" rIns="47486"/>
            <a:lstStyle/>
            <a:p>
              <a:pPr algn="ctr">
                <a:lnSpc>
                  <a:spcPts val="4200"/>
                </a:lnSpc>
              </a:pPr>
              <a:r>
                <a:rPr lang="en-US" sz="3000">
                  <a:solidFill>
                    <a:srgbClr val="503D36"/>
                  </a:solidFill>
                  <a:latin typeface="Sniglet"/>
                  <a:ea typeface="Sniglet"/>
                  <a:cs typeface="Sniglet"/>
                  <a:sym typeface="Sniglet"/>
                </a:rPr>
                <a:t>02</a:t>
              </a:r>
            </a:p>
          </p:txBody>
        </p:sp>
      </p:grpSp>
      <p:grpSp>
        <p:nvGrpSpPr>
          <p:cNvPr name="Group 95" id="95"/>
          <p:cNvGrpSpPr/>
          <p:nvPr/>
        </p:nvGrpSpPr>
        <p:grpSpPr>
          <a:xfrm rot="0">
            <a:off x="10256615" y="6774958"/>
            <a:ext cx="1153311" cy="1153311"/>
            <a:chOff x="0" y="0"/>
            <a:chExt cx="812800" cy="812800"/>
          </a:xfrm>
        </p:grpSpPr>
        <p:sp>
          <p:nvSpPr>
            <p:cNvPr name="Freeform 96" id="9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FCF4E8"/>
              </a:solidFill>
              <a:prstDash val="solid"/>
              <a:miter/>
            </a:ln>
          </p:spPr>
        </p:sp>
        <p:sp>
          <p:nvSpPr>
            <p:cNvPr name="TextBox 97" id="97"/>
            <p:cNvSpPr txBox="true"/>
            <p:nvPr/>
          </p:nvSpPr>
          <p:spPr>
            <a:xfrm>
              <a:off x="76200" y="9525"/>
              <a:ext cx="660400" cy="727075"/>
            </a:xfrm>
            <a:prstGeom prst="rect">
              <a:avLst/>
            </a:prstGeom>
          </p:spPr>
          <p:txBody>
            <a:bodyPr anchor="ctr" rtlCol="false" tIns="47486" lIns="47486" bIns="47486" rIns="47486"/>
            <a:lstStyle/>
            <a:p>
              <a:pPr algn="ctr">
                <a:lnSpc>
                  <a:spcPts val="4200"/>
                </a:lnSpc>
              </a:pPr>
              <a:r>
                <a:rPr lang="en-US" sz="3000">
                  <a:solidFill>
                    <a:srgbClr val="503D36"/>
                  </a:solidFill>
                  <a:latin typeface="Sniglet"/>
                  <a:ea typeface="Sniglet"/>
                  <a:cs typeface="Sniglet"/>
                  <a:sym typeface="Sniglet"/>
                </a:rPr>
                <a:t>03</a:t>
              </a:r>
            </a:p>
          </p:txBody>
        </p:sp>
      </p:grpSp>
      <p:grpSp>
        <p:nvGrpSpPr>
          <p:cNvPr name="Group 98" id="98"/>
          <p:cNvGrpSpPr/>
          <p:nvPr/>
        </p:nvGrpSpPr>
        <p:grpSpPr>
          <a:xfrm rot="0">
            <a:off x="6973228" y="3692178"/>
            <a:ext cx="1153311" cy="1153311"/>
            <a:chOff x="0" y="0"/>
            <a:chExt cx="812800" cy="812800"/>
          </a:xfrm>
        </p:grpSpPr>
        <p:sp>
          <p:nvSpPr>
            <p:cNvPr name="Freeform 99" id="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FCF4E8"/>
              </a:solidFill>
              <a:prstDash val="solid"/>
              <a:miter/>
            </a:ln>
          </p:spPr>
        </p:sp>
        <p:sp>
          <p:nvSpPr>
            <p:cNvPr name="TextBox 100" id="100"/>
            <p:cNvSpPr txBox="true"/>
            <p:nvPr/>
          </p:nvSpPr>
          <p:spPr>
            <a:xfrm>
              <a:off x="76200" y="9525"/>
              <a:ext cx="660400" cy="727075"/>
            </a:xfrm>
            <a:prstGeom prst="rect">
              <a:avLst/>
            </a:prstGeom>
          </p:spPr>
          <p:txBody>
            <a:bodyPr anchor="ctr" rtlCol="false" tIns="47486" lIns="47486" bIns="47486" rIns="47486"/>
            <a:lstStyle/>
            <a:p>
              <a:pPr algn="ctr">
                <a:lnSpc>
                  <a:spcPts val="4200"/>
                </a:lnSpc>
              </a:pPr>
              <a:r>
                <a:rPr lang="en-US" sz="3000">
                  <a:solidFill>
                    <a:srgbClr val="503D36"/>
                  </a:solidFill>
                  <a:latin typeface="Sniglet"/>
                  <a:ea typeface="Sniglet"/>
                  <a:cs typeface="Sniglet"/>
                  <a:sym typeface="Sniglet"/>
                </a:rPr>
                <a:t>01</a:t>
              </a:r>
            </a:p>
          </p:txBody>
        </p:sp>
      </p:grpSp>
      <p:grpSp>
        <p:nvGrpSpPr>
          <p:cNvPr name="Group 101" id="101"/>
          <p:cNvGrpSpPr/>
          <p:nvPr/>
        </p:nvGrpSpPr>
        <p:grpSpPr>
          <a:xfrm rot="0">
            <a:off x="6777577" y="6774958"/>
            <a:ext cx="1153311" cy="1153311"/>
            <a:chOff x="0" y="0"/>
            <a:chExt cx="812800" cy="812800"/>
          </a:xfrm>
        </p:grpSpPr>
        <p:sp>
          <p:nvSpPr>
            <p:cNvPr name="Freeform 102" id="1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FCF4E8"/>
              </a:solidFill>
              <a:prstDash val="solid"/>
              <a:miter/>
            </a:ln>
          </p:spPr>
        </p:sp>
        <p:sp>
          <p:nvSpPr>
            <p:cNvPr name="TextBox 103" id="103"/>
            <p:cNvSpPr txBox="true"/>
            <p:nvPr/>
          </p:nvSpPr>
          <p:spPr>
            <a:xfrm>
              <a:off x="76200" y="9525"/>
              <a:ext cx="660400" cy="727075"/>
            </a:xfrm>
            <a:prstGeom prst="rect">
              <a:avLst/>
            </a:prstGeom>
          </p:spPr>
          <p:txBody>
            <a:bodyPr anchor="ctr" rtlCol="false" tIns="47486" lIns="47486" bIns="47486" rIns="47486"/>
            <a:lstStyle/>
            <a:p>
              <a:pPr algn="ctr">
                <a:lnSpc>
                  <a:spcPts val="4200"/>
                </a:lnSpc>
              </a:pPr>
              <a:r>
                <a:rPr lang="en-US" sz="3000">
                  <a:solidFill>
                    <a:srgbClr val="503D36"/>
                  </a:solidFill>
                  <a:latin typeface="Sniglet"/>
                  <a:ea typeface="Sniglet"/>
                  <a:cs typeface="Sniglet"/>
                  <a:sym typeface="Sniglet"/>
                </a:rPr>
                <a:t>04</a:t>
              </a:r>
            </a:p>
          </p:txBody>
        </p:sp>
      </p:grpSp>
      <p:grpSp>
        <p:nvGrpSpPr>
          <p:cNvPr name="Group 104" id="104"/>
          <p:cNvGrpSpPr/>
          <p:nvPr/>
        </p:nvGrpSpPr>
        <p:grpSpPr>
          <a:xfrm rot="0">
            <a:off x="4551287" y="1885866"/>
            <a:ext cx="8998478" cy="1028030"/>
            <a:chOff x="0" y="0"/>
            <a:chExt cx="11997971" cy="1370707"/>
          </a:xfrm>
        </p:grpSpPr>
        <p:grpSp>
          <p:nvGrpSpPr>
            <p:cNvPr name="Group 105" id="105"/>
            <p:cNvGrpSpPr/>
            <p:nvPr/>
          </p:nvGrpSpPr>
          <p:grpSpPr>
            <a:xfrm rot="0">
              <a:off x="0" y="0"/>
              <a:ext cx="11997971" cy="1370707"/>
              <a:chOff x="0" y="0"/>
              <a:chExt cx="3018472" cy="344845"/>
            </a:xfrm>
          </p:grpSpPr>
          <p:sp>
            <p:nvSpPr>
              <p:cNvPr name="Freeform 106" id="106"/>
              <p:cNvSpPr/>
              <p:nvPr/>
            </p:nvSpPr>
            <p:spPr>
              <a:xfrm flipH="false" flipV="false" rot="0">
                <a:off x="0" y="0"/>
                <a:ext cx="3018472" cy="344845"/>
              </a:xfrm>
              <a:custGeom>
                <a:avLst/>
                <a:gdLst/>
                <a:ahLst/>
                <a:cxnLst/>
                <a:rect r="r" b="b" t="t" l="l"/>
                <a:pathLst>
                  <a:path h="344845" w="3018472">
                    <a:moveTo>
                      <a:pt x="86036" y="0"/>
                    </a:moveTo>
                    <a:lnTo>
                      <a:pt x="2932436" y="0"/>
                    </a:lnTo>
                    <a:cubicBezTo>
                      <a:pt x="2955254" y="0"/>
                      <a:pt x="2977137" y="9064"/>
                      <a:pt x="2993272" y="25199"/>
                    </a:cubicBezTo>
                    <a:cubicBezTo>
                      <a:pt x="3009407" y="41334"/>
                      <a:pt x="3018472" y="63218"/>
                      <a:pt x="3018472" y="86036"/>
                    </a:cubicBezTo>
                    <a:lnTo>
                      <a:pt x="3018472" y="258809"/>
                    </a:lnTo>
                    <a:cubicBezTo>
                      <a:pt x="3018472" y="306325"/>
                      <a:pt x="2979952" y="344845"/>
                      <a:pt x="2932436" y="344845"/>
                    </a:cubicBezTo>
                    <a:lnTo>
                      <a:pt x="86036" y="344845"/>
                    </a:lnTo>
                    <a:cubicBezTo>
                      <a:pt x="38520" y="344845"/>
                      <a:pt x="0" y="306325"/>
                      <a:pt x="0" y="258809"/>
                    </a:cubicBezTo>
                    <a:lnTo>
                      <a:pt x="0" y="86036"/>
                    </a:lnTo>
                    <a:cubicBezTo>
                      <a:pt x="0" y="38520"/>
                      <a:pt x="38520" y="0"/>
                      <a:pt x="86036" y="0"/>
                    </a:cubicBezTo>
                    <a:close/>
                  </a:path>
                </a:pathLst>
              </a:custGeom>
              <a:solidFill>
                <a:srgbClr val="000000">
                  <a:alpha val="0"/>
                </a:srgbClr>
              </a:solidFill>
              <a:ln w="47625" cap="rnd">
                <a:solidFill>
                  <a:srgbClr val="E76262"/>
                </a:solidFill>
                <a:prstDash val="lgDash"/>
                <a:round/>
              </a:ln>
            </p:spPr>
          </p:sp>
          <p:sp>
            <p:nvSpPr>
              <p:cNvPr name="TextBox 107" id="107"/>
              <p:cNvSpPr txBox="true"/>
              <p:nvPr/>
            </p:nvSpPr>
            <p:spPr>
              <a:xfrm>
                <a:off x="0" y="-47625"/>
                <a:ext cx="3018472" cy="392470"/>
              </a:xfrm>
              <a:prstGeom prst="rect">
                <a:avLst/>
              </a:prstGeom>
            </p:spPr>
            <p:txBody>
              <a:bodyPr anchor="ctr" rtlCol="false" tIns="39886" lIns="39886" bIns="39886" rIns="39886"/>
              <a:lstStyle/>
              <a:p>
                <a:pPr algn="ctr">
                  <a:lnSpc>
                    <a:spcPts val="2660"/>
                  </a:lnSpc>
                </a:pPr>
              </a:p>
            </p:txBody>
          </p:sp>
        </p:grpSp>
        <p:sp>
          <p:nvSpPr>
            <p:cNvPr name="TextBox 108" id="108"/>
            <p:cNvSpPr txBox="true"/>
            <p:nvPr/>
          </p:nvSpPr>
          <p:spPr>
            <a:xfrm rot="0">
              <a:off x="668703" y="224978"/>
              <a:ext cx="10660565" cy="911225"/>
            </a:xfrm>
            <a:prstGeom prst="rect">
              <a:avLst/>
            </a:prstGeom>
          </p:spPr>
          <p:txBody>
            <a:bodyPr anchor="t" rtlCol="false" tIns="0" lIns="0" bIns="0" rIns="0">
              <a:spAutoFit/>
            </a:bodyPr>
            <a:lstStyle/>
            <a:p>
              <a:pPr algn="ctr" marL="0" indent="0" lvl="0">
                <a:lnSpc>
                  <a:spcPts val="5345"/>
                </a:lnSpc>
                <a:spcBef>
                  <a:spcPct val="0"/>
                </a:spcBef>
              </a:pPr>
              <a:r>
                <a:rPr lang="en-US" sz="4454">
                  <a:solidFill>
                    <a:srgbClr val="503D36"/>
                  </a:solidFill>
                  <a:latin typeface="More Sugar"/>
                  <a:ea typeface="More Sugar"/>
                  <a:cs typeface="More Sugar"/>
                  <a:sym typeface="More Sugar"/>
                </a:rPr>
                <a:t>WRITE YOUR SUBTOPIC</a:t>
              </a:r>
            </a:p>
          </p:txBody>
        </p:sp>
      </p:grpSp>
      <p:grpSp>
        <p:nvGrpSpPr>
          <p:cNvPr name="Group 109" id="109"/>
          <p:cNvGrpSpPr/>
          <p:nvPr/>
        </p:nvGrpSpPr>
        <p:grpSpPr>
          <a:xfrm rot="0">
            <a:off x="594866" y="1690137"/>
            <a:ext cx="1232729" cy="7134324"/>
            <a:chOff x="0" y="0"/>
            <a:chExt cx="1643639" cy="9512432"/>
          </a:xfrm>
        </p:grpSpPr>
        <p:sp>
          <p:nvSpPr>
            <p:cNvPr name="TextBox 110" id="110"/>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4" id="114"/>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5" id="115"/>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6" id="116"/>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7" id="117"/>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8" id="118"/>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19" id="119"/>
          <p:cNvSpPr txBox="true"/>
          <p:nvPr/>
        </p:nvSpPr>
        <p:spPr>
          <a:xfrm rot="0">
            <a:off x="11670964" y="3811369"/>
            <a:ext cx="3585983" cy="592882"/>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Add a main point  </a:t>
            </a:r>
          </a:p>
        </p:txBody>
      </p:sp>
      <p:sp>
        <p:nvSpPr>
          <p:cNvPr name="TextBox 120" id="120"/>
          <p:cNvSpPr txBox="true"/>
          <p:nvPr/>
        </p:nvSpPr>
        <p:spPr>
          <a:xfrm rot="0">
            <a:off x="11699539" y="4518551"/>
            <a:ext cx="3585983" cy="1611376"/>
          </a:xfrm>
          <a:prstGeom prst="rect">
            <a:avLst/>
          </a:prstGeom>
        </p:spPr>
        <p:txBody>
          <a:bodyPr anchor="t" rtlCol="false" tIns="0" lIns="0" bIns="0" rIns="0">
            <a:spAutoFit/>
          </a:bodyPr>
          <a:lstStyle/>
          <a:p>
            <a:pPr algn="just" marL="0" indent="0" lvl="0">
              <a:lnSpc>
                <a:spcPts val="2551"/>
              </a:lnSpc>
            </a:pPr>
            <a:r>
              <a:rPr lang="en-US" sz="2199">
                <a:solidFill>
                  <a:srgbClr val="503D36"/>
                </a:solidFill>
                <a:latin typeface="Sniglet"/>
                <a:ea typeface="Sniglet"/>
                <a:cs typeface="Sniglet"/>
                <a:sym typeface="Sniglet"/>
              </a:rPr>
              <a:t>Lorem ipsum dolor sit amet, consectetur adipiscing elit. Suspendisse quis enim pretium, bibendum ante ullamcorper.</a:t>
            </a:r>
          </a:p>
        </p:txBody>
      </p:sp>
      <p:sp>
        <p:nvSpPr>
          <p:cNvPr name="TextBox 121" id="121"/>
          <p:cNvSpPr txBox="true"/>
          <p:nvPr/>
        </p:nvSpPr>
        <p:spPr>
          <a:xfrm rot="0">
            <a:off x="11699539" y="6864161"/>
            <a:ext cx="3585983" cy="592882"/>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Add a main point  </a:t>
            </a:r>
          </a:p>
        </p:txBody>
      </p:sp>
      <p:sp>
        <p:nvSpPr>
          <p:cNvPr name="TextBox 122" id="122"/>
          <p:cNvSpPr txBox="true"/>
          <p:nvPr/>
        </p:nvSpPr>
        <p:spPr>
          <a:xfrm rot="0">
            <a:off x="11728114" y="7636420"/>
            <a:ext cx="3585983" cy="639826"/>
          </a:xfrm>
          <a:prstGeom prst="rect">
            <a:avLst/>
          </a:prstGeom>
        </p:spPr>
        <p:txBody>
          <a:bodyPr anchor="t" rtlCol="false" tIns="0" lIns="0" bIns="0" rIns="0">
            <a:spAutoFit/>
          </a:bodyPr>
          <a:lstStyle/>
          <a:p>
            <a:pPr algn="just" marL="0" indent="0" lvl="0">
              <a:lnSpc>
                <a:spcPts val="2551"/>
              </a:lnSpc>
            </a:pPr>
            <a:r>
              <a:rPr lang="en-US" sz="2199">
                <a:solidFill>
                  <a:srgbClr val="503D36"/>
                </a:solidFill>
                <a:latin typeface="Sniglet"/>
                <a:ea typeface="Sniglet"/>
                <a:cs typeface="Sniglet"/>
                <a:sym typeface="Sniglet"/>
              </a:rPr>
              <a:t>Lorem ipsum dolor sit amet, consectetur adipiscing elit.</a:t>
            </a:r>
          </a:p>
        </p:txBody>
      </p:sp>
      <p:grpSp>
        <p:nvGrpSpPr>
          <p:cNvPr name="Group 123" id="123"/>
          <p:cNvGrpSpPr/>
          <p:nvPr/>
        </p:nvGrpSpPr>
        <p:grpSpPr>
          <a:xfrm rot="0">
            <a:off x="2704270" y="3906619"/>
            <a:ext cx="3614558" cy="1251758"/>
            <a:chOff x="0" y="0"/>
            <a:chExt cx="4819411" cy="1669011"/>
          </a:xfrm>
        </p:grpSpPr>
        <p:sp>
          <p:nvSpPr>
            <p:cNvPr name="TextBox 124" id="124"/>
            <p:cNvSpPr txBox="true"/>
            <p:nvPr/>
          </p:nvSpPr>
          <p:spPr>
            <a:xfrm rot="0">
              <a:off x="0" y="-95250"/>
              <a:ext cx="4781311" cy="758760"/>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Add a main point  </a:t>
              </a:r>
            </a:p>
          </p:txBody>
        </p:sp>
        <p:sp>
          <p:nvSpPr>
            <p:cNvPr name="TextBox 125" id="125"/>
            <p:cNvSpPr txBox="true"/>
            <p:nvPr/>
          </p:nvSpPr>
          <p:spPr>
            <a:xfrm rot="0">
              <a:off x="38100" y="809560"/>
              <a:ext cx="4781311" cy="859451"/>
            </a:xfrm>
            <a:prstGeom prst="rect">
              <a:avLst/>
            </a:prstGeom>
          </p:spPr>
          <p:txBody>
            <a:bodyPr anchor="t" rtlCol="false" tIns="0" lIns="0" bIns="0" rIns="0">
              <a:spAutoFit/>
            </a:bodyPr>
            <a:lstStyle/>
            <a:p>
              <a:pPr algn="just" marL="0" indent="0" lvl="0">
                <a:lnSpc>
                  <a:spcPts val="2551"/>
                </a:lnSpc>
              </a:pPr>
              <a:r>
                <a:rPr lang="en-US" sz="2199">
                  <a:solidFill>
                    <a:srgbClr val="503D36"/>
                  </a:solidFill>
                  <a:latin typeface="Sniglet"/>
                  <a:ea typeface="Sniglet"/>
                  <a:cs typeface="Sniglet"/>
                  <a:sym typeface="Sniglet"/>
                </a:rPr>
                <a:t>Lorem ipsum dolor sit amet, consectetur adipiscing elit.</a:t>
              </a:r>
            </a:p>
          </p:txBody>
        </p:sp>
      </p:grpSp>
      <p:grpSp>
        <p:nvGrpSpPr>
          <p:cNvPr name="Group 126" id="126"/>
          <p:cNvGrpSpPr/>
          <p:nvPr/>
        </p:nvGrpSpPr>
        <p:grpSpPr>
          <a:xfrm rot="0">
            <a:off x="2675695" y="5987861"/>
            <a:ext cx="3614558" cy="2223308"/>
            <a:chOff x="0" y="0"/>
            <a:chExt cx="4819411" cy="2964411"/>
          </a:xfrm>
        </p:grpSpPr>
        <p:sp>
          <p:nvSpPr>
            <p:cNvPr name="TextBox 127" id="127"/>
            <p:cNvSpPr txBox="true"/>
            <p:nvPr/>
          </p:nvSpPr>
          <p:spPr>
            <a:xfrm rot="0">
              <a:off x="0" y="-95250"/>
              <a:ext cx="4781311" cy="758760"/>
            </a:xfrm>
            <a:prstGeom prst="rect">
              <a:avLst/>
            </a:prstGeom>
          </p:spPr>
          <p:txBody>
            <a:bodyPr anchor="t" rtlCol="false" tIns="0" lIns="0" bIns="0" rIns="0">
              <a:spAutoFit/>
            </a:bodyPr>
            <a:lstStyle/>
            <a:p>
              <a:pPr algn="ctr" marL="0" indent="0" lvl="0">
                <a:lnSpc>
                  <a:spcPts val="5023"/>
                </a:lnSpc>
                <a:spcBef>
                  <a:spcPct val="0"/>
                </a:spcBef>
              </a:pPr>
              <a:r>
                <a:rPr lang="en-US" sz="3349">
                  <a:solidFill>
                    <a:srgbClr val="503D36"/>
                  </a:solidFill>
                  <a:latin typeface="Sniglet"/>
                  <a:ea typeface="Sniglet"/>
                  <a:cs typeface="Sniglet"/>
                  <a:sym typeface="Sniglet"/>
                </a:rPr>
                <a:t>  Add a main point  </a:t>
              </a:r>
            </a:p>
          </p:txBody>
        </p:sp>
        <p:sp>
          <p:nvSpPr>
            <p:cNvPr name="TextBox 128" id="128"/>
            <p:cNvSpPr txBox="true"/>
            <p:nvPr/>
          </p:nvSpPr>
          <p:spPr>
            <a:xfrm rot="0">
              <a:off x="38100" y="809560"/>
              <a:ext cx="4781311" cy="2154851"/>
            </a:xfrm>
            <a:prstGeom prst="rect">
              <a:avLst/>
            </a:prstGeom>
          </p:spPr>
          <p:txBody>
            <a:bodyPr anchor="t" rtlCol="false" tIns="0" lIns="0" bIns="0" rIns="0">
              <a:spAutoFit/>
            </a:bodyPr>
            <a:lstStyle/>
            <a:p>
              <a:pPr algn="just" marL="0" indent="0" lvl="0">
                <a:lnSpc>
                  <a:spcPts val="2551"/>
                </a:lnSpc>
              </a:pPr>
              <a:r>
                <a:rPr lang="en-US" sz="2199">
                  <a:solidFill>
                    <a:srgbClr val="503D36"/>
                  </a:solidFill>
                  <a:latin typeface="Sniglet"/>
                  <a:ea typeface="Sniglet"/>
                  <a:cs typeface="Sniglet"/>
                  <a:sym typeface="Sniglet"/>
                </a:rPr>
                <a:t>Lorem ipsum dolor sit amet, consectetur adipiscing elit. Suspendisse quis enim pretium, bibendum ante ullamcorper.</a:t>
              </a:r>
            </a:p>
          </p:txBody>
        </p:sp>
      </p:grpSp>
      <p:sp>
        <p:nvSpPr>
          <p:cNvPr name="Freeform 129" id="129"/>
          <p:cNvSpPr/>
          <p:nvPr/>
        </p:nvSpPr>
        <p:spPr>
          <a:xfrm flipH="false" flipV="false" rot="0">
            <a:off x="13812631" y="1689233"/>
            <a:ext cx="1659164" cy="1464213"/>
          </a:xfrm>
          <a:custGeom>
            <a:avLst/>
            <a:gdLst/>
            <a:ahLst/>
            <a:cxnLst/>
            <a:rect r="r" b="b" t="t" l="l"/>
            <a:pathLst>
              <a:path h="1464213" w="1659164">
                <a:moveTo>
                  <a:pt x="0" y="0"/>
                </a:moveTo>
                <a:lnTo>
                  <a:pt x="1659165" y="0"/>
                </a:lnTo>
                <a:lnTo>
                  <a:pt x="1659165" y="1464212"/>
                </a:lnTo>
                <a:lnTo>
                  <a:pt x="0" y="1464212"/>
                </a:lnTo>
                <a:lnTo>
                  <a:pt x="0" y="0"/>
                </a:lnTo>
                <a:close/>
              </a:path>
            </a:pathLst>
          </a:custGeom>
          <a:blipFill>
            <a:blip r:embed="rId7"/>
            <a:stretch>
              <a:fillRect l="0" t="0" r="0" b="0"/>
            </a:stretch>
          </a:blipFill>
        </p:spPr>
      </p:sp>
      <p:sp>
        <p:nvSpPr>
          <p:cNvPr name="Freeform 130" id="130"/>
          <p:cNvSpPr/>
          <p:nvPr/>
        </p:nvSpPr>
        <p:spPr>
          <a:xfrm flipH="false" flipV="false" rot="0">
            <a:off x="8618024" y="5576535"/>
            <a:ext cx="951454" cy="964719"/>
          </a:xfrm>
          <a:custGeom>
            <a:avLst/>
            <a:gdLst/>
            <a:ahLst/>
            <a:cxnLst/>
            <a:rect r="r" b="b" t="t" l="l"/>
            <a:pathLst>
              <a:path h="964719" w="951454">
                <a:moveTo>
                  <a:pt x="0" y="0"/>
                </a:moveTo>
                <a:lnTo>
                  <a:pt x="951455" y="0"/>
                </a:lnTo>
                <a:lnTo>
                  <a:pt x="951455" y="964719"/>
                </a:lnTo>
                <a:lnTo>
                  <a:pt x="0" y="964719"/>
                </a:lnTo>
                <a:lnTo>
                  <a:pt x="0" y="0"/>
                </a:lnTo>
                <a:close/>
              </a:path>
            </a:pathLst>
          </a:custGeom>
          <a:blipFill>
            <a:blip r:embed="rId8"/>
            <a:stretch>
              <a:fillRect l="0" t="0" r="0" b="0"/>
            </a:stretch>
          </a:blipFill>
        </p:spPr>
      </p:sp>
      <p:sp>
        <p:nvSpPr>
          <p:cNvPr name="Freeform 131" id="131"/>
          <p:cNvSpPr/>
          <p:nvPr/>
        </p:nvSpPr>
        <p:spPr>
          <a:xfrm flipH="false" flipV="false" rot="0">
            <a:off x="2893376" y="2773231"/>
            <a:ext cx="1395047" cy="304713"/>
          </a:xfrm>
          <a:custGeom>
            <a:avLst/>
            <a:gdLst/>
            <a:ahLst/>
            <a:cxnLst/>
            <a:rect r="r" b="b" t="t" l="l"/>
            <a:pathLst>
              <a:path h="304713" w="1395047">
                <a:moveTo>
                  <a:pt x="0" y="0"/>
                </a:moveTo>
                <a:lnTo>
                  <a:pt x="1395046" y="0"/>
                </a:lnTo>
                <a:lnTo>
                  <a:pt x="1395046" y="304713"/>
                </a:lnTo>
                <a:lnTo>
                  <a:pt x="0" y="304713"/>
                </a:lnTo>
                <a:lnTo>
                  <a:pt x="0" y="0"/>
                </a:lnTo>
                <a:close/>
              </a:path>
            </a:pathLst>
          </a:custGeom>
          <a:blipFill>
            <a:blip r:embed="rId9">
              <a:extLst>
                <a:ext uri="{96DAC541-7B7A-43D3-8B79-37D633B846F1}">
                  <asvg:svgBlip xmlns:asvg="http://schemas.microsoft.com/office/drawing/2016/SVG/main" r:embed="rId10"/>
                </a:ext>
              </a:extLst>
            </a:blip>
            <a:stretch>
              <a:fillRect l="0" t="-112263" r="0" b="0"/>
            </a:stretch>
          </a:blipFill>
        </p:spPr>
      </p:sp>
      <p:sp>
        <p:nvSpPr>
          <p:cNvPr name="Freeform 132" id="132"/>
          <p:cNvSpPr/>
          <p:nvPr/>
        </p:nvSpPr>
        <p:spPr>
          <a:xfrm flipH="true" flipV="true" rot="-2700000">
            <a:off x="14856166" y="3528903"/>
            <a:ext cx="801563" cy="693516"/>
          </a:xfrm>
          <a:custGeom>
            <a:avLst/>
            <a:gdLst/>
            <a:ahLst/>
            <a:cxnLst/>
            <a:rect r="r" b="b" t="t" l="l"/>
            <a:pathLst>
              <a:path h="693516" w="801563">
                <a:moveTo>
                  <a:pt x="801563" y="693516"/>
                </a:moveTo>
                <a:lnTo>
                  <a:pt x="0" y="693516"/>
                </a:lnTo>
                <a:lnTo>
                  <a:pt x="0" y="0"/>
                </a:lnTo>
                <a:lnTo>
                  <a:pt x="801563" y="0"/>
                </a:lnTo>
                <a:lnTo>
                  <a:pt x="801563" y="693516"/>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sp>
        <p:nvSpPr>
          <p:cNvPr name="Freeform 133" id="133"/>
          <p:cNvSpPr/>
          <p:nvPr/>
        </p:nvSpPr>
        <p:spPr>
          <a:xfrm flipH="false" flipV="false" rot="0">
            <a:off x="6535841" y="8535276"/>
            <a:ext cx="1395047" cy="304713"/>
          </a:xfrm>
          <a:custGeom>
            <a:avLst/>
            <a:gdLst/>
            <a:ahLst/>
            <a:cxnLst/>
            <a:rect r="r" b="b" t="t" l="l"/>
            <a:pathLst>
              <a:path h="304713" w="1395047">
                <a:moveTo>
                  <a:pt x="0" y="0"/>
                </a:moveTo>
                <a:lnTo>
                  <a:pt x="1395047" y="0"/>
                </a:lnTo>
                <a:lnTo>
                  <a:pt x="1395047" y="304712"/>
                </a:lnTo>
                <a:lnTo>
                  <a:pt x="0" y="304712"/>
                </a:lnTo>
                <a:lnTo>
                  <a:pt x="0" y="0"/>
                </a:lnTo>
                <a:close/>
              </a:path>
            </a:pathLst>
          </a:custGeom>
          <a:blipFill>
            <a:blip r:embed="rId9">
              <a:extLst>
                <a:ext uri="{96DAC541-7B7A-43D3-8B79-37D633B846F1}">
                  <asvg:svgBlip xmlns:asvg="http://schemas.microsoft.com/office/drawing/2016/SVG/main" r:embed="rId10"/>
                </a:ext>
              </a:extLst>
            </a:blip>
            <a:stretch>
              <a:fillRect l="0" t="-112263" r="0" b="0"/>
            </a:stretch>
          </a:blipFill>
        </p:spPr>
      </p:sp>
      <p:sp>
        <p:nvSpPr>
          <p:cNvPr name="Freeform 134" id="134"/>
          <p:cNvSpPr/>
          <p:nvPr/>
        </p:nvSpPr>
        <p:spPr>
          <a:xfrm flipH="true" flipV="true" rot="-2700000">
            <a:off x="14913316" y="6559757"/>
            <a:ext cx="801563" cy="693516"/>
          </a:xfrm>
          <a:custGeom>
            <a:avLst/>
            <a:gdLst/>
            <a:ahLst/>
            <a:cxnLst/>
            <a:rect r="r" b="b" t="t" l="l"/>
            <a:pathLst>
              <a:path h="693516" w="801563">
                <a:moveTo>
                  <a:pt x="801563" y="693516"/>
                </a:moveTo>
                <a:lnTo>
                  <a:pt x="0" y="693516"/>
                </a:lnTo>
                <a:lnTo>
                  <a:pt x="0" y="0"/>
                </a:lnTo>
                <a:lnTo>
                  <a:pt x="801563" y="0"/>
                </a:lnTo>
                <a:lnTo>
                  <a:pt x="801563" y="693516"/>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sp>
        <p:nvSpPr>
          <p:cNvPr name="Freeform 135" id="135"/>
          <p:cNvSpPr/>
          <p:nvPr/>
        </p:nvSpPr>
        <p:spPr>
          <a:xfrm flipH="true" flipV="false" rot="-7982270">
            <a:off x="2274914" y="3492666"/>
            <a:ext cx="801563" cy="693516"/>
          </a:xfrm>
          <a:custGeom>
            <a:avLst/>
            <a:gdLst/>
            <a:ahLst/>
            <a:cxnLst/>
            <a:rect r="r" b="b" t="t" l="l"/>
            <a:pathLst>
              <a:path h="693516" w="801563">
                <a:moveTo>
                  <a:pt x="801563" y="0"/>
                </a:moveTo>
                <a:lnTo>
                  <a:pt x="0" y="0"/>
                </a:lnTo>
                <a:lnTo>
                  <a:pt x="0" y="693516"/>
                </a:lnTo>
                <a:lnTo>
                  <a:pt x="801563" y="693516"/>
                </a:lnTo>
                <a:lnTo>
                  <a:pt x="801563" y="0"/>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sp>
        <p:nvSpPr>
          <p:cNvPr name="Freeform 136" id="136"/>
          <p:cNvSpPr/>
          <p:nvPr/>
        </p:nvSpPr>
        <p:spPr>
          <a:xfrm flipH="true" flipV="false" rot="-7982270">
            <a:off x="2274914" y="5580579"/>
            <a:ext cx="801563" cy="693516"/>
          </a:xfrm>
          <a:custGeom>
            <a:avLst/>
            <a:gdLst/>
            <a:ahLst/>
            <a:cxnLst/>
            <a:rect r="r" b="b" t="t" l="l"/>
            <a:pathLst>
              <a:path h="693516" w="801563">
                <a:moveTo>
                  <a:pt x="801563" y="0"/>
                </a:moveTo>
                <a:lnTo>
                  <a:pt x="0" y="0"/>
                </a:lnTo>
                <a:lnTo>
                  <a:pt x="0" y="693516"/>
                </a:lnTo>
                <a:lnTo>
                  <a:pt x="801563" y="693516"/>
                </a:lnTo>
                <a:lnTo>
                  <a:pt x="801563" y="0"/>
                </a:lnTo>
                <a:close/>
              </a:path>
            </a:pathLst>
          </a:custGeom>
          <a:blipFill>
            <a:blip r:embed="rId11">
              <a:extLst>
                <a:ext uri="{96DAC541-7B7A-43D3-8B79-37D633B846F1}">
                  <asvg:svgBlip xmlns:asvg="http://schemas.microsoft.com/office/drawing/2016/SVG/main" r:embed="rId12"/>
                </a:ext>
              </a:extLst>
            </a:blip>
            <a:stretch>
              <a:fillRect l="0" t="0" r="-58022" b="-75336"/>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FC2B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844350" y="-264431"/>
            <a:ext cx="10443650" cy="11081561"/>
          </a:xfrm>
          <a:custGeom>
            <a:avLst/>
            <a:gdLst/>
            <a:ahLst/>
            <a:cxnLst/>
            <a:rect r="r" b="b" t="t" l="l"/>
            <a:pathLst>
              <a:path h="11081561" w="10443650">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0" t="0" r="-90379" b="-3737"/>
            </a:stretch>
          </a:blipFill>
        </p:spPr>
      </p:sp>
      <p:sp>
        <p:nvSpPr>
          <p:cNvPr name="Freeform 3" id="3"/>
          <p:cNvSpPr/>
          <p:nvPr/>
        </p:nvSpPr>
        <p:spPr>
          <a:xfrm flipH="false" flipV="false" rot="-10800000">
            <a:off x="-200148" y="-397281"/>
            <a:ext cx="10443650" cy="11081561"/>
          </a:xfrm>
          <a:custGeom>
            <a:avLst/>
            <a:gdLst/>
            <a:ahLst/>
            <a:cxnLst/>
            <a:rect r="r" b="b" t="t" l="l"/>
            <a:pathLst>
              <a:path h="11081561" w="10443650">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r="0" b="0"/>
            </a:stretch>
          </a:blipFill>
        </p:spPr>
      </p:sp>
      <p:grpSp>
        <p:nvGrpSpPr>
          <p:cNvPr name="Group 4" id="4"/>
          <p:cNvGrpSpPr/>
          <p:nvPr/>
        </p:nvGrpSpPr>
        <p:grpSpPr>
          <a:xfrm rot="0">
            <a:off x="15164201" y="6477329"/>
            <a:ext cx="2279617" cy="1191585"/>
            <a:chOff x="0" y="0"/>
            <a:chExt cx="3039489" cy="1588780"/>
          </a:xfrm>
        </p:grpSpPr>
        <p:grpSp>
          <p:nvGrpSpPr>
            <p:cNvPr name="Group 5" id="5"/>
            <p:cNvGrpSpPr/>
            <p:nvPr/>
          </p:nvGrpSpPr>
          <p:grpSpPr>
            <a:xfrm rot="0">
              <a:off x="0" y="0"/>
              <a:ext cx="3039489" cy="1588780"/>
              <a:chOff x="0" y="0"/>
              <a:chExt cx="620810" cy="324506"/>
            </a:xfrm>
          </p:grpSpPr>
          <p:sp>
            <p:nvSpPr>
              <p:cNvPr name="Freeform 6" id="6"/>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name="TextBox 7" id="7"/>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8" id="8"/>
            <p:cNvGrpSpPr/>
            <p:nvPr/>
          </p:nvGrpSpPr>
          <p:grpSpPr>
            <a:xfrm rot="0">
              <a:off x="1234950" y="117213"/>
              <a:ext cx="1688828" cy="1354354"/>
              <a:chOff x="0" y="0"/>
              <a:chExt cx="344940" cy="276625"/>
            </a:xfrm>
          </p:grpSpPr>
          <p:sp>
            <p:nvSpPr>
              <p:cNvPr name="Freeform 9" id="9"/>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name="TextBox 10" id="10"/>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1" id="11"/>
          <p:cNvGrpSpPr/>
          <p:nvPr/>
        </p:nvGrpSpPr>
        <p:grpSpPr>
          <a:xfrm rot="0">
            <a:off x="15164201" y="7763743"/>
            <a:ext cx="2279617" cy="1191585"/>
            <a:chOff x="0" y="0"/>
            <a:chExt cx="3039489" cy="1588780"/>
          </a:xfrm>
        </p:grpSpPr>
        <p:grpSp>
          <p:nvGrpSpPr>
            <p:cNvPr name="Group 12" id="12"/>
            <p:cNvGrpSpPr/>
            <p:nvPr/>
          </p:nvGrpSpPr>
          <p:grpSpPr>
            <a:xfrm rot="0">
              <a:off x="0" y="0"/>
              <a:ext cx="3039489" cy="1588780"/>
              <a:chOff x="0" y="0"/>
              <a:chExt cx="620810" cy="324506"/>
            </a:xfrm>
          </p:grpSpPr>
          <p:sp>
            <p:nvSpPr>
              <p:cNvPr name="Freeform 13" id="13"/>
              <p:cNvSpPr/>
              <p:nvPr/>
            </p:nvSpPr>
            <p:spPr>
              <a:xfrm flipH="false" flipV="false" rot="0">
                <a:off x="0" y="0"/>
                <a:ext cx="620810" cy="324506"/>
              </a:xfrm>
              <a:custGeom>
                <a:avLst/>
                <a:gdLst/>
                <a:ahLst/>
                <a:cxnLst/>
                <a:rect r="r" b="b" t="t" l="l"/>
                <a:pathLst>
                  <a:path h="324506" w="620810">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name="TextBox 14" id="14"/>
              <p:cNvSpPr txBox="true"/>
              <p:nvPr/>
            </p:nvSpPr>
            <p:spPr>
              <a:xfrm>
                <a:off x="0" y="-47625"/>
                <a:ext cx="620810" cy="372131"/>
              </a:xfrm>
              <a:prstGeom prst="rect">
                <a:avLst/>
              </a:prstGeom>
            </p:spPr>
            <p:txBody>
              <a:bodyPr anchor="ctr" rtlCol="false" tIns="51986" lIns="51986" bIns="51986" rIns="51986"/>
              <a:lstStyle/>
              <a:p>
                <a:pPr algn="ctr">
                  <a:lnSpc>
                    <a:spcPts val="2659"/>
                  </a:lnSpc>
                </a:pPr>
              </a:p>
            </p:txBody>
          </p:sp>
        </p:grpSp>
        <p:grpSp>
          <p:nvGrpSpPr>
            <p:cNvPr name="Group 15" id="15"/>
            <p:cNvGrpSpPr/>
            <p:nvPr/>
          </p:nvGrpSpPr>
          <p:grpSpPr>
            <a:xfrm rot="0">
              <a:off x="1234950" y="117213"/>
              <a:ext cx="1688828" cy="1354354"/>
              <a:chOff x="0" y="0"/>
              <a:chExt cx="344940" cy="276625"/>
            </a:xfrm>
          </p:grpSpPr>
          <p:sp>
            <p:nvSpPr>
              <p:cNvPr name="Freeform 16" id="16"/>
              <p:cNvSpPr/>
              <p:nvPr/>
            </p:nvSpPr>
            <p:spPr>
              <a:xfrm flipH="false" flipV="false" rot="0">
                <a:off x="0" y="0"/>
                <a:ext cx="344940" cy="276625"/>
              </a:xfrm>
              <a:custGeom>
                <a:avLst/>
                <a:gdLst/>
                <a:ahLst/>
                <a:cxnLst/>
                <a:rect r="r" b="b" t="t" l="l"/>
                <a:pathLst>
                  <a:path h="276625" w="344940">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name="TextBox 17" id="17"/>
              <p:cNvSpPr txBox="true"/>
              <p:nvPr/>
            </p:nvSpPr>
            <p:spPr>
              <a:xfrm>
                <a:off x="0" y="-47625"/>
                <a:ext cx="344940" cy="324250"/>
              </a:xfrm>
              <a:prstGeom prst="rect">
                <a:avLst/>
              </a:prstGeom>
            </p:spPr>
            <p:txBody>
              <a:bodyPr anchor="ctr" rtlCol="false" tIns="51986" lIns="51986" bIns="51986" rIns="51986"/>
              <a:lstStyle/>
              <a:p>
                <a:pPr algn="ctr">
                  <a:lnSpc>
                    <a:spcPts val="2659"/>
                  </a:lnSpc>
                </a:pPr>
              </a:p>
            </p:txBody>
          </p:sp>
        </p:grpSp>
      </p:grpSp>
      <p:grpSp>
        <p:nvGrpSpPr>
          <p:cNvPr name="Group 18" id="18"/>
          <p:cNvGrpSpPr/>
          <p:nvPr/>
        </p:nvGrpSpPr>
        <p:grpSpPr>
          <a:xfrm rot="0">
            <a:off x="15256948" y="1331671"/>
            <a:ext cx="2186870" cy="1191585"/>
            <a:chOff x="0" y="0"/>
            <a:chExt cx="2915827" cy="1588780"/>
          </a:xfrm>
        </p:grpSpPr>
        <p:grpSp>
          <p:nvGrpSpPr>
            <p:cNvPr name="Group 19" id="19"/>
            <p:cNvGrpSpPr/>
            <p:nvPr/>
          </p:nvGrpSpPr>
          <p:grpSpPr>
            <a:xfrm rot="0">
              <a:off x="0" y="0"/>
              <a:ext cx="2915827" cy="1588780"/>
              <a:chOff x="0" y="0"/>
              <a:chExt cx="595553" cy="324506"/>
            </a:xfrm>
          </p:grpSpPr>
          <p:sp>
            <p:nvSpPr>
              <p:cNvPr name="Freeform 20" id="20"/>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21" id="21"/>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2" id="22"/>
            <p:cNvGrpSpPr/>
            <p:nvPr/>
          </p:nvGrpSpPr>
          <p:grpSpPr>
            <a:xfrm rot="0">
              <a:off x="135707" y="117213"/>
              <a:ext cx="2664410" cy="1354354"/>
              <a:chOff x="0" y="0"/>
              <a:chExt cx="544201" cy="276625"/>
            </a:xfrm>
          </p:grpSpPr>
          <p:sp>
            <p:nvSpPr>
              <p:cNvPr name="Freeform 23" id="23"/>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24" id="24"/>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25" id="25"/>
          <p:cNvGrpSpPr/>
          <p:nvPr/>
        </p:nvGrpSpPr>
        <p:grpSpPr>
          <a:xfrm rot="0">
            <a:off x="15256948" y="2618086"/>
            <a:ext cx="2186870" cy="1191585"/>
            <a:chOff x="0" y="0"/>
            <a:chExt cx="2915827" cy="1588780"/>
          </a:xfrm>
        </p:grpSpPr>
        <p:grpSp>
          <p:nvGrpSpPr>
            <p:cNvPr name="Group 26" id="26"/>
            <p:cNvGrpSpPr/>
            <p:nvPr/>
          </p:nvGrpSpPr>
          <p:grpSpPr>
            <a:xfrm rot="0">
              <a:off x="0" y="0"/>
              <a:ext cx="2915827" cy="1588780"/>
              <a:chOff x="0" y="0"/>
              <a:chExt cx="595553" cy="324506"/>
            </a:xfrm>
          </p:grpSpPr>
          <p:sp>
            <p:nvSpPr>
              <p:cNvPr name="Freeform 27" id="27"/>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name="TextBox 28" id="28"/>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29" id="29"/>
            <p:cNvGrpSpPr/>
            <p:nvPr/>
          </p:nvGrpSpPr>
          <p:grpSpPr>
            <a:xfrm rot="0">
              <a:off x="135707" y="117213"/>
              <a:ext cx="2664410" cy="1354354"/>
              <a:chOff x="0" y="0"/>
              <a:chExt cx="544201" cy="276625"/>
            </a:xfrm>
          </p:grpSpPr>
          <p:sp>
            <p:nvSpPr>
              <p:cNvPr name="Freeform 30" id="30"/>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name="TextBox 31" id="31"/>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grpSp>
        <p:nvGrpSpPr>
          <p:cNvPr name="Group 32" id="32"/>
          <p:cNvGrpSpPr/>
          <p:nvPr/>
        </p:nvGrpSpPr>
        <p:grpSpPr>
          <a:xfrm rot="0">
            <a:off x="15256948" y="3904921"/>
            <a:ext cx="2186870" cy="1191585"/>
            <a:chOff x="0" y="0"/>
            <a:chExt cx="2915827" cy="1588780"/>
          </a:xfrm>
        </p:grpSpPr>
        <p:grpSp>
          <p:nvGrpSpPr>
            <p:cNvPr name="Group 33" id="33"/>
            <p:cNvGrpSpPr/>
            <p:nvPr/>
          </p:nvGrpSpPr>
          <p:grpSpPr>
            <a:xfrm rot="0">
              <a:off x="0" y="0"/>
              <a:ext cx="2915827" cy="1588780"/>
              <a:chOff x="0" y="0"/>
              <a:chExt cx="595553" cy="324506"/>
            </a:xfrm>
          </p:grpSpPr>
          <p:sp>
            <p:nvSpPr>
              <p:cNvPr name="Freeform 34" id="34"/>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name="TextBox 35" id="35"/>
              <p:cNvSpPr txBox="true"/>
              <p:nvPr/>
            </p:nvSpPr>
            <p:spPr>
              <a:xfrm>
                <a:off x="0" y="-47625"/>
                <a:ext cx="595553" cy="372131"/>
              </a:xfrm>
              <a:prstGeom prst="rect">
                <a:avLst/>
              </a:prstGeom>
            </p:spPr>
            <p:txBody>
              <a:bodyPr anchor="ctr" rtlCol="false" tIns="51986" lIns="51986" bIns="51986" rIns="51986"/>
              <a:lstStyle/>
              <a:p>
                <a:pPr algn="ctr">
                  <a:lnSpc>
                    <a:spcPts val="2659"/>
                  </a:lnSpc>
                </a:pPr>
              </a:p>
            </p:txBody>
          </p:sp>
        </p:grpSp>
        <p:grpSp>
          <p:nvGrpSpPr>
            <p:cNvPr name="Group 36" id="36"/>
            <p:cNvGrpSpPr/>
            <p:nvPr/>
          </p:nvGrpSpPr>
          <p:grpSpPr>
            <a:xfrm rot="0">
              <a:off x="135707" y="117213"/>
              <a:ext cx="2664410" cy="1354354"/>
              <a:chOff x="0" y="0"/>
              <a:chExt cx="544201" cy="276625"/>
            </a:xfrm>
          </p:grpSpPr>
          <p:sp>
            <p:nvSpPr>
              <p:cNvPr name="Freeform 37" id="37"/>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name="TextBox 38" id="38"/>
              <p:cNvSpPr txBox="true"/>
              <p:nvPr/>
            </p:nvSpPr>
            <p:spPr>
              <a:xfrm>
                <a:off x="0" y="-47625"/>
                <a:ext cx="544201" cy="324250"/>
              </a:xfrm>
              <a:prstGeom prst="rect">
                <a:avLst/>
              </a:prstGeom>
            </p:spPr>
            <p:txBody>
              <a:bodyPr anchor="ctr" rtlCol="false" tIns="51986" lIns="51986" bIns="51986" rIns="51986"/>
              <a:lstStyle/>
              <a:p>
                <a:pPr algn="ctr">
                  <a:lnSpc>
                    <a:spcPts val="2659"/>
                  </a:lnSpc>
                </a:pPr>
              </a:p>
            </p:txBody>
          </p:sp>
        </p:grpSp>
      </p:grpSp>
      <p:sp>
        <p:nvSpPr>
          <p:cNvPr name="Freeform 39" id="39"/>
          <p:cNvSpPr/>
          <p:nvPr/>
        </p:nvSpPr>
        <p:spPr>
          <a:xfrm flipH="false" flipV="false" rot="5400000">
            <a:off x="13111944" y="4512960"/>
            <a:ext cx="7623658" cy="1261080"/>
          </a:xfrm>
          <a:custGeom>
            <a:avLst/>
            <a:gdLst/>
            <a:ahLst/>
            <a:cxnLst/>
            <a:rect r="r" b="b" t="t" l="l"/>
            <a:pathLst>
              <a:path h="1261080" w="7623658">
                <a:moveTo>
                  <a:pt x="0" y="0"/>
                </a:moveTo>
                <a:lnTo>
                  <a:pt x="7623658" y="0"/>
                </a:lnTo>
                <a:lnTo>
                  <a:pt x="7623658" y="1261080"/>
                </a:lnTo>
                <a:lnTo>
                  <a:pt x="0" y="1261080"/>
                </a:lnTo>
                <a:lnTo>
                  <a:pt x="0" y="0"/>
                </a:lnTo>
                <a:close/>
              </a:path>
            </a:pathLst>
          </a:custGeom>
          <a:blipFill>
            <a:blip r:embed="rId4"/>
            <a:stretch>
              <a:fillRect l="0" t="0" r="0" b="0"/>
            </a:stretch>
          </a:blipFill>
        </p:spPr>
      </p:sp>
      <p:grpSp>
        <p:nvGrpSpPr>
          <p:cNvPr name="Group 40" id="40"/>
          <p:cNvGrpSpPr/>
          <p:nvPr/>
        </p:nvGrpSpPr>
        <p:grpSpPr>
          <a:xfrm rot="0">
            <a:off x="661541" y="1470992"/>
            <a:ext cx="1232729" cy="7134324"/>
            <a:chOff x="0" y="0"/>
            <a:chExt cx="1643639" cy="9512432"/>
          </a:xfrm>
        </p:grpSpPr>
        <p:sp>
          <p:nvSpPr>
            <p:cNvPr name="TextBox 41" id="41"/>
            <p:cNvSpPr txBox="true"/>
            <p:nvPr/>
          </p:nvSpPr>
          <p:spPr>
            <a:xfrm rot="-5400000">
              <a:off x="5080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2" id="42"/>
            <p:cNvSpPr txBox="true"/>
            <p:nvPr/>
          </p:nvSpPr>
          <p:spPr>
            <a:xfrm rot="-5400000">
              <a:off x="5080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3" id="43"/>
            <p:cNvSpPr txBox="true"/>
            <p:nvPr/>
          </p:nvSpPr>
          <p:spPr>
            <a:xfrm rot="-5400000">
              <a:off x="5080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4" id="44"/>
            <p:cNvSpPr txBox="true"/>
            <p:nvPr/>
          </p:nvSpPr>
          <p:spPr>
            <a:xfrm rot="-5400000">
              <a:off x="5080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5" id="45"/>
            <p:cNvSpPr txBox="true"/>
            <p:nvPr/>
          </p:nvSpPr>
          <p:spPr>
            <a:xfrm rot="-5400000">
              <a:off x="5080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6" id="46"/>
            <p:cNvSpPr txBox="true"/>
            <p:nvPr/>
          </p:nvSpPr>
          <p:spPr>
            <a:xfrm rot="-5400000">
              <a:off x="5080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7" id="47"/>
            <p:cNvSpPr txBox="true"/>
            <p:nvPr/>
          </p:nvSpPr>
          <p:spPr>
            <a:xfrm rot="-5400000">
              <a:off x="5080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8" id="48"/>
            <p:cNvSpPr txBox="true"/>
            <p:nvPr/>
          </p:nvSpPr>
          <p:spPr>
            <a:xfrm rot="-5400000">
              <a:off x="5080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49" id="49"/>
            <p:cNvSpPr txBox="true"/>
            <p:nvPr/>
          </p:nvSpPr>
          <p:spPr>
            <a:xfrm rot="-5400000">
              <a:off x="5080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Freeform 50" id="50"/>
          <p:cNvSpPr/>
          <p:nvPr/>
        </p:nvSpPr>
        <p:spPr>
          <a:xfrm flipH="false" flipV="false" rot="0">
            <a:off x="1028700" y="9347332"/>
            <a:ext cx="15613811" cy="751415"/>
          </a:xfrm>
          <a:custGeom>
            <a:avLst/>
            <a:gdLst/>
            <a:ahLst/>
            <a:cxnLst/>
            <a:rect r="r" b="b" t="t" l="l"/>
            <a:pathLst>
              <a:path h="751415" w="15613811">
                <a:moveTo>
                  <a:pt x="0" y="0"/>
                </a:moveTo>
                <a:lnTo>
                  <a:pt x="15613811" y="0"/>
                </a:lnTo>
                <a:lnTo>
                  <a:pt x="15613811" y="751415"/>
                </a:lnTo>
                <a:lnTo>
                  <a:pt x="0" y="751415"/>
                </a:lnTo>
                <a:lnTo>
                  <a:pt x="0" y="0"/>
                </a:lnTo>
                <a:close/>
              </a:path>
            </a:pathLst>
          </a:custGeom>
          <a:blipFill>
            <a:blip r:embed="rId5"/>
            <a:stretch>
              <a:fillRect l="0" t="0" r="0" b="0"/>
            </a:stretch>
          </a:blipFill>
        </p:spPr>
      </p:sp>
      <p:grpSp>
        <p:nvGrpSpPr>
          <p:cNvPr name="Group 51" id="51"/>
          <p:cNvGrpSpPr/>
          <p:nvPr/>
        </p:nvGrpSpPr>
        <p:grpSpPr>
          <a:xfrm rot="0">
            <a:off x="1028700" y="743240"/>
            <a:ext cx="15613811" cy="8800520"/>
            <a:chOff x="0" y="0"/>
            <a:chExt cx="4112279" cy="2317832"/>
          </a:xfrm>
        </p:grpSpPr>
        <p:sp>
          <p:nvSpPr>
            <p:cNvPr name="Freeform 52" id="52"/>
            <p:cNvSpPr/>
            <p:nvPr/>
          </p:nvSpPr>
          <p:spPr>
            <a:xfrm flipH="false" flipV="false" rot="0">
              <a:off x="0" y="0"/>
              <a:ext cx="4112280" cy="2317832"/>
            </a:xfrm>
            <a:custGeom>
              <a:avLst/>
              <a:gdLst/>
              <a:ahLst/>
              <a:cxnLst/>
              <a:rect r="r" b="b" t="t" l="l"/>
              <a:pathLst>
                <a:path h="2317832" w="4112280">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name="TextBox 53" id="53"/>
            <p:cNvSpPr txBox="true"/>
            <p:nvPr/>
          </p:nvSpPr>
          <p:spPr>
            <a:xfrm>
              <a:off x="0" y="-28575"/>
              <a:ext cx="4112279" cy="2346407"/>
            </a:xfrm>
            <a:prstGeom prst="rect">
              <a:avLst/>
            </a:prstGeom>
          </p:spPr>
          <p:txBody>
            <a:bodyPr anchor="ctr" rtlCol="false" tIns="50800" lIns="50800" bIns="50800" rIns="50800"/>
            <a:lstStyle/>
            <a:p>
              <a:pPr algn="ctr">
                <a:lnSpc>
                  <a:spcPts val="2659"/>
                </a:lnSpc>
              </a:pPr>
            </a:p>
          </p:txBody>
        </p:sp>
      </p:grpSp>
      <p:grpSp>
        <p:nvGrpSpPr>
          <p:cNvPr name="Group 54" id="54"/>
          <p:cNvGrpSpPr/>
          <p:nvPr/>
        </p:nvGrpSpPr>
        <p:grpSpPr>
          <a:xfrm rot="0">
            <a:off x="1337094" y="1028700"/>
            <a:ext cx="14956138" cy="8229600"/>
            <a:chOff x="0" y="0"/>
            <a:chExt cx="3939065" cy="2167467"/>
          </a:xfrm>
        </p:grpSpPr>
        <p:sp>
          <p:nvSpPr>
            <p:cNvPr name="Freeform 55" id="55"/>
            <p:cNvSpPr/>
            <p:nvPr/>
          </p:nvSpPr>
          <p:spPr>
            <a:xfrm flipH="false" flipV="false" rot="0">
              <a:off x="0" y="0"/>
              <a:ext cx="3939065" cy="2167467"/>
            </a:xfrm>
            <a:custGeom>
              <a:avLst/>
              <a:gdLst/>
              <a:ahLst/>
              <a:cxnLst/>
              <a:rect r="r" b="b" t="t" l="l"/>
              <a:pathLst>
                <a:path h="2167467" w="3939065">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name="TextBox 56" id="56"/>
            <p:cNvSpPr txBox="true"/>
            <p:nvPr/>
          </p:nvSpPr>
          <p:spPr>
            <a:xfrm>
              <a:off x="0" y="-28575"/>
              <a:ext cx="3939065" cy="2196042"/>
            </a:xfrm>
            <a:prstGeom prst="rect">
              <a:avLst/>
            </a:prstGeom>
          </p:spPr>
          <p:txBody>
            <a:bodyPr anchor="ctr" rtlCol="false" tIns="50800" lIns="50800" bIns="50800" rIns="50800"/>
            <a:lstStyle/>
            <a:p>
              <a:pPr algn="ctr">
                <a:lnSpc>
                  <a:spcPts val="2659"/>
                </a:lnSpc>
              </a:pPr>
            </a:p>
          </p:txBody>
        </p:sp>
      </p:grpSp>
      <p:grpSp>
        <p:nvGrpSpPr>
          <p:cNvPr name="Group 57" id="57"/>
          <p:cNvGrpSpPr/>
          <p:nvPr/>
        </p:nvGrpSpPr>
        <p:grpSpPr>
          <a:xfrm rot="0">
            <a:off x="15564542" y="5190915"/>
            <a:ext cx="2186870" cy="1191585"/>
            <a:chOff x="0" y="0"/>
            <a:chExt cx="595553" cy="324506"/>
          </a:xfrm>
        </p:grpSpPr>
        <p:sp>
          <p:nvSpPr>
            <p:cNvPr name="Freeform 58" id="58"/>
            <p:cNvSpPr/>
            <p:nvPr/>
          </p:nvSpPr>
          <p:spPr>
            <a:xfrm flipH="false" flipV="false" rot="0">
              <a:off x="0" y="0"/>
              <a:ext cx="595553" cy="324506"/>
            </a:xfrm>
            <a:custGeom>
              <a:avLst/>
              <a:gdLst/>
              <a:ahLst/>
              <a:cxnLst/>
              <a:rect r="r" b="b" t="t" l="l"/>
              <a:pathLst>
                <a:path h="324506" w="595553">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name="TextBox 59" id="59"/>
            <p:cNvSpPr txBox="true"/>
            <p:nvPr/>
          </p:nvSpPr>
          <p:spPr>
            <a:xfrm>
              <a:off x="0" y="-28575"/>
              <a:ext cx="595553" cy="353081"/>
            </a:xfrm>
            <a:prstGeom prst="rect">
              <a:avLst/>
            </a:prstGeom>
          </p:spPr>
          <p:txBody>
            <a:bodyPr anchor="ctr" rtlCol="false" tIns="51986" lIns="51986" bIns="51986" rIns="51986"/>
            <a:lstStyle/>
            <a:p>
              <a:pPr algn="ctr">
                <a:lnSpc>
                  <a:spcPts val="2659"/>
                </a:lnSpc>
              </a:pPr>
            </a:p>
          </p:txBody>
        </p:sp>
      </p:grpSp>
      <p:grpSp>
        <p:nvGrpSpPr>
          <p:cNvPr name="Group 60" id="60"/>
          <p:cNvGrpSpPr/>
          <p:nvPr/>
        </p:nvGrpSpPr>
        <p:grpSpPr>
          <a:xfrm rot="0">
            <a:off x="15666322" y="5278824"/>
            <a:ext cx="1998307" cy="1015766"/>
            <a:chOff x="0" y="0"/>
            <a:chExt cx="544201" cy="276625"/>
          </a:xfrm>
        </p:grpSpPr>
        <p:sp>
          <p:nvSpPr>
            <p:cNvPr name="Freeform 61" id="61"/>
            <p:cNvSpPr/>
            <p:nvPr/>
          </p:nvSpPr>
          <p:spPr>
            <a:xfrm flipH="false" flipV="false" rot="0">
              <a:off x="0" y="0"/>
              <a:ext cx="544201" cy="276625"/>
            </a:xfrm>
            <a:custGeom>
              <a:avLst/>
              <a:gdLst/>
              <a:ahLst/>
              <a:cxnLst/>
              <a:rect r="r" b="b" t="t" l="l"/>
              <a:pathLst>
                <a:path h="276625" w="544201">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name="TextBox 62" id="62"/>
            <p:cNvSpPr txBox="true"/>
            <p:nvPr/>
          </p:nvSpPr>
          <p:spPr>
            <a:xfrm>
              <a:off x="0" y="-66675"/>
              <a:ext cx="544201" cy="343300"/>
            </a:xfrm>
            <a:prstGeom prst="rect">
              <a:avLst/>
            </a:prstGeom>
          </p:spPr>
          <p:txBody>
            <a:bodyPr anchor="ctr" rtlCol="false" tIns="51986" lIns="51986" bIns="51986" rIns="51986"/>
            <a:lstStyle/>
            <a:p>
              <a:pPr algn="ctr">
                <a:lnSpc>
                  <a:spcPts val="4200"/>
                </a:lnSpc>
              </a:pPr>
              <a:r>
                <a:rPr lang="en-US" sz="3000">
                  <a:solidFill>
                    <a:srgbClr val="FFFFFF"/>
                  </a:solidFill>
                  <a:latin typeface="Sniglet"/>
                  <a:ea typeface="Sniglet"/>
                  <a:cs typeface="Sniglet"/>
                  <a:sym typeface="Sniglet"/>
                </a:rPr>
                <a:t>Chapter 2</a:t>
              </a:r>
            </a:p>
          </p:txBody>
        </p:sp>
      </p:grpSp>
      <p:grpSp>
        <p:nvGrpSpPr>
          <p:cNvPr name="Group 63" id="63"/>
          <p:cNvGrpSpPr/>
          <p:nvPr/>
        </p:nvGrpSpPr>
        <p:grpSpPr>
          <a:xfrm rot="0">
            <a:off x="1540290" y="1622751"/>
            <a:ext cx="263115" cy="263115"/>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5" id="65"/>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6" id="66"/>
          <p:cNvGrpSpPr/>
          <p:nvPr/>
        </p:nvGrpSpPr>
        <p:grpSpPr>
          <a:xfrm rot="0">
            <a:off x="1540290" y="2470372"/>
            <a:ext cx="263115" cy="263115"/>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68" id="68"/>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69" id="69"/>
          <p:cNvGrpSpPr/>
          <p:nvPr/>
        </p:nvGrpSpPr>
        <p:grpSpPr>
          <a:xfrm rot="0">
            <a:off x="1540290" y="3317993"/>
            <a:ext cx="263115" cy="26311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1" id="71"/>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2" id="72"/>
          <p:cNvGrpSpPr/>
          <p:nvPr/>
        </p:nvGrpSpPr>
        <p:grpSpPr>
          <a:xfrm rot="0">
            <a:off x="1540290" y="4165614"/>
            <a:ext cx="263115" cy="263115"/>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4" id="74"/>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5" id="75"/>
          <p:cNvGrpSpPr/>
          <p:nvPr/>
        </p:nvGrpSpPr>
        <p:grpSpPr>
          <a:xfrm rot="0">
            <a:off x="1540290" y="5013235"/>
            <a:ext cx="263115" cy="263115"/>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77" id="77"/>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78" id="78"/>
          <p:cNvGrpSpPr/>
          <p:nvPr/>
        </p:nvGrpSpPr>
        <p:grpSpPr>
          <a:xfrm rot="0">
            <a:off x="1540290" y="5860856"/>
            <a:ext cx="263115" cy="263115"/>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0" id="80"/>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1" id="81"/>
          <p:cNvGrpSpPr/>
          <p:nvPr/>
        </p:nvGrpSpPr>
        <p:grpSpPr>
          <a:xfrm rot="0">
            <a:off x="1540290" y="6708477"/>
            <a:ext cx="263115" cy="263115"/>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3" id="83"/>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4" id="84"/>
          <p:cNvGrpSpPr/>
          <p:nvPr/>
        </p:nvGrpSpPr>
        <p:grpSpPr>
          <a:xfrm rot="0">
            <a:off x="1540290" y="7556097"/>
            <a:ext cx="263115" cy="263115"/>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6" id="86"/>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grpSp>
        <p:nvGrpSpPr>
          <p:cNvPr name="Group 87" id="87"/>
          <p:cNvGrpSpPr/>
          <p:nvPr/>
        </p:nvGrpSpPr>
        <p:grpSpPr>
          <a:xfrm rot="0">
            <a:off x="1540290" y="8403718"/>
            <a:ext cx="263115" cy="263115"/>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name="TextBox 89" id="89"/>
            <p:cNvSpPr txBox="true"/>
            <p:nvPr/>
          </p:nvSpPr>
          <p:spPr>
            <a:xfrm>
              <a:off x="76200" y="47625"/>
              <a:ext cx="660400" cy="688975"/>
            </a:xfrm>
            <a:prstGeom prst="rect">
              <a:avLst/>
            </a:prstGeom>
          </p:spPr>
          <p:txBody>
            <a:bodyPr anchor="ctr" rtlCol="false" tIns="60442" lIns="60442" bIns="60442" rIns="60442"/>
            <a:lstStyle/>
            <a:p>
              <a:pPr algn="ctr">
                <a:lnSpc>
                  <a:spcPts val="2659"/>
                </a:lnSpc>
              </a:pPr>
            </a:p>
          </p:txBody>
        </p:sp>
      </p:grpSp>
      <p:sp>
        <p:nvSpPr>
          <p:cNvPr name="AutoShape 90" id="90"/>
          <p:cNvSpPr/>
          <p:nvPr/>
        </p:nvSpPr>
        <p:spPr>
          <a:xfrm rot="-8791684">
            <a:off x="8604721" y="3770665"/>
            <a:ext cx="3145302" cy="0"/>
          </a:xfrm>
          <a:prstGeom prst="line">
            <a:avLst/>
          </a:prstGeom>
          <a:ln cap="flat" w="47625">
            <a:solidFill>
              <a:srgbClr val="E76262"/>
            </a:solidFill>
            <a:prstDash val="lgDash"/>
            <a:headEnd type="none" len="sm" w="sm"/>
            <a:tailEnd type="none" len="sm" w="sm"/>
          </a:ln>
        </p:spPr>
      </p:sp>
      <p:sp>
        <p:nvSpPr>
          <p:cNvPr name="AutoShape 91" id="91"/>
          <p:cNvSpPr/>
          <p:nvPr/>
        </p:nvSpPr>
        <p:spPr>
          <a:xfrm rot="-2000892">
            <a:off x="5923015" y="3770665"/>
            <a:ext cx="3145302" cy="0"/>
          </a:xfrm>
          <a:prstGeom prst="line">
            <a:avLst/>
          </a:prstGeom>
          <a:ln cap="flat" w="47625">
            <a:solidFill>
              <a:srgbClr val="E76262"/>
            </a:solidFill>
            <a:prstDash val="lgDash"/>
            <a:headEnd type="none" len="sm" w="sm"/>
            <a:tailEnd type="none" len="sm" w="sm"/>
          </a:ln>
        </p:spPr>
      </p:sp>
      <p:grpSp>
        <p:nvGrpSpPr>
          <p:cNvPr name="Group 92" id="92"/>
          <p:cNvGrpSpPr/>
          <p:nvPr/>
        </p:nvGrpSpPr>
        <p:grpSpPr>
          <a:xfrm rot="0">
            <a:off x="7862637" y="2179520"/>
            <a:ext cx="1902518" cy="1902518"/>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name="TextBox 94" id="94"/>
            <p:cNvSpPr txBox="true"/>
            <p:nvPr/>
          </p:nvSpPr>
          <p:spPr>
            <a:xfrm>
              <a:off x="76200" y="-57150"/>
              <a:ext cx="660400" cy="793750"/>
            </a:xfrm>
            <a:prstGeom prst="rect">
              <a:avLst/>
            </a:prstGeom>
          </p:spPr>
          <p:txBody>
            <a:bodyPr anchor="ctr" rtlCol="false" tIns="47486" lIns="47486" bIns="47486" rIns="47486"/>
            <a:lstStyle/>
            <a:p>
              <a:pPr algn="ctr">
                <a:lnSpc>
                  <a:spcPts val="9799"/>
                </a:lnSpc>
              </a:pPr>
              <a:r>
                <a:rPr lang="en-US" sz="6999">
                  <a:solidFill>
                    <a:srgbClr val="503D36"/>
                  </a:solidFill>
                  <a:latin typeface="Sniglet"/>
                  <a:ea typeface="Sniglet"/>
                  <a:cs typeface="Sniglet"/>
                  <a:sym typeface="Sniglet"/>
                </a:rPr>
                <a:t>02</a:t>
              </a:r>
            </a:p>
          </p:txBody>
        </p:sp>
      </p:grpSp>
      <p:grpSp>
        <p:nvGrpSpPr>
          <p:cNvPr name="Group 95" id="95"/>
          <p:cNvGrpSpPr/>
          <p:nvPr/>
        </p:nvGrpSpPr>
        <p:grpSpPr>
          <a:xfrm rot="0">
            <a:off x="3384801" y="4661839"/>
            <a:ext cx="10899074" cy="1303365"/>
            <a:chOff x="0" y="0"/>
            <a:chExt cx="3393203" cy="405776"/>
          </a:xfrm>
        </p:grpSpPr>
        <p:sp>
          <p:nvSpPr>
            <p:cNvPr name="Freeform 96" id="96"/>
            <p:cNvSpPr/>
            <p:nvPr/>
          </p:nvSpPr>
          <p:spPr>
            <a:xfrm flipH="false" flipV="false" rot="0">
              <a:off x="0" y="0"/>
              <a:ext cx="3393203" cy="405776"/>
            </a:xfrm>
            <a:custGeom>
              <a:avLst/>
              <a:gdLst/>
              <a:ahLst/>
              <a:cxnLst/>
              <a:rect r="r" b="b" t="t" l="l"/>
              <a:pathLst>
                <a:path h="405776" w="3393203">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name="TextBox 97" id="97"/>
            <p:cNvSpPr txBox="true"/>
            <p:nvPr/>
          </p:nvSpPr>
          <p:spPr>
            <a:xfrm>
              <a:off x="0" y="-28575"/>
              <a:ext cx="3393203" cy="434351"/>
            </a:xfrm>
            <a:prstGeom prst="rect">
              <a:avLst/>
            </a:prstGeom>
          </p:spPr>
          <p:txBody>
            <a:bodyPr anchor="ctr" rtlCol="false" tIns="42975" lIns="42975" bIns="42975" rIns="42975"/>
            <a:lstStyle/>
            <a:p>
              <a:pPr algn="ctr">
                <a:lnSpc>
                  <a:spcPts val="2659"/>
                </a:lnSpc>
              </a:pPr>
            </a:p>
          </p:txBody>
        </p:sp>
      </p:grpSp>
      <p:sp>
        <p:nvSpPr>
          <p:cNvPr name="Freeform 98" id="98"/>
          <p:cNvSpPr/>
          <p:nvPr/>
        </p:nvSpPr>
        <p:spPr>
          <a:xfrm flipH="false" flipV="false" rot="0">
            <a:off x="2475899" y="2128839"/>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99" id="99"/>
          <p:cNvSpPr/>
          <p:nvPr/>
        </p:nvSpPr>
        <p:spPr>
          <a:xfrm flipH="false" flipV="false" rot="0">
            <a:off x="13652694" y="3487326"/>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0" id="100"/>
          <p:cNvSpPr/>
          <p:nvPr/>
        </p:nvSpPr>
        <p:spPr>
          <a:xfrm flipH="true" flipV="true" rot="-8982838">
            <a:off x="5050431" y="3005036"/>
            <a:ext cx="1011795" cy="696741"/>
          </a:xfrm>
          <a:custGeom>
            <a:avLst/>
            <a:gdLst/>
            <a:ahLst/>
            <a:cxnLst/>
            <a:rect r="r" b="b" t="t" l="l"/>
            <a:pathLst>
              <a:path h="696741" w="1011795">
                <a:moveTo>
                  <a:pt x="1011794" y="696741"/>
                </a:moveTo>
                <a:lnTo>
                  <a:pt x="0" y="696741"/>
                </a:lnTo>
                <a:lnTo>
                  <a:pt x="0" y="0"/>
                </a:lnTo>
                <a:lnTo>
                  <a:pt x="1011794" y="0"/>
                </a:lnTo>
                <a:lnTo>
                  <a:pt x="1011794" y="696741"/>
                </a:lnTo>
                <a:close/>
              </a:path>
            </a:pathLst>
          </a:custGeom>
          <a:blipFill>
            <a:blip r:embed="rId8"/>
            <a:stretch>
              <a:fillRect l="0" t="-62571" r="-193516" b="-197067"/>
            </a:stretch>
          </a:blipFill>
        </p:spPr>
      </p:sp>
      <p:sp>
        <p:nvSpPr>
          <p:cNvPr name="Freeform 101" id="101"/>
          <p:cNvSpPr/>
          <p:nvPr/>
        </p:nvSpPr>
        <p:spPr>
          <a:xfrm flipH="false" flipV="true" rot="9777171">
            <a:off x="13729012" y="7950387"/>
            <a:ext cx="1011795" cy="696741"/>
          </a:xfrm>
          <a:custGeom>
            <a:avLst/>
            <a:gdLst/>
            <a:ahLst/>
            <a:cxnLst/>
            <a:rect r="r" b="b" t="t" l="l"/>
            <a:pathLst>
              <a:path h="696741" w="1011795">
                <a:moveTo>
                  <a:pt x="0" y="696741"/>
                </a:moveTo>
                <a:lnTo>
                  <a:pt x="1011794" y="696741"/>
                </a:lnTo>
                <a:lnTo>
                  <a:pt x="1011794" y="0"/>
                </a:lnTo>
                <a:lnTo>
                  <a:pt x="0" y="0"/>
                </a:lnTo>
                <a:lnTo>
                  <a:pt x="0" y="696741"/>
                </a:lnTo>
                <a:close/>
              </a:path>
            </a:pathLst>
          </a:custGeom>
          <a:blipFill>
            <a:blip r:embed="rId8"/>
            <a:stretch>
              <a:fillRect l="0" t="-62571" r="-193516" b="-197067"/>
            </a:stretch>
          </a:blipFill>
        </p:spPr>
      </p:sp>
      <p:sp>
        <p:nvSpPr>
          <p:cNvPr name="Freeform 102" id="102"/>
          <p:cNvSpPr/>
          <p:nvPr/>
        </p:nvSpPr>
        <p:spPr>
          <a:xfrm flipH="false" flipV="false" rot="0">
            <a:off x="7755813" y="8298758"/>
            <a:ext cx="1911848" cy="417595"/>
          </a:xfrm>
          <a:custGeom>
            <a:avLst/>
            <a:gdLst/>
            <a:ahLst/>
            <a:cxnLst/>
            <a:rect r="r" b="b" t="t" l="l"/>
            <a:pathLst>
              <a:path h="417595" w="1911848">
                <a:moveTo>
                  <a:pt x="0" y="0"/>
                </a:moveTo>
                <a:lnTo>
                  <a:pt x="1911848" y="0"/>
                </a:lnTo>
                <a:lnTo>
                  <a:pt x="1911848" y="417595"/>
                </a:lnTo>
                <a:lnTo>
                  <a:pt x="0" y="417595"/>
                </a:lnTo>
                <a:lnTo>
                  <a:pt x="0" y="0"/>
                </a:lnTo>
                <a:close/>
              </a:path>
            </a:pathLst>
          </a:custGeom>
          <a:blipFill>
            <a:blip r:embed="rId6">
              <a:extLst>
                <a:ext uri="{96DAC541-7B7A-43D3-8B79-37D633B846F1}">
                  <asvg:svgBlip xmlns:asvg="http://schemas.microsoft.com/office/drawing/2016/SVG/main" r:embed="rId7"/>
                </a:ext>
              </a:extLst>
            </a:blip>
            <a:stretch>
              <a:fillRect l="0" t="-112263" r="0" b="0"/>
            </a:stretch>
          </a:blipFill>
        </p:spPr>
      </p:sp>
      <p:sp>
        <p:nvSpPr>
          <p:cNvPr name="Freeform 103" id="103"/>
          <p:cNvSpPr/>
          <p:nvPr/>
        </p:nvSpPr>
        <p:spPr>
          <a:xfrm flipH="false" flipV="false" rot="-1726704">
            <a:off x="2446103" y="7512753"/>
            <a:ext cx="1166539" cy="1135918"/>
          </a:xfrm>
          <a:custGeom>
            <a:avLst/>
            <a:gdLst/>
            <a:ahLst/>
            <a:cxnLst/>
            <a:rect r="r" b="b" t="t" l="l"/>
            <a:pathLst>
              <a:path h="1135918" w="1166539">
                <a:moveTo>
                  <a:pt x="0" y="0"/>
                </a:moveTo>
                <a:lnTo>
                  <a:pt x="1166540" y="0"/>
                </a:lnTo>
                <a:lnTo>
                  <a:pt x="1166540" y="1135918"/>
                </a:lnTo>
                <a:lnTo>
                  <a:pt x="0" y="1135918"/>
                </a:lnTo>
                <a:lnTo>
                  <a:pt x="0" y="0"/>
                </a:lnTo>
                <a:close/>
              </a:path>
            </a:pathLst>
          </a:custGeom>
          <a:blipFill>
            <a:blip r:embed="rId9"/>
            <a:stretch>
              <a:fillRect l="0" t="0" r="0" b="0"/>
            </a:stretch>
          </a:blipFill>
        </p:spPr>
      </p:sp>
      <p:grpSp>
        <p:nvGrpSpPr>
          <p:cNvPr name="Group 104" id="104"/>
          <p:cNvGrpSpPr/>
          <p:nvPr/>
        </p:nvGrpSpPr>
        <p:grpSpPr>
          <a:xfrm rot="0">
            <a:off x="594866" y="1690137"/>
            <a:ext cx="1232729" cy="7134324"/>
            <a:chOff x="0" y="0"/>
            <a:chExt cx="1643639" cy="9512432"/>
          </a:xfrm>
        </p:grpSpPr>
        <p:sp>
          <p:nvSpPr>
            <p:cNvPr name="TextBox 105" id="105"/>
            <p:cNvSpPr txBox="true"/>
            <p:nvPr/>
          </p:nvSpPr>
          <p:spPr>
            <a:xfrm rot="5400000">
              <a:off x="660444" y="-660444"/>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6" id="106"/>
            <p:cNvSpPr txBox="true"/>
            <p:nvPr/>
          </p:nvSpPr>
          <p:spPr>
            <a:xfrm rot="5400000">
              <a:off x="660444" y="46921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7" id="107"/>
            <p:cNvSpPr txBox="true"/>
            <p:nvPr/>
          </p:nvSpPr>
          <p:spPr>
            <a:xfrm rot="5400000">
              <a:off x="660444" y="1598876"/>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8" id="108"/>
            <p:cNvSpPr txBox="true"/>
            <p:nvPr/>
          </p:nvSpPr>
          <p:spPr>
            <a:xfrm rot="5400000">
              <a:off x="660444" y="272853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09" id="109"/>
            <p:cNvSpPr txBox="true"/>
            <p:nvPr/>
          </p:nvSpPr>
          <p:spPr>
            <a:xfrm rot="5400000">
              <a:off x="660444" y="385819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0" id="110"/>
            <p:cNvSpPr txBox="true"/>
            <p:nvPr/>
          </p:nvSpPr>
          <p:spPr>
            <a:xfrm rot="5400000">
              <a:off x="660444" y="4987857"/>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1" id="111"/>
            <p:cNvSpPr txBox="true"/>
            <p:nvPr/>
          </p:nvSpPr>
          <p:spPr>
            <a:xfrm rot="5400000">
              <a:off x="660444" y="611751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2" id="112"/>
            <p:cNvSpPr txBox="true"/>
            <p:nvPr/>
          </p:nvSpPr>
          <p:spPr>
            <a:xfrm rot="5400000">
              <a:off x="660444" y="724717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sp>
          <p:nvSpPr>
            <p:cNvPr name="TextBox 113" id="113"/>
            <p:cNvSpPr txBox="true"/>
            <p:nvPr/>
          </p:nvSpPr>
          <p:spPr>
            <a:xfrm rot="5400000">
              <a:off x="660444" y="8376838"/>
              <a:ext cx="475150" cy="1796039"/>
            </a:xfrm>
            <a:prstGeom prst="rect">
              <a:avLst/>
            </a:prstGeom>
          </p:spPr>
          <p:txBody>
            <a:bodyPr anchor="t" rtlCol="false" tIns="0" lIns="0" bIns="0" rIns="0">
              <a:spAutoFit/>
            </a:bodyPr>
            <a:lstStyle/>
            <a:p>
              <a:pPr algn="ctr">
                <a:lnSpc>
                  <a:spcPts val="11384"/>
                </a:lnSpc>
              </a:pPr>
              <a:r>
                <a:rPr lang="en-US" sz="8132">
                  <a:solidFill>
                    <a:srgbClr val="503D36"/>
                  </a:solidFill>
                  <a:latin typeface="Sniglet"/>
                  <a:ea typeface="Sniglet"/>
                  <a:cs typeface="Sniglet"/>
                  <a:sym typeface="Sniglet"/>
                </a:rPr>
                <a:t>)</a:t>
              </a:r>
            </a:p>
          </p:txBody>
        </p:sp>
      </p:grpSp>
      <p:sp>
        <p:nvSpPr>
          <p:cNvPr name="TextBox 114" id="114"/>
          <p:cNvSpPr txBox="true"/>
          <p:nvPr/>
        </p:nvSpPr>
        <p:spPr>
          <a:xfrm rot="0">
            <a:off x="3047892" y="4909850"/>
            <a:ext cx="11616577" cy="85725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503D36"/>
                </a:solidFill>
                <a:latin typeface="More Sugar"/>
                <a:ea typeface="More Sugar"/>
                <a:cs typeface="More Sugar"/>
                <a:sym typeface="More Sugar"/>
              </a:rPr>
              <a:t>WRITE YOUR TOPIC OR IDEA</a:t>
            </a:r>
          </a:p>
        </p:txBody>
      </p:sp>
      <p:sp>
        <p:nvSpPr>
          <p:cNvPr name="TextBox 115" id="115"/>
          <p:cNvSpPr txBox="true"/>
          <p:nvPr/>
        </p:nvSpPr>
        <p:spPr>
          <a:xfrm rot="0">
            <a:off x="2791573" y="6443288"/>
            <a:ext cx="12088065"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503D36"/>
                </a:solidFill>
                <a:latin typeface="Sniglet"/>
                <a:ea typeface="Sniglet"/>
                <a:cs typeface="Sniglet"/>
                <a:sym typeface="Sniglet"/>
              </a:rPr>
              <a:t>Lorem ipsum dolor sit amet, consectetur adipiscing elit. Suspendisse quis enim pretium, bibendum ante ullamcorper, tincidunt augue. </a:t>
            </a:r>
          </a:p>
        </p:txBody>
      </p:sp>
      <p:sp>
        <p:nvSpPr>
          <p:cNvPr name="Freeform 116" id="116"/>
          <p:cNvSpPr/>
          <p:nvPr/>
        </p:nvSpPr>
        <p:spPr>
          <a:xfrm flipH="false" flipV="false" rot="-9364023">
            <a:off x="11735075" y="2140148"/>
            <a:ext cx="1321244" cy="1286561"/>
          </a:xfrm>
          <a:custGeom>
            <a:avLst/>
            <a:gdLst/>
            <a:ahLst/>
            <a:cxnLst/>
            <a:rect r="r" b="b" t="t" l="l"/>
            <a:pathLst>
              <a:path h="1286561" w="1321244">
                <a:moveTo>
                  <a:pt x="0" y="0"/>
                </a:moveTo>
                <a:lnTo>
                  <a:pt x="1321244" y="0"/>
                </a:lnTo>
                <a:lnTo>
                  <a:pt x="1321244" y="1286561"/>
                </a:lnTo>
                <a:lnTo>
                  <a:pt x="0" y="1286561"/>
                </a:lnTo>
                <a:lnTo>
                  <a:pt x="0" y="0"/>
                </a:lnTo>
                <a:close/>
              </a:path>
            </a:pathLst>
          </a:custGeom>
          <a:blipFill>
            <a:blip r:embed="rId9"/>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DAGXe8JOkqQ</dc:identifier>
  <dcterms:modified xsi:type="dcterms:W3CDTF">2011-08-01T06:04:30Z</dcterms:modified>
  <cp:revision>1</cp:revision>
  <dc:title>Green Yellow Aesthetic Cute Notebook Group Project Presentation</dc:title>
</cp:coreProperties>
</file>