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TDTD양떼" panose="020B0604020202020204" charset="-127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78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sv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svg"/><Relationship Id="rId11" Type="http://schemas.openxmlformats.org/officeDocument/2006/relationships/image" Target="../media/image13.jpeg"/><Relationship Id="rId5" Type="http://schemas.openxmlformats.org/officeDocument/2006/relationships/image" Target="../media/image9.png"/><Relationship Id="rId15" Type="http://schemas.openxmlformats.org/officeDocument/2006/relationships/image" Target="../media/image22.svg"/><Relationship Id="rId10" Type="http://schemas.openxmlformats.org/officeDocument/2006/relationships/image" Target="../media/image12.png"/><Relationship Id="rId4" Type="http://schemas.openxmlformats.org/officeDocument/2006/relationships/image" Target="../media/image8.jpeg"/><Relationship Id="rId9" Type="http://schemas.openxmlformats.org/officeDocument/2006/relationships/image" Target="../media/image11.jpeg"/><Relationship Id="rId1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2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20.png"/><Relationship Id="rId4" Type="http://schemas.openxmlformats.org/officeDocument/2006/relationships/image" Target="../media/image2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31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3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3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13464" y="3362561"/>
            <a:ext cx="8261071" cy="3619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2"/>
              </a:lnSpc>
            </a:pPr>
            <a:r>
              <a:rPr lang="en-US" sz="15457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GROUP PROJECT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10060" y="7639037"/>
            <a:ext cx="9867879" cy="97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7926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By : Larana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939" b="-1223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362708" y="2444566"/>
            <a:ext cx="11364099" cy="4965871"/>
            <a:chOff x="0" y="0"/>
            <a:chExt cx="2993014" cy="13078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993014" cy="1307884"/>
            </a:xfrm>
            <a:custGeom>
              <a:avLst/>
              <a:gdLst/>
              <a:ahLst/>
              <a:cxnLst/>
              <a:rect l="l" t="t" r="r" b="b"/>
              <a:pathLst>
                <a:path w="2993014" h="1307884">
                  <a:moveTo>
                    <a:pt x="34744" y="0"/>
                  </a:moveTo>
                  <a:lnTo>
                    <a:pt x="2958269" y="0"/>
                  </a:lnTo>
                  <a:cubicBezTo>
                    <a:pt x="2967484" y="0"/>
                    <a:pt x="2976322" y="3661"/>
                    <a:pt x="2982838" y="10176"/>
                  </a:cubicBezTo>
                  <a:cubicBezTo>
                    <a:pt x="2989353" y="16692"/>
                    <a:pt x="2993014" y="25530"/>
                    <a:pt x="2993014" y="34744"/>
                  </a:cubicBezTo>
                  <a:lnTo>
                    <a:pt x="2993014" y="1273140"/>
                  </a:lnTo>
                  <a:cubicBezTo>
                    <a:pt x="2993014" y="1292328"/>
                    <a:pt x="2977458" y="1307884"/>
                    <a:pt x="2958269" y="1307884"/>
                  </a:cubicBezTo>
                  <a:lnTo>
                    <a:pt x="34744" y="1307884"/>
                  </a:lnTo>
                  <a:cubicBezTo>
                    <a:pt x="25530" y="1307884"/>
                    <a:pt x="16692" y="1304223"/>
                    <a:pt x="10176" y="1297707"/>
                  </a:cubicBezTo>
                  <a:cubicBezTo>
                    <a:pt x="3661" y="1291192"/>
                    <a:pt x="0" y="1282354"/>
                    <a:pt x="0" y="1273140"/>
                  </a:cubicBezTo>
                  <a:lnTo>
                    <a:pt x="0" y="34744"/>
                  </a:lnTo>
                  <a:cubicBezTo>
                    <a:pt x="0" y="25530"/>
                    <a:pt x="3661" y="16692"/>
                    <a:pt x="10176" y="10176"/>
                  </a:cubicBezTo>
                  <a:cubicBezTo>
                    <a:pt x="16692" y="3661"/>
                    <a:pt x="25530" y="0"/>
                    <a:pt x="34744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993014" cy="13840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935237" y="1536810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6" y="0"/>
                </a:lnTo>
                <a:lnTo>
                  <a:pt x="13712676" y="7213380"/>
                </a:lnTo>
                <a:lnTo>
                  <a:pt x="0" y="7213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982311">
            <a:off x="12075909" y="4577932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0" y="0"/>
                </a:moveTo>
                <a:lnTo>
                  <a:pt x="1469051" y="0"/>
                </a:lnTo>
                <a:lnTo>
                  <a:pt x="1469051" y="1847863"/>
                </a:lnTo>
                <a:lnTo>
                  <a:pt x="0" y="184786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013464" y="3362561"/>
            <a:ext cx="8261071" cy="3619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2"/>
              </a:lnSpc>
            </a:pPr>
            <a:r>
              <a:rPr lang="en-US" sz="15457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THANK YOU</a:t>
            </a:r>
          </a:p>
        </p:txBody>
      </p:sp>
      <p:sp>
        <p:nvSpPr>
          <p:cNvPr id="9" name="Freeform 9"/>
          <p:cNvSpPr/>
          <p:nvPr/>
        </p:nvSpPr>
        <p:spPr>
          <a:xfrm rot="-672166" flipH="1">
            <a:off x="4989304" y="4577932"/>
            <a:ext cx="1469051" cy="1847863"/>
          </a:xfrm>
          <a:custGeom>
            <a:avLst/>
            <a:gdLst/>
            <a:ahLst/>
            <a:cxnLst/>
            <a:rect l="l" t="t" r="r" b="b"/>
            <a:pathLst>
              <a:path w="1469051" h="1847863">
                <a:moveTo>
                  <a:pt x="1469051" y="0"/>
                </a:moveTo>
                <a:lnTo>
                  <a:pt x="0" y="0"/>
                </a:lnTo>
                <a:lnTo>
                  <a:pt x="0" y="1847863"/>
                </a:lnTo>
                <a:lnTo>
                  <a:pt x="1469051" y="1847863"/>
                </a:lnTo>
                <a:lnTo>
                  <a:pt x="146905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10060" y="7639037"/>
            <a:ext cx="9867879" cy="97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5"/>
              </a:lnSpc>
            </a:pPr>
            <a:r>
              <a:rPr lang="en-US" sz="7926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By : Larana Group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173566" y="2208859"/>
            <a:ext cx="4464549" cy="6139526"/>
            <a:chOff x="0" y="0"/>
            <a:chExt cx="1175848" cy="16169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75848" cy="1616994"/>
            </a:xfrm>
            <a:custGeom>
              <a:avLst/>
              <a:gdLst/>
              <a:ahLst/>
              <a:cxnLst/>
              <a:rect l="l" t="t" r="r" b="b"/>
              <a:pathLst>
                <a:path w="1175848" h="1616994">
                  <a:moveTo>
                    <a:pt x="88438" y="0"/>
                  </a:moveTo>
                  <a:lnTo>
                    <a:pt x="1087410" y="0"/>
                  </a:lnTo>
                  <a:cubicBezTo>
                    <a:pt x="1110865" y="0"/>
                    <a:pt x="1133360" y="9318"/>
                    <a:pt x="1149945" y="25903"/>
                  </a:cubicBezTo>
                  <a:cubicBezTo>
                    <a:pt x="1166531" y="42488"/>
                    <a:pt x="1175848" y="64983"/>
                    <a:pt x="1175848" y="88438"/>
                  </a:cubicBezTo>
                  <a:lnTo>
                    <a:pt x="1175848" y="1528556"/>
                  </a:lnTo>
                  <a:cubicBezTo>
                    <a:pt x="1175848" y="1577399"/>
                    <a:pt x="1136253" y="1616994"/>
                    <a:pt x="1087410" y="1616994"/>
                  </a:cubicBezTo>
                  <a:lnTo>
                    <a:pt x="88438" y="1616994"/>
                  </a:lnTo>
                  <a:cubicBezTo>
                    <a:pt x="39595" y="1616994"/>
                    <a:pt x="0" y="1577399"/>
                    <a:pt x="0" y="1528556"/>
                  </a:cubicBezTo>
                  <a:lnTo>
                    <a:pt x="0" y="88438"/>
                  </a:lnTo>
                  <a:cubicBezTo>
                    <a:pt x="0" y="39595"/>
                    <a:pt x="39595" y="0"/>
                    <a:pt x="88438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76200"/>
              <a:ext cx="1175848" cy="16931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09569" y="1680654"/>
            <a:ext cx="6098694" cy="7060925"/>
          </a:xfrm>
          <a:custGeom>
            <a:avLst/>
            <a:gdLst/>
            <a:ahLst/>
            <a:cxnLst/>
            <a:rect l="l" t="t" r="r" b="b"/>
            <a:pathLst>
              <a:path w="6098694" h="7060925">
                <a:moveTo>
                  <a:pt x="0" y="0"/>
                </a:moveTo>
                <a:lnTo>
                  <a:pt x="6098694" y="0"/>
                </a:lnTo>
                <a:lnTo>
                  <a:pt x="6098694" y="7060925"/>
                </a:lnTo>
                <a:lnTo>
                  <a:pt x="0" y="70609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401601">
            <a:off x="15994212" y="7866625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0" y="0"/>
                </a:moveTo>
                <a:lnTo>
                  <a:pt x="2188808" y="0"/>
                </a:lnTo>
                <a:lnTo>
                  <a:pt x="2188808" y="2092808"/>
                </a:lnTo>
                <a:lnTo>
                  <a:pt x="0" y="20928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2205486" y="2186505"/>
            <a:ext cx="7763256" cy="2947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93"/>
              </a:lnSpc>
            </a:pPr>
            <a:r>
              <a:rPr lang="en-US" sz="12606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PROJECT OVERVIEW</a:t>
            </a:r>
          </a:p>
        </p:txBody>
      </p:sp>
      <p:sp>
        <p:nvSpPr>
          <p:cNvPr id="12" name="Freeform 12"/>
          <p:cNvSpPr/>
          <p:nvPr/>
        </p:nvSpPr>
        <p:spPr>
          <a:xfrm rot="-401601" flipH="1">
            <a:off x="114505" y="1801081"/>
            <a:ext cx="2188808" cy="2092807"/>
          </a:xfrm>
          <a:custGeom>
            <a:avLst/>
            <a:gdLst/>
            <a:ahLst/>
            <a:cxnLst/>
            <a:rect l="l" t="t" r="r" b="b"/>
            <a:pathLst>
              <a:path w="2188808" h="2092807">
                <a:moveTo>
                  <a:pt x="2188808" y="0"/>
                </a:moveTo>
                <a:lnTo>
                  <a:pt x="0" y="0"/>
                </a:lnTo>
                <a:lnTo>
                  <a:pt x="0" y="2092808"/>
                </a:lnTo>
                <a:lnTo>
                  <a:pt x="2188808" y="2092808"/>
                </a:lnTo>
                <a:lnTo>
                  <a:pt x="218880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807141" y="5081145"/>
            <a:ext cx="8702453" cy="3501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</a:pPr>
            <a:r>
              <a:rPr lang="en-US" sz="4986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 Suspendisse quis enim pretium, bibendum ante ullamcorper, tincidunt augue.</a:t>
            </a:r>
          </a:p>
        </p:txBody>
      </p:sp>
      <p:sp>
        <p:nvSpPr>
          <p:cNvPr id="15" name="Freeform 15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906141" y="3765188"/>
            <a:ext cx="2905551" cy="2872864"/>
          </a:xfrm>
          <a:custGeom>
            <a:avLst/>
            <a:gdLst/>
            <a:ahLst/>
            <a:cxnLst/>
            <a:rect l="l" t="t" r="r" b="b"/>
            <a:pathLst>
              <a:path w="2905551" h="2872864">
                <a:moveTo>
                  <a:pt x="0" y="0"/>
                </a:moveTo>
                <a:lnTo>
                  <a:pt x="2905551" y="0"/>
                </a:lnTo>
                <a:lnTo>
                  <a:pt x="2905551" y="2872863"/>
                </a:lnTo>
                <a:lnTo>
                  <a:pt x="0" y="28728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5978659" y="1822256"/>
            <a:ext cx="2028627" cy="1840784"/>
          </a:xfrm>
          <a:custGeom>
            <a:avLst/>
            <a:gdLst/>
            <a:ahLst/>
            <a:cxnLst/>
            <a:rect l="l" t="t" r="r" b="b"/>
            <a:pathLst>
              <a:path w="2028627" h="1840784">
                <a:moveTo>
                  <a:pt x="0" y="0"/>
                </a:moveTo>
                <a:lnTo>
                  <a:pt x="2028627" y="0"/>
                </a:lnTo>
                <a:lnTo>
                  <a:pt x="2028627" y="1840784"/>
                </a:lnTo>
                <a:lnTo>
                  <a:pt x="0" y="1840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877807" y="4011930"/>
            <a:ext cx="4361854" cy="4504923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4"/>
              <a:stretch>
                <a:fillRect l="-27422" r="-27422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DD07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1877807" y="7646643"/>
            <a:ext cx="4361854" cy="870210"/>
            <a:chOff x="0" y="0"/>
            <a:chExt cx="1148801" cy="22919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148801" cy="229191"/>
            </a:xfrm>
            <a:custGeom>
              <a:avLst/>
              <a:gdLst/>
              <a:ahLst/>
              <a:cxnLst/>
              <a:rect l="l" t="t" r="r" b="b"/>
              <a:pathLst>
                <a:path w="1148801" h="22919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388340">
            <a:off x="1600368" y="4671125"/>
            <a:ext cx="1083950" cy="738926"/>
          </a:xfrm>
          <a:custGeom>
            <a:avLst/>
            <a:gdLst/>
            <a:ahLst/>
            <a:cxnLst/>
            <a:rect l="l" t="t" r="r" b="b"/>
            <a:pathLst>
              <a:path w="1083950" h="738926">
                <a:moveTo>
                  <a:pt x="0" y="0"/>
                </a:moveTo>
                <a:lnTo>
                  <a:pt x="1083950" y="0"/>
                </a:lnTo>
                <a:lnTo>
                  <a:pt x="1083950" y="738926"/>
                </a:lnTo>
                <a:lnTo>
                  <a:pt x="0" y="738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13511" y="7808568"/>
            <a:ext cx="2690446" cy="70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5710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Samira</a:t>
            </a:r>
          </a:p>
        </p:txBody>
      </p:sp>
      <p:sp>
        <p:nvSpPr>
          <p:cNvPr id="15" name="Freeform 15"/>
          <p:cNvSpPr/>
          <p:nvPr/>
        </p:nvSpPr>
        <p:spPr>
          <a:xfrm rot="-1026519" flipH="1">
            <a:off x="5360728" y="7218780"/>
            <a:ext cx="1083950" cy="738926"/>
          </a:xfrm>
          <a:custGeom>
            <a:avLst/>
            <a:gdLst/>
            <a:ahLst/>
            <a:cxnLst/>
            <a:rect l="l" t="t" r="r" b="b"/>
            <a:pathLst>
              <a:path w="1083950" h="738926">
                <a:moveTo>
                  <a:pt x="1083950" y="0"/>
                </a:moveTo>
                <a:lnTo>
                  <a:pt x="0" y="0"/>
                </a:lnTo>
                <a:lnTo>
                  <a:pt x="0" y="738926"/>
                </a:lnTo>
                <a:lnTo>
                  <a:pt x="1083950" y="738926"/>
                </a:lnTo>
                <a:lnTo>
                  <a:pt x="10839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591376">
            <a:off x="3147490" y="3814535"/>
            <a:ext cx="1822489" cy="608256"/>
          </a:xfrm>
          <a:custGeom>
            <a:avLst/>
            <a:gdLst/>
            <a:ahLst/>
            <a:cxnLst/>
            <a:rect l="l" t="t" r="r" b="b"/>
            <a:pathLst>
              <a:path w="1822489" h="608256">
                <a:moveTo>
                  <a:pt x="0" y="0"/>
                </a:moveTo>
                <a:lnTo>
                  <a:pt x="1822488" y="0"/>
                </a:lnTo>
                <a:lnTo>
                  <a:pt x="1822488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2074247" y="4011930"/>
            <a:ext cx="4361854" cy="4504923"/>
            <a:chOff x="0" y="0"/>
            <a:chExt cx="6350000" cy="6558280"/>
          </a:xfrm>
        </p:grpSpPr>
        <p:sp>
          <p:nvSpPr>
            <p:cNvPr id="18" name="Freeform 1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9"/>
              <a:stretch>
                <a:fillRect t="-36316" b="-8808"/>
              </a:stretch>
            </a:blipFill>
          </p:spPr>
        </p:sp>
        <p:sp>
          <p:nvSpPr>
            <p:cNvPr id="19" name="Freeform 1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DD07E"/>
            </a:solidFill>
          </p:spPr>
        </p:sp>
      </p:grpSp>
      <p:grpSp>
        <p:nvGrpSpPr>
          <p:cNvPr id="20" name="Group 20"/>
          <p:cNvGrpSpPr/>
          <p:nvPr/>
        </p:nvGrpSpPr>
        <p:grpSpPr>
          <a:xfrm>
            <a:off x="12074247" y="7646643"/>
            <a:ext cx="4361854" cy="870210"/>
            <a:chOff x="0" y="0"/>
            <a:chExt cx="1148801" cy="22919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148801" cy="229191"/>
            </a:xfrm>
            <a:custGeom>
              <a:avLst/>
              <a:gdLst/>
              <a:ahLst/>
              <a:cxnLst/>
              <a:rect l="l" t="t" r="r" b="b"/>
              <a:pathLst>
                <a:path w="1148801" h="22919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388340">
            <a:off x="11796808" y="4671125"/>
            <a:ext cx="1083950" cy="738926"/>
          </a:xfrm>
          <a:custGeom>
            <a:avLst/>
            <a:gdLst/>
            <a:ahLst/>
            <a:cxnLst/>
            <a:rect l="l" t="t" r="r" b="b"/>
            <a:pathLst>
              <a:path w="1083950" h="738926">
                <a:moveTo>
                  <a:pt x="0" y="0"/>
                </a:moveTo>
                <a:lnTo>
                  <a:pt x="1083950" y="0"/>
                </a:lnTo>
                <a:lnTo>
                  <a:pt x="1083950" y="738926"/>
                </a:lnTo>
                <a:lnTo>
                  <a:pt x="0" y="7389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2909951" y="7808568"/>
            <a:ext cx="2690446" cy="70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5710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Claudia</a:t>
            </a:r>
          </a:p>
        </p:txBody>
      </p:sp>
      <p:sp>
        <p:nvSpPr>
          <p:cNvPr id="25" name="Freeform 25"/>
          <p:cNvSpPr/>
          <p:nvPr/>
        </p:nvSpPr>
        <p:spPr>
          <a:xfrm rot="-1026519" flipH="1">
            <a:off x="15557168" y="7218780"/>
            <a:ext cx="1083950" cy="738926"/>
          </a:xfrm>
          <a:custGeom>
            <a:avLst/>
            <a:gdLst/>
            <a:ahLst/>
            <a:cxnLst/>
            <a:rect l="l" t="t" r="r" b="b"/>
            <a:pathLst>
              <a:path w="1083950" h="738926">
                <a:moveTo>
                  <a:pt x="1083950" y="0"/>
                </a:moveTo>
                <a:lnTo>
                  <a:pt x="0" y="0"/>
                </a:lnTo>
                <a:lnTo>
                  <a:pt x="0" y="738926"/>
                </a:lnTo>
                <a:lnTo>
                  <a:pt x="1083950" y="738926"/>
                </a:lnTo>
                <a:lnTo>
                  <a:pt x="108395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591376">
            <a:off x="13343929" y="3814535"/>
            <a:ext cx="1822489" cy="608256"/>
          </a:xfrm>
          <a:custGeom>
            <a:avLst/>
            <a:gdLst/>
            <a:ahLst/>
            <a:cxnLst/>
            <a:rect l="l" t="t" r="r" b="b"/>
            <a:pathLst>
              <a:path w="1822489" h="608256">
                <a:moveTo>
                  <a:pt x="0" y="0"/>
                </a:moveTo>
                <a:lnTo>
                  <a:pt x="1822489" y="0"/>
                </a:lnTo>
                <a:lnTo>
                  <a:pt x="1822489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4652846" y="1818350"/>
            <a:ext cx="8982307" cy="1895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602"/>
              </a:lnSpc>
            </a:pPr>
            <a:r>
              <a:rPr lang="en-US" sz="15457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OUR TEAM</a:t>
            </a:r>
          </a:p>
        </p:txBody>
      </p:sp>
      <p:sp>
        <p:nvSpPr>
          <p:cNvPr id="28" name="Freeform 28"/>
          <p:cNvSpPr/>
          <p:nvPr/>
        </p:nvSpPr>
        <p:spPr>
          <a:xfrm flipH="1">
            <a:off x="230429" y="8100798"/>
            <a:ext cx="2098217" cy="1903931"/>
          </a:xfrm>
          <a:custGeom>
            <a:avLst/>
            <a:gdLst/>
            <a:ahLst/>
            <a:cxnLst/>
            <a:rect l="l" t="t" r="r" b="b"/>
            <a:pathLst>
              <a:path w="2098217" h="1903931">
                <a:moveTo>
                  <a:pt x="2098217" y="0"/>
                </a:moveTo>
                <a:lnTo>
                  <a:pt x="0" y="0"/>
                </a:lnTo>
                <a:lnTo>
                  <a:pt x="0" y="1903930"/>
                </a:lnTo>
                <a:lnTo>
                  <a:pt x="2098217" y="1903930"/>
                </a:lnTo>
                <a:lnTo>
                  <a:pt x="2098217" y="0"/>
                </a:lnTo>
                <a:close/>
              </a:path>
            </a:pathLst>
          </a:custGeom>
          <a:blipFill>
            <a:blip r:embed="rId3"/>
            <a:stretch>
              <a:fillRect l="-94647" t="-123326" r="-157783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r="-21017"/>
            </a:stretch>
          </a:blipFill>
        </p:spPr>
      </p:sp>
      <p:grpSp>
        <p:nvGrpSpPr>
          <p:cNvPr id="30" name="Group 30"/>
          <p:cNvGrpSpPr>
            <a:grpSpLocks noChangeAspect="1"/>
          </p:cNvGrpSpPr>
          <p:nvPr/>
        </p:nvGrpSpPr>
        <p:grpSpPr>
          <a:xfrm>
            <a:off x="6790857" y="4011930"/>
            <a:ext cx="4361854" cy="4504923"/>
            <a:chOff x="0" y="0"/>
            <a:chExt cx="6350000" cy="6558280"/>
          </a:xfrm>
        </p:grpSpPr>
        <p:sp>
          <p:nvSpPr>
            <p:cNvPr id="31" name="Freeform 31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11"/>
              <a:stretch>
                <a:fillRect l="-11458" t="-22158" r="-78052"/>
              </a:stretch>
            </a:blipFill>
          </p:spPr>
        </p:sp>
        <p:sp>
          <p:nvSpPr>
            <p:cNvPr id="32" name="Freeform 32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DD07E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6790857" y="7646643"/>
            <a:ext cx="4361854" cy="870210"/>
            <a:chOff x="0" y="0"/>
            <a:chExt cx="1148801" cy="22919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148801" cy="229191"/>
            </a:xfrm>
            <a:custGeom>
              <a:avLst/>
              <a:gdLst/>
              <a:ahLst/>
              <a:cxnLst/>
              <a:rect l="l" t="t" r="r" b="b"/>
              <a:pathLst>
                <a:path w="1148801" h="229191">
                  <a:moveTo>
                    <a:pt x="70997" y="0"/>
                  </a:moveTo>
                  <a:lnTo>
                    <a:pt x="1077804" y="0"/>
                  </a:lnTo>
                  <a:cubicBezTo>
                    <a:pt x="1096634" y="0"/>
                    <a:pt x="1114692" y="7480"/>
                    <a:pt x="1128007" y="20794"/>
                  </a:cubicBezTo>
                  <a:cubicBezTo>
                    <a:pt x="1141321" y="34109"/>
                    <a:pt x="1148801" y="52167"/>
                    <a:pt x="1148801" y="70997"/>
                  </a:cubicBezTo>
                  <a:lnTo>
                    <a:pt x="1148801" y="158195"/>
                  </a:lnTo>
                  <a:cubicBezTo>
                    <a:pt x="1148801" y="197405"/>
                    <a:pt x="1117015" y="229191"/>
                    <a:pt x="1077804" y="229191"/>
                  </a:cubicBezTo>
                  <a:lnTo>
                    <a:pt x="70997" y="229191"/>
                  </a:lnTo>
                  <a:cubicBezTo>
                    <a:pt x="52167" y="229191"/>
                    <a:pt x="34109" y="221711"/>
                    <a:pt x="20794" y="208397"/>
                  </a:cubicBezTo>
                  <a:cubicBezTo>
                    <a:pt x="7480" y="195082"/>
                    <a:pt x="0" y="177024"/>
                    <a:pt x="0" y="158195"/>
                  </a:cubicBezTo>
                  <a:lnTo>
                    <a:pt x="0" y="70997"/>
                  </a:lnTo>
                  <a:cubicBezTo>
                    <a:pt x="0" y="52167"/>
                    <a:pt x="7480" y="34109"/>
                    <a:pt x="20794" y="20794"/>
                  </a:cubicBezTo>
                  <a:cubicBezTo>
                    <a:pt x="34109" y="7480"/>
                    <a:pt x="52167" y="0"/>
                    <a:pt x="70997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76200"/>
              <a:ext cx="1148801" cy="3053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 rot="-591376">
            <a:off x="8060540" y="3814535"/>
            <a:ext cx="1822489" cy="608256"/>
          </a:xfrm>
          <a:custGeom>
            <a:avLst/>
            <a:gdLst/>
            <a:ahLst/>
            <a:cxnLst/>
            <a:rect l="l" t="t" r="r" b="b"/>
            <a:pathLst>
              <a:path w="1822489" h="608256">
                <a:moveTo>
                  <a:pt x="0" y="0"/>
                </a:moveTo>
                <a:lnTo>
                  <a:pt x="1822489" y="0"/>
                </a:lnTo>
                <a:lnTo>
                  <a:pt x="1822489" y="608256"/>
                </a:lnTo>
                <a:lnTo>
                  <a:pt x="0" y="60825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 rot="685512" flipH="1">
            <a:off x="10115281" y="6239282"/>
            <a:ext cx="1666839" cy="2057400"/>
          </a:xfrm>
          <a:custGeom>
            <a:avLst/>
            <a:gdLst/>
            <a:ahLst/>
            <a:cxnLst/>
            <a:rect l="l" t="t" r="r" b="b"/>
            <a:pathLst>
              <a:path w="1666839" h="2057400">
                <a:moveTo>
                  <a:pt x="1666839" y="0"/>
                </a:moveTo>
                <a:lnTo>
                  <a:pt x="0" y="0"/>
                </a:lnTo>
                <a:lnTo>
                  <a:pt x="0" y="2057400"/>
                </a:lnTo>
                <a:lnTo>
                  <a:pt x="1666839" y="2057400"/>
                </a:lnTo>
                <a:lnTo>
                  <a:pt x="1666839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7626561" y="7808568"/>
            <a:ext cx="2690446" cy="7082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5"/>
              </a:lnSpc>
            </a:pPr>
            <a:r>
              <a:rPr lang="en-US" sz="5710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Olivia</a:t>
            </a:r>
          </a:p>
        </p:txBody>
      </p:sp>
      <p:sp>
        <p:nvSpPr>
          <p:cNvPr id="39" name="Freeform 39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10"/>
            <a:stretch>
              <a:fillRect r="-21017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85850" y="1155857"/>
            <a:ext cx="2147425" cy="7975285"/>
            <a:chOff x="0" y="0"/>
            <a:chExt cx="565577" cy="210048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65577" cy="2100487"/>
            </a:xfrm>
            <a:custGeom>
              <a:avLst/>
              <a:gdLst/>
              <a:ahLst/>
              <a:cxnLst/>
              <a:rect l="l" t="t" r="r" b="b"/>
              <a:pathLst>
                <a:path w="565577" h="2100487">
                  <a:moveTo>
                    <a:pt x="183866" y="0"/>
                  </a:moveTo>
                  <a:lnTo>
                    <a:pt x="381711" y="0"/>
                  </a:lnTo>
                  <a:cubicBezTo>
                    <a:pt x="483258" y="0"/>
                    <a:pt x="565577" y="82319"/>
                    <a:pt x="565577" y="183866"/>
                  </a:cubicBezTo>
                  <a:lnTo>
                    <a:pt x="565577" y="1916621"/>
                  </a:lnTo>
                  <a:cubicBezTo>
                    <a:pt x="565577" y="2018167"/>
                    <a:pt x="483258" y="2100487"/>
                    <a:pt x="381711" y="2100487"/>
                  </a:cubicBezTo>
                  <a:lnTo>
                    <a:pt x="183866" y="2100487"/>
                  </a:lnTo>
                  <a:cubicBezTo>
                    <a:pt x="82319" y="2100487"/>
                    <a:pt x="0" y="2018167"/>
                    <a:pt x="0" y="1916621"/>
                  </a:cubicBezTo>
                  <a:lnTo>
                    <a:pt x="0" y="183866"/>
                  </a:lnTo>
                  <a:cubicBezTo>
                    <a:pt x="0" y="82319"/>
                    <a:pt x="82319" y="0"/>
                    <a:pt x="183866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565577" cy="217668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569854" y="1155857"/>
            <a:ext cx="7003751" cy="7975285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0" y="0"/>
                </a:lnTo>
                <a:lnTo>
                  <a:pt x="7003750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198399" y="1155857"/>
            <a:ext cx="7003751" cy="7975285"/>
          </a:xfrm>
          <a:custGeom>
            <a:avLst/>
            <a:gdLst/>
            <a:ahLst/>
            <a:cxnLst/>
            <a:rect l="l" t="t" r="r" b="b"/>
            <a:pathLst>
              <a:path w="7003751" h="7975285">
                <a:moveTo>
                  <a:pt x="0" y="0"/>
                </a:moveTo>
                <a:lnTo>
                  <a:pt x="7003751" y="0"/>
                </a:lnTo>
                <a:lnTo>
                  <a:pt x="7003751" y="7975286"/>
                </a:lnTo>
                <a:lnTo>
                  <a:pt x="0" y="79752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45485">
            <a:off x="15914575" y="6753911"/>
            <a:ext cx="2086105" cy="2980755"/>
          </a:xfrm>
          <a:custGeom>
            <a:avLst/>
            <a:gdLst/>
            <a:ahLst/>
            <a:cxnLst/>
            <a:rect l="l" t="t" r="r" b="b"/>
            <a:pathLst>
              <a:path w="2086105" h="2980755">
                <a:moveTo>
                  <a:pt x="0" y="0"/>
                </a:moveTo>
                <a:lnTo>
                  <a:pt x="2086105" y="0"/>
                </a:lnTo>
                <a:lnTo>
                  <a:pt x="2086105" y="2980755"/>
                </a:lnTo>
                <a:lnTo>
                  <a:pt x="0" y="29807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 rot="-5400000">
            <a:off x="-1227236" y="4551176"/>
            <a:ext cx="7049821" cy="1184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39"/>
              </a:lnSpc>
            </a:pPr>
            <a:r>
              <a:rPr lang="en-US" sz="9589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BACKGROUND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662383" y="3889256"/>
            <a:ext cx="4818691" cy="388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 Suspendisse quis enim pretium, bibendum ante ullamcorper, tincidunt augue.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293137" y="3889256"/>
            <a:ext cx="4814276" cy="388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 Suspendisse quis enim pretium, bibendum ante ullamcorper, tincidunt augue.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379589" y="2807598"/>
            <a:ext cx="5384279" cy="68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4"/>
              </a:lnSpc>
            </a:pPr>
            <a:r>
              <a:rPr lang="en-US" sz="4668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GENERAL OVERVIEW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008135" y="2807598"/>
            <a:ext cx="5384279" cy="681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4"/>
              </a:lnSpc>
            </a:pPr>
            <a:r>
              <a:rPr lang="en-US" sz="4668">
                <a:solidFill>
                  <a:srgbClr val="F07167"/>
                </a:solidFill>
                <a:latin typeface="TDTD양떼"/>
                <a:ea typeface="TDTD양떼"/>
                <a:cs typeface="TDTD양떼"/>
                <a:sym typeface="TDTD양떼"/>
              </a:rPr>
              <a:t>HISTORY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24996" y="1136383"/>
            <a:ext cx="5929509" cy="7480834"/>
          </a:xfrm>
          <a:custGeom>
            <a:avLst/>
            <a:gdLst/>
            <a:ahLst/>
            <a:cxnLst/>
            <a:rect l="l" t="t" r="r" b="b"/>
            <a:pathLst>
              <a:path w="5929509" h="7480834">
                <a:moveTo>
                  <a:pt x="0" y="0"/>
                </a:moveTo>
                <a:lnTo>
                  <a:pt x="5929510" y="0"/>
                </a:lnTo>
                <a:lnTo>
                  <a:pt x="5929510" y="7480834"/>
                </a:lnTo>
                <a:lnTo>
                  <a:pt x="0" y="74808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177259">
            <a:off x="14767327" y="7696489"/>
            <a:ext cx="5346361" cy="2442619"/>
          </a:xfrm>
          <a:custGeom>
            <a:avLst/>
            <a:gdLst/>
            <a:ahLst/>
            <a:cxnLst/>
            <a:rect l="l" t="t" r="r" b="b"/>
            <a:pathLst>
              <a:path w="5346361" h="2442619">
                <a:moveTo>
                  <a:pt x="0" y="0"/>
                </a:moveTo>
                <a:lnTo>
                  <a:pt x="5346361" y="0"/>
                </a:lnTo>
                <a:lnTo>
                  <a:pt x="5346361" y="2442618"/>
                </a:lnTo>
                <a:lnTo>
                  <a:pt x="0" y="2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83212" y="2098313"/>
            <a:ext cx="7263349" cy="293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1260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PROJECT GOALS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050375" y="5067827"/>
            <a:ext cx="7729024" cy="3501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85"/>
              </a:lnSpc>
            </a:pPr>
            <a:r>
              <a:rPr lang="en-US" sz="4986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 Suspendisse quis enim pretium, bibendum ante ullamcorper, tincidunt.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091898" y="3174242"/>
            <a:ext cx="4595705" cy="391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0"/>
              </a:lnSpc>
            </a:pPr>
            <a:r>
              <a:rPr lang="en-US" sz="4691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 Suspendisse quis enim pretium.</a:t>
            </a:r>
          </a:p>
        </p:txBody>
      </p:sp>
      <p:sp>
        <p:nvSpPr>
          <p:cNvPr id="11" name="Freeform 11"/>
          <p:cNvSpPr/>
          <p:nvPr/>
        </p:nvSpPr>
        <p:spPr>
          <a:xfrm rot="-3383979" flipV="1">
            <a:off x="-1114394" y="228578"/>
            <a:ext cx="4802750" cy="2977469"/>
          </a:xfrm>
          <a:custGeom>
            <a:avLst/>
            <a:gdLst/>
            <a:ahLst/>
            <a:cxnLst/>
            <a:rect l="l" t="t" r="r" b="b"/>
            <a:pathLst>
              <a:path w="4802750" h="2977469">
                <a:moveTo>
                  <a:pt x="0" y="2977470"/>
                </a:moveTo>
                <a:lnTo>
                  <a:pt x="4802750" y="2977470"/>
                </a:lnTo>
                <a:lnTo>
                  <a:pt x="4802750" y="0"/>
                </a:lnTo>
                <a:lnTo>
                  <a:pt x="0" y="0"/>
                </a:lnTo>
                <a:lnTo>
                  <a:pt x="0" y="2977470"/>
                </a:lnTo>
                <a:close/>
              </a:path>
            </a:pathLst>
          </a:custGeom>
          <a:blipFill>
            <a:blip r:embed="rId5"/>
            <a:stretch>
              <a:fillRect r="-35693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19189" y="834838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894210" y="3992349"/>
            <a:ext cx="4452988" cy="4282964"/>
          </a:xfrm>
          <a:custGeom>
            <a:avLst/>
            <a:gdLst/>
            <a:ahLst/>
            <a:cxnLst/>
            <a:rect l="l" t="t" r="r" b="b"/>
            <a:pathLst>
              <a:path w="4452988" h="4282964">
                <a:moveTo>
                  <a:pt x="0" y="0"/>
                </a:moveTo>
                <a:lnTo>
                  <a:pt x="4452987" y="0"/>
                </a:lnTo>
                <a:lnTo>
                  <a:pt x="4452987" y="4282964"/>
                </a:lnTo>
                <a:lnTo>
                  <a:pt x="0" y="4282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917506" y="3992349"/>
            <a:ext cx="4452988" cy="4282964"/>
          </a:xfrm>
          <a:custGeom>
            <a:avLst/>
            <a:gdLst/>
            <a:ahLst/>
            <a:cxnLst/>
            <a:rect l="l" t="t" r="r" b="b"/>
            <a:pathLst>
              <a:path w="4452988" h="4282964">
                <a:moveTo>
                  <a:pt x="0" y="0"/>
                </a:moveTo>
                <a:lnTo>
                  <a:pt x="4452988" y="0"/>
                </a:lnTo>
                <a:lnTo>
                  <a:pt x="4452988" y="4282964"/>
                </a:lnTo>
                <a:lnTo>
                  <a:pt x="0" y="4282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1940803" y="3992349"/>
            <a:ext cx="4452988" cy="4282964"/>
          </a:xfrm>
          <a:custGeom>
            <a:avLst/>
            <a:gdLst/>
            <a:ahLst/>
            <a:cxnLst/>
            <a:rect l="l" t="t" r="r" b="b"/>
            <a:pathLst>
              <a:path w="4452988" h="4282964">
                <a:moveTo>
                  <a:pt x="0" y="0"/>
                </a:moveTo>
                <a:lnTo>
                  <a:pt x="4452987" y="0"/>
                </a:lnTo>
                <a:lnTo>
                  <a:pt x="4452987" y="4282964"/>
                </a:lnTo>
                <a:lnTo>
                  <a:pt x="0" y="42829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189845">
            <a:off x="16087624" y="1333540"/>
            <a:ext cx="2343352" cy="3124469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189845">
            <a:off x="-909638" y="5448340"/>
            <a:ext cx="2343352" cy="3124469"/>
          </a:xfrm>
          <a:custGeom>
            <a:avLst/>
            <a:gdLst/>
            <a:ahLst/>
            <a:cxnLst/>
            <a:rect l="l" t="t" r="r" b="b"/>
            <a:pathLst>
              <a:path w="2343352" h="3124469">
                <a:moveTo>
                  <a:pt x="0" y="0"/>
                </a:moveTo>
                <a:lnTo>
                  <a:pt x="2343352" y="0"/>
                </a:lnTo>
                <a:lnTo>
                  <a:pt x="2343352" y="3124470"/>
                </a:lnTo>
                <a:lnTo>
                  <a:pt x="0" y="31244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863384" y="1583052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0" y="0"/>
                </a:moveTo>
                <a:lnTo>
                  <a:pt x="1201205" y="0"/>
                </a:lnTo>
                <a:lnTo>
                  <a:pt x="1201205" y="1312723"/>
                </a:lnTo>
                <a:lnTo>
                  <a:pt x="0" y="1312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512325" y="2098313"/>
            <a:ext cx="7263349" cy="153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12600" dirty="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PROCESS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463987" y="5162550"/>
            <a:ext cx="3313434" cy="2200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1"/>
              </a:lnSpc>
            </a:pPr>
            <a:r>
              <a:rPr lang="en-US" sz="3928" dirty="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</a:t>
            </a:r>
            <a:r>
              <a:rPr lang="en-US" sz="3928" dirty="0" err="1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amet</a:t>
            </a:r>
            <a:r>
              <a:rPr lang="en-US" sz="3928" dirty="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, </a:t>
            </a:r>
            <a:r>
              <a:rPr lang="en-US" sz="3928" dirty="0" err="1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consectetur</a:t>
            </a:r>
            <a:r>
              <a:rPr lang="en-US" sz="3928" dirty="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 </a:t>
            </a:r>
            <a:r>
              <a:rPr lang="en-US" sz="3928" dirty="0" err="1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adipiscing</a:t>
            </a:r>
            <a:r>
              <a:rPr lang="en-US" sz="3928" dirty="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 </a:t>
            </a:r>
            <a:r>
              <a:rPr lang="en-US" sz="3928" dirty="0" err="1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elit</a:t>
            </a:r>
            <a:r>
              <a:rPr lang="en-US" sz="3928" dirty="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487283" y="5162550"/>
            <a:ext cx="3313434" cy="2200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1"/>
              </a:lnSpc>
            </a:pPr>
            <a:r>
              <a:rPr lang="en-US" sz="3928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510580" y="5162550"/>
            <a:ext cx="3313434" cy="2200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1"/>
              </a:lnSpc>
            </a:pPr>
            <a:r>
              <a:rPr lang="en-US" sz="3928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</a:t>
            </a:r>
          </a:p>
        </p:txBody>
      </p:sp>
      <p:sp>
        <p:nvSpPr>
          <p:cNvPr id="16" name="Freeform 16"/>
          <p:cNvSpPr/>
          <p:nvPr/>
        </p:nvSpPr>
        <p:spPr>
          <a:xfrm flipH="1">
            <a:off x="16393790" y="8166043"/>
            <a:ext cx="1201206" cy="1312723"/>
          </a:xfrm>
          <a:custGeom>
            <a:avLst/>
            <a:gdLst/>
            <a:ahLst/>
            <a:cxnLst/>
            <a:rect l="l" t="t" r="r" b="b"/>
            <a:pathLst>
              <a:path w="1201206" h="1312723">
                <a:moveTo>
                  <a:pt x="1201206" y="0"/>
                </a:moveTo>
                <a:lnTo>
                  <a:pt x="0" y="0"/>
                </a:lnTo>
                <a:lnTo>
                  <a:pt x="0" y="1312723"/>
                </a:lnTo>
                <a:lnTo>
                  <a:pt x="1201206" y="1312723"/>
                </a:lnTo>
                <a:lnTo>
                  <a:pt x="1201206" y="0"/>
                </a:lnTo>
                <a:close/>
              </a:path>
            </a:pathLst>
          </a:custGeom>
          <a:blipFill>
            <a:blip r:embed="rId6"/>
            <a:stretch>
              <a:fillRect l="-101696" r="-56400" b="-104288"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367757" y="882240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2510580" y="1248072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1"/>
                </a:lnTo>
                <a:lnTo>
                  <a:pt x="0" y="46924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31094" y="2057400"/>
            <a:ext cx="7238188" cy="6172200"/>
          </a:xfrm>
          <a:custGeom>
            <a:avLst/>
            <a:gdLst/>
            <a:ahLst/>
            <a:cxnLst/>
            <a:rect l="l" t="t" r="r" b="b"/>
            <a:pathLst>
              <a:path w="7238188" h="6172200">
                <a:moveTo>
                  <a:pt x="0" y="0"/>
                </a:moveTo>
                <a:lnTo>
                  <a:pt x="7238188" y="0"/>
                </a:lnTo>
                <a:lnTo>
                  <a:pt x="7238188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709" y="2805079"/>
            <a:ext cx="6948959" cy="5527177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 rot="1138568">
            <a:off x="15826519" y="7072110"/>
            <a:ext cx="2298175" cy="3148185"/>
          </a:xfrm>
          <a:custGeom>
            <a:avLst/>
            <a:gdLst/>
            <a:ahLst/>
            <a:cxnLst/>
            <a:rect l="l" t="t" r="r" b="b"/>
            <a:pathLst>
              <a:path w="2298175" h="3148185">
                <a:moveTo>
                  <a:pt x="0" y="0"/>
                </a:moveTo>
                <a:lnTo>
                  <a:pt x="2298175" y="0"/>
                </a:lnTo>
                <a:lnTo>
                  <a:pt x="2298175" y="3148185"/>
                </a:lnTo>
                <a:lnTo>
                  <a:pt x="0" y="314818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8840540" y="2438400"/>
            <a:ext cx="8135066" cy="1513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85"/>
              </a:lnSpc>
            </a:pPr>
            <a:r>
              <a:rPr lang="en-US" sz="12483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STATISTICS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408419" y="4201978"/>
            <a:ext cx="6999309" cy="3848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21"/>
              </a:lnSpc>
            </a:pPr>
            <a:r>
              <a:rPr lang="en-US" sz="4565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 Suspendisse quis enim pretium, bibendum ante ullamcorper, tincidunt augue.Nunc sed lorem.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5879707" y="1211414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1" y="0"/>
                </a:lnTo>
                <a:lnTo>
                  <a:pt x="1979441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219189" y="8646203"/>
            <a:ext cx="1979441" cy="469241"/>
          </a:xfrm>
          <a:custGeom>
            <a:avLst/>
            <a:gdLst/>
            <a:ahLst/>
            <a:cxnLst/>
            <a:rect l="l" t="t" r="r" b="b"/>
            <a:pathLst>
              <a:path w="1979441" h="469241">
                <a:moveTo>
                  <a:pt x="0" y="0"/>
                </a:moveTo>
                <a:lnTo>
                  <a:pt x="1979440" y="0"/>
                </a:lnTo>
                <a:lnTo>
                  <a:pt x="1979440" y="469240"/>
                </a:lnTo>
                <a:lnTo>
                  <a:pt x="0" y="46924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694738" y="1513769"/>
            <a:ext cx="6137546" cy="7259463"/>
          </a:xfrm>
          <a:custGeom>
            <a:avLst/>
            <a:gdLst/>
            <a:ahLst/>
            <a:cxnLst/>
            <a:rect l="l" t="t" r="r" b="b"/>
            <a:pathLst>
              <a:path w="6137546" h="7259463">
                <a:moveTo>
                  <a:pt x="0" y="0"/>
                </a:moveTo>
                <a:lnTo>
                  <a:pt x="6137545" y="0"/>
                </a:lnTo>
                <a:lnTo>
                  <a:pt x="6137545" y="7259462"/>
                </a:lnTo>
                <a:lnTo>
                  <a:pt x="0" y="7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291722" y="2372141"/>
            <a:ext cx="4898189" cy="5542717"/>
            <a:chOff x="0" y="0"/>
            <a:chExt cx="1290058" cy="14598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90058" cy="1459810"/>
            </a:xfrm>
            <a:custGeom>
              <a:avLst/>
              <a:gdLst/>
              <a:ahLst/>
              <a:cxnLst/>
              <a:rect l="l" t="t" r="r" b="b"/>
              <a:pathLst>
                <a:path w="1290058" h="1459810">
                  <a:moveTo>
                    <a:pt x="80609" y="0"/>
                  </a:moveTo>
                  <a:lnTo>
                    <a:pt x="1209449" y="0"/>
                  </a:lnTo>
                  <a:cubicBezTo>
                    <a:pt x="1230828" y="0"/>
                    <a:pt x="1251331" y="8493"/>
                    <a:pt x="1266448" y="23610"/>
                  </a:cubicBezTo>
                  <a:cubicBezTo>
                    <a:pt x="1281565" y="38727"/>
                    <a:pt x="1290058" y="59230"/>
                    <a:pt x="1290058" y="80609"/>
                  </a:cubicBezTo>
                  <a:lnTo>
                    <a:pt x="1290058" y="1379201"/>
                  </a:lnTo>
                  <a:cubicBezTo>
                    <a:pt x="1290058" y="1400580"/>
                    <a:pt x="1281565" y="1421083"/>
                    <a:pt x="1266448" y="1436201"/>
                  </a:cubicBezTo>
                  <a:cubicBezTo>
                    <a:pt x="1251331" y="1451318"/>
                    <a:pt x="1230828" y="1459810"/>
                    <a:pt x="1209449" y="1459810"/>
                  </a:cubicBezTo>
                  <a:lnTo>
                    <a:pt x="80609" y="1459810"/>
                  </a:lnTo>
                  <a:cubicBezTo>
                    <a:pt x="59230" y="1459810"/>
                    <a:pt x="38727" y="1451318"/>
                    <a:pt x="23610" y="1436201"/>
                  </a:cubicBezTo>
                  <a:cubicBezTo>
                    <a:pt x="8493" y="1421083"/>
                    <a:pt x="0" y="1400580"/>
                    <a:pt x="0" y="1379201"/>
                  </a:cubicBezTo>
                  <a:lnTo>
                    <a:pt x="0" y="80609"/>
                  </a:lnTo>
                  <a:cubicBezTo>
                    <a:pt x="0" y="59230"/>
                    <a:pt x="8493" y="38727"/>
                    <a:pt x="23610" y="23610"/>
                  </a:cubicBezTo>
                  <a:cubicBezTo>
                    <a:pt x="38727" y="8493"/>
                    <a:pt x="59230" y="0"/>
                    <a:pt x="80609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90058" cy="1536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35927" y="4152195"/>
            <a:ext cx="8522910" cy="3842912"/>
            <a:chOff x="0" y="0"/>
            <a:chExt cx="11363880" cy="5123882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363880" cy="5123882"/>
              <a:chOff x="0" y="0"/>
              <a:chExt cx="2244717" cy="1012125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244717" cy="1012125"/>
              </a:xfrm>
              <a:custGeom>
                <a:avLst/>
                <a:gdLst/>
                <a:ahLst/>
                <a:cxnLst/>
                <a:rect l="l" t="t" r="r" b="b"/>
                <a:pathLst>
                  <a:path w="2244717" h="1012125">
                    <a:moveTo>
                      <a:pt x="46327" y="0"/>
                    </a:moveTo>
                    <a:lnTo>
                      <a:pt x="2198390" y="0"/>
                    </a:lnTo>
                    <a:cubicBezTo>
                      <a:pt x="2223976" y="0"/>
                      <a:pt x="2244717" y="20741"/>
                      <a:pt x="2244717" y="46327"/>
                    </a:cubicBezTo>
                    <a:lnTo>
                      <a:pt x="2244717" y="965798"/>
                    </a:lnTo>
                    <a:cubicBezTo>
                      <a:pt x="2244717" y="978085"/>
                      <a:pt x="2239836" y="989868"/>
                      <a:pt x="2231148" y="998556"/>
                    </a:cubicBezTo>
                    <a:cubicBezTo>
                      <a:pt x="2222460" y="1007244"/>
                      <a:pt x="2210677" y="1012125"/>
                      <a:pt x="2198390" y="1012125"/>
                    </a:cubicBezTo>
                    <a:lnTo>
                      <a:pt x="46327" y="1012125"/>
                    </a:lnTo>
                    <a:cubicBezTo>
                      <a:pt x="20741" y="1012125"/>
                      <a:pt x="0" y="991384"/>
                      <a:pt x="0" y="965798"/>
                    </a:cubicBezTo>
                    <a:lnTo>
                      <a:pt x="0" y="46327"/>
                    </a:lnTo>
                    <a:cubicBezTo>
                      <a:pt x="0" y="20741"/>
                      <a:pt x="20741" y="0"/>
                      <a:pt x="46327" y="0"/>
                    </a:cubicBezTo>
                    <a:close/>
                  </a:path>
                </a:pathLst>
              </a:custGeom>
              <a:solidFill>
                <a:srgbClr val="FDD07E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76200"/>
                <a:ext cx="2244717" cy="10883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>
              <a:grpSpLocks noChangeAspect="1"/>
            </p:cNvGrpSpPr>
            <p:nvPr/>
          </p:nvGrpSpPr>
          <p:grpSpPr>
            <a:xfrm>
              <a:off x="278472" y="261514"/>
              <a:ext cx="10806936" cy="4600855"/>
              <a:chOff x="0" y="0"/>
              <a:chExt cx="2299970" cy="97917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2299970" cy="979170"/>
              </a:xfrm>
              <a:custGeom>
                <a:avLst/>
                <a:gdLst/>
                <a:ahLst/>
                <a:cxnLst/>
                <a:rect l="l" t="t" r="r" b="b"/>
                <a:pathLst>
                  <a:path w="2299970" h="979170">
                    <a:moveTo>
                      <a:pt x="2199640" y="979170"/>
                    </a:moveTo>
                    <a:lnTo>
                      <a:pt x="100330" y="979170"/>
                    </a:lnTo>
                    <a:cubicBezTo>
                      <a:pt x="44450" y="979170"/>
                      <a:pt x="0" y="933450"/>
                      <a:pt x="0" y="878840"/>
                    </a:cubicBezTo>
                    <a:lnTo>
                      <a:pt x="0" y="100330"/>
                    </a:lnTo>
                    <a:cubicBezTo>
                      <a:pt x="0" y="45720"/>
                      <a:pt x="45720" y="0"/>
                      <a:pt x="100330" y="0"/>
                    </a:cubicBezTo>
                    <a:lnTo>
                      <a:pt x="2199640" y="0"/>
                    </a:lnTo>
                    <a:cubicBezTo>
                      <a:pt x="2255520" y="0"/>
                      <a:pt x="2299970" y="45720"/>
                      <a:pt x="2299970" y="100330"/>
                    </a:cubicBezTo>
                    <a:lnTo>
                      <a:pt x="2299970" y="877570"/>
                    </a:lnTo>
                    <a:cubicBezTo>
                      <a:pt x="2299970" y="933450"/>
                      <a:pt x="2255520" y="979170"/>
                      <a:pt x="2199640" y="97917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t="-18705" b="-18705"/>
                </a:stretch>
              </a:blipFill>
            </p:spPr>
          </p:sp>
        </p:grpSp>
      </p:grpSp>
      <p:sp>
        <p:nvSpPr>
          <p:cNvPr id="16" name="Freeform 16"/>
          <p:cNvSpPr/>
          <p:nvPr/>
        </p:nvSpPr>
        <p:spPr>
          <a:xfrm>
            <a:off x="10646406" y="7443972"/>
            <a:ext cx="1336111" cy="1329259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4727" b="-109305"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11620010" y="2660650"/>
            <a:ext cx="4287002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99"/>
              </a:lnSpc>
            </a:pPr>
            <a:r>
              <a:rPr lang="en-US" sz="3999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Lorem ipsum dolor sit amet, consectetur adipiscing elit. Suspendisse quis enim pretium, bibendum ante ullamcorper, tincidunt augue.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5521855" y="1513769"/>
            <a:ext cx="1336111" cy="1329259"/>
          </a:xfrm>
          <a:custGeom>
            <a:avLst/>
            <a:gdLst/>
            <a:ahLst/>
            <a:cxnLst/>
            <a:rect l="l" t="t" r="r" b="b"/>
            <a:pathLst>
              <a:path w="1336111" h="1329259">
                <a:moveTo>
                  <a:pt x="0" y="0"/>
                </a:moveTo>
                <a:lnTo>
                  <a:pt x="1336111" y="0"/>
                </a:lnTo>
                <a:lnTo>
                  <a:pt x="1336111" y="1329259"/>
                </a:lnTo>
                <a:lnTo>
                  <a:pt x="0" y="13292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24727" b="-109305"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135036" y="2634794"/>
            <a:ext cx="9559702" cy="1441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44"/>
              </a:lnSpc>
            </a:pPr>
            <a:r>
              <a:rPr lang="en-US" sz="11755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CONCLUSION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78" t="-45589" r="-4239" b="-13613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47493" y="808234"/>
            <a:ext cx="16593015" cy="8670532"/>
            <a:chOff x="0" y="0"/>
            <a:chExt cx="4370177" cy="22835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177" cy="2283597"/>
            </a:xfrm>
            <a:custGeom>
              <a:avLst/>
              <a:gdLst/>
              <a:ahLst/>
              <a:cxnLst/>
              <a:rect l="l" t="t" r="r" b="b"/>
              <a:pathLst>
                <a:path w="4370177" h="2283597">
                  <a:moveTo>
                    <a:pt x="23795" y="0"/>
                  </a:moveTo>
                  <a:lnTo>
                    <a:pt x="4346381" y="0"/>
                  </a:lnTo>
                  <a:cubicBezTo>
                    <a:pt x="4352692" y="0"/>
                    <a:pt x="4358745" y="2507"/>
                    <a:pt x="4363207" y="6970"/>
                  </a:cubicBezTo>
                  <a:cubicBezTo>
                    <a:pt x="4367670" y="11432"/>
                    <a:pt x="4370177" y="17484"/>
                    <a:pt x="4370177" y="23795"/>
                  </a:cubicBezTo>
                  <a:lnTo>
                    <a:pt x="4370177" y="2259802"/>
                  </a:lnTo>
                  <a:cubicBezTo>
                    <a:pt x="4370177" y="2266113"/>
                    <a:pt x="4367670" y="2272165"/>
                    <a:pt x="4363207" y="2276628"/>
                  </a:cubicBezTo>
                  <a:cubicBezTo>
                    <a:pt x="4358745" y="2281090"/>
                    <a:pt x="4352692" y="2283597"/>
                    <a:pt x="4346381" y="2283597"/>
                  </a:cubicBezTo>
                  <a:lnTo>
                    <a:pt x="23795" y="2283597"/>
                  </a:lnTo>
                  <a:cubicBezTo>
                    <a:pt x="17484" y="2283597"/>
                    <a:pt x="11432" y="2281090"/>
                    <a:pt x="6970" y="2276628"/>
                  </a:cubicBezTo>
                  <a:cubicBezTo>
                    <a:pt x="2507" y="2272165"/>
                    <a:pt x="0" y="2266113"/>
                    <a:pt x="0" y="2259802"/>
                  </a:cubicBezTo>
                  <a:lnTo>
                    <a:pt x="0" y="23795"/>
                  </a:lnTo>
                  <a:cubicBezTo>
                    <a:pt x="0" y="17484"/>
                    <a:pt x="2507" y="11432"/>
                    <a:pt x="6970" y="6970"/>
                  </a:cubicBezTo>
                  <a:cubicBezTo>
                    <a:pt x="11432" y="2507"/>
                    <a:pt x="17484" y="0"/>
                    <a:pt x="23795" y="0"/>
                  </a:cubicBezTo>
                  <a:close/>
                </a:path>
              </a:pathLst>
            </a:custGeom>
            <a:solidFill>
              <a:srgbClr val="FAFAF8">
                <a:alpha val="80000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4370177" cy="235979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020850" y="1955438"/>
            <a:ext cx="10246300" cy="1531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088"/>
              </a:lnSpc>
            </a:pPr>
            <a:r>
              <a:rPr lang="en-US" sz="12600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RESOURCES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273278" y="3629552"/>
            <a:ext cx="13741444" cy="4908979"/>
            <a:chOff x="0" y="0"/>
            <a:chExt cx="3619146" cy="12929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19146" cy="1292900"/>
            </a:xfrm>
            <a:custGeom>
              <a:avLst/>
              <a:gdLst/>
              <a:ahLst/>
              <a:cxnLst/>
              <a:rect l="l" t="t" r="r" b="b"/>
              <a:pathLst>
                <a:path w="3619146" h="1292900">
                  <a:moveTo>
                    <a:pt x="28733" y="0"/>
                  </a:moveTo>
                  <a:lnTo>
                    <a:pt x="3590412" y="0"/>
                  </a:lnTo>
                  <a:cubicBezTo>
                    <a:pt x="3598033" y="0"/>
                    <a:pt x="3605342" y="3027"/>
                    <a:pt x="3610730" y="8416"/>
                  </a:cubicBezTo>
                  <a:cubicBezTo>
                    <a:pt x="3616118" y="13804"/>
                    <a:pt x="3619146" y="21113"/>
                    <a:pt x="3619146" y="28733"/>
                  </a:cubicBezTo>
                  <a:lnTo>
                    <a:pt x="3619146" y="1264167"/>
                  </a:lnTo>
                  <a:cubicBezTo>
                    <a:pt x="3619146" y="1271787"/>
                    <a:pt x="3616118" y="1279095"/>
                    <a:pt x="3610730" y="1284484"/>
                  </a:cubicBezTo>
                  <a:cubicBezTo>
                    <a:pt x="3605342" y="1289873"/>
                    <a:pt x="3598033" y="1292900"/>
                    <a:pt x="3590412" y="1292900"/>
                  </a:cubicBezTo>
                  <a:lnTo>
                    <a:pt x="28733" y="1292900"/>
                  </a:lnTo>
                  <a:cubicBezTo>
                    <a:pt x="21113" y="1292900"/>
                    <a:pt x="13804" y="1289873"/>
                    <a:pt x="8416" y="1284484"/>
                  </a:cubicBezTo>
                  <a:cubicBezTo>
                    <a:pt x="3027" y="1279095"/>
                    <a:pt x="0" y="1271787"/>
                    <a:pt x="0" y="1264167"/>
                  </a:cubicBezTo>
                  <a:lnTo>
                    <a:pt x="0" y="28733"/>
                  </a:lnTo>
                  <a:cubicBezTo>
                    <a:pt x="0" y="21113"/>
                    <a:pt x="3027" y="13804"/>
                    <a:pt x="8416" y="8416"/>
                  </a:cubicBezTo>
                  <a:cubicBezTo>
                    <a:pt x="13804" y="3027"/>
                    <a:pt x="21113" y="0"/>
                    <a:pt x="28733" y="0"/>
                  </a:cubicBezTo>
                  <a:close/>
                </a:path>
              </a:pathLst>
            </a:custGeom>
            <a:solidFill>
              <a:srgbClr val="FDD07E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3619146" cy="13691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599273" y="3912550"/>
            <a:ext cx="13089455" cy="4342982"/>
            <a:chOff x="0" y="0"/>
            <a:chExt cx="3447428" cy="114383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447428" cy="1143831"/>
            </a:xfrm>
            <a:custGeom>
              <a:avLst/>
              <a:gdLst/>
              <a:ahLst/>
              <a:cxnLst/>
              <a:rect l="l" t="t" r="r" b="b"/>
              <a:pathLst>
                <a:path w="3447428" h="1143831">
                  <a:moveTo>
                    <a:pt x="30165" y="0"/>
                  </a:moveTo>
                  <a:lnTo>
                    <a:pt x="3417264" y="0"/>
                  </a:lnTo>
                  <a:cubicBezTo>
                    <a:pt x="3433923" y="0"/>
                    <a:pt x="3447428" y="13505"/>
                    <a:pt x="3447428" y="30165"/>
                  </a:cubicBezTo>
                  <a:lnTo>
                    <a:pt x="3447428" y="1113666"/>
                  </a:lnTo>
                  <a:cubicBezTo>
                    <a:pt x="3447428" y="1121666"/>
                    <a:pt x="3444250" y="1129339"/>
                    <a:pt x="3438593" y="1134996"/>
                  </a:cubicBezTo>
                  <a:cubicBezTo>
                    <a:pt x="3432936" y="1140653"/>
                    <a:pt x="3425264" y="1143831"/>
                    <a:pt x="3417264" y="1143831"/>
                  </a:cubicBezTo>
                  <a:lnTo>
                    <a:pt x="30165" y="1143831"/>
                  </a:lnTo>
                  <a:cubicBezTo>
                    <a:pt x="22164" y="1143831"/>
                    <a:pt x="14492" y="1140653"/>
                    <a:pt x="8835" y="1134996"/>
                  </a:cubicBezTo>
                  <a:cubicBezTo>
                    <a:pt x="3178" y="1129339"/>
                    <a:pt x="0" y="1121666"/>
                    <a:pt x="0" y="1113666"/>
                  </a:cubicBezTo>
                  <a:lnTo>
                    <a:pt x="0" y="30165"/>
                  </a:lnTo>
                  <a:cubicBezTo>
                    <a:pt x="0" y="22164"/>
                    <a:pt x="3178" y="14492"/>
                    <a:pt x="8835" y="8835"/>
                  </a:cubicBezTo>
                  <a:cubicBezTo>
                    <a:pt x="14492" y="3178"/>
                    <a:pt x="22164" y="0"/>
                    <a:pt x="30165" y="0"/>
                  </a:cubicBezTo>
                  <a:close/>
                </a:path>
              </a:pathLst>
            </a:custGeom>
            <a:solidFill>
              <a:srgbClr val="FAFAF8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3447428" cy="122003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3700700" y="4554034"/>
            <a:ext cx="4226826" cy="128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1"/>
              </a:lnSpc>
            </a:pPr>
            <a:r>
              <a:rPr lang="en-US" sz="4565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Link Name :</a:t>
            </a:r>
          </a:p>
          <a:p>
            <a:pPr algn="l">
              <a:lnSpc>
                <a:spcPts val="5021"/>
              </a:lnSpc>
            </a:pPr>
            <a:r>
              <a:rPr lang="en-US" sz="4565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Description :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00700" y="6355920"/>
            <a:ext cx="4226826" cy="128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21"/>
              </a:lnSpc>
            </a:pPr>
            <a:r>
              <a:rPr lang="en-US" sz="4565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Link Name :</a:t>
            </a:r>
          </a:p>
          <a:p>
            <a:pPr algn="l">
              <a:lnSpc>
                <a:spcPts val="5021"/>
              </a:lnSpc>
            </a:pPr>
            <a:r>
              <a:rPr lang="en-US" sz="4565">
                <a:solidFill>
                  <a:srgbClr val="BE636B"/>
                </a:solidFill>
                <a:latin typeface="TDTD양떼"/>
                <a:ea typeface="TDTD양떼"/>
                <a:cs typeface="TDTD양떼"/>
                <a:sym typeface="TDTD양떼"/>
              </a:rPr>
              <a:t>Description :</a:t>
            </a:r>
          </a:p>
        </p:txBody>
      </p:sp>
      <p:sp>
        <p:nvSpPr>
          <p:cNvPr id="15" name="AutoShape 15"/>
          <p:cNvSpPr/>
          <p:nvPr/>
        </p:nvSpPr>
        <p:spPr>
          <a:xfrm>
            <a:off x="7374860" y="4962525"/>
            <a:ext cx="6492240" cy="0"/>
          </a:xfrm>
          <a:prstGeom prst="line">
            <a:avLst/>
          </a:prstGeom>
          <a:ln w="38100" cap="flat">
            <a:solidFill>
              <a:srgbClr val="F0716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>
            <a:off x="7374860" y="5602613"/>
            <a:ext cx="6492240" cy="0"/>
          </a:xfrm>
          <a:prstGeom prst="line">
            <a:avLst/>
          </a:prstGeom>
          <a:ln w="38100" cap="flat">
            <a:solidFill>
              <a:srgbClr val="F0716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7374860" y="6765910"/>
            <a:ext cx="6492240" cy="0"/>
          </a:xfrm>
          <a:prstGeom prst="line">
            <a:avLst/>
          </a:prstGeom>
          <a:ln w="38100" cap="flat">
            <a:solidFill>
              <a:srgbClr val="F0716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7374860" y="7385449"/>
            <a:ext cx="6492240" cy="0"/>
          </a:xfrm>
          <a:prstGeom prst="line">
            <a:avLst/>
          </a:prstGeom>
          <a:ln w="38100" cap="flat">
            <a:solidFill>
              <a:srgbClr val="F07167"/>
            </a:solidFill>
            <a:prstDash val="sysDot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15531895" y="821777"/>
            <a:ext cx="3454811" cy="3417562"/>
          </a:xfrm>
          <a:custGeom>
            <a:avLst/>
            <a:gdLst/>
            <a:ahLst/>
            <a:cxnLst/>
            <a:rect l="l" t="t" r="r" b="b"/>
            <a:pathLst>
              <a:path w="3454811" h="3417562">
                <a:moveTo>
                  <a:pt x="0" y="0"/>
                </a:moveTo>
                <a:lnTo>
                  <a:pt x="3454810" y="0"/>
                </a:lnTo>
                <a:lnTo>
                  <a:pt x="3454810" y="3417562"/>
                </a:lnTo>
                <a:lnTo>
                  <a:pt x="0" y="34175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flipH="1">
            <a:off x="847493" y="6784960"/>
            <a:ext cx="2756024" cy="2726309"/>
          </a:xfrm>
          <a:custGeom>
            <a:avLst/>
            <a:gdLst/>
            <a:ahLst/>
            <a:cxnLst/>
            <a:rect l="l" t="t" r="r" b="b"/>
            <a:pathLst>
              <a:path w="2756024" h="2726309">
                <a:moveTo>
                  <a:pt x="2756024" y="0"/>
                </a:moveTo>
                <a:lnTo>
                  <a:pt x="0" y="0"/>
                </a:lnTo>
                <a:lnTo>
                  <a:pt x="0" y="2726309"/>
                </a:lnTo>
                <a:lnTo>
                  <a:pt x="2756024" y="2726309"/>
                </a:lnTo>
                <a:lnTo>
                  <a:pt x="2756024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15543" y="2320104"/>
            <a:ext cx="2406968" cy="1212478"/>
          </a:xfrm>
          <a:custGeom>
            <a:avLst/>
            <a:gdLst/>
            <a:ahLst/>
            <a:cxnLst/>
            <a:rect l="l" t="t" r="r" b="b"/>
            <a:pathLst>
              <a:path w="2406968" h="1212478">
                <a:moveTo>
                  <a:pt x="0" y="0"/>
                </a:moveTo>
                <a:lnTo>
                  <a:pt x="2406968" y="0"/>
                </a:lnTo>
                <a:lnTo>
                  <a:pt x="2406968" y="1212477"/>
                </a:lnTo>
                <a:lnTo>
                  <a:pt x="0" y="1212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  <p:sp>
        <p:nvSpPr>
          <p:cNvPr id="22" name="Freeform 22"/>
          <p:cNvSpPr/>
          <p:nvPr/>
        </p:nvSpPr>
        <p:spPr>
          <a:xfrm flipH="1">
            <a:off x="15853508" y="8690312"/>
            <a:ext cx="2115177" cy="1065492"/>
          </a:xfrm>
          <a:custGeom>
            <a:avLst/>
            <a:gdLst/>
            <a:ahLst/>
            <a:cxnLst/>
            <a:rect l="l" t="t" r="r" b="b"/>
            <a:pathLst>
              <a:path w="2115177" h="1065492">
                <a:moveTo>
                  <a:pt x="2115178" y="0"/>
                </a:moveTo>
                <a:lnTo>
                  <a:pt x="0" y="0"/>
                </a:lnTo>
                <a:lnTo>
                  <a:pt x="0" y="1065492"/>
                </a:lnTo>
                <a:lnTo>
                  <a:pt x="2115178" y="1065492"/>
                </a:lnTo>
                <a:lnTo>
                  <a:pt x="2115178" y="0"/>
                </a:lnTo>
                <a:close/>
              </a:path>
            </a:pathLst>
          </a:custGeom>
          <a:blipFill>
            <a:blip r:embed="rId4"/>
            <a:stretch>
              <a:fillRect r="-21017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217</Words>
  <Application>Microsoft Office PowerPoint</Application>
  <PresentationFormat>Custom</PresentationFormat>
  <Paragraphs>31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TDTD양떼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Cute Playful Illustration Group Project Presentation</dc:title>
  <cp:lastModifiedBy>STD_LINH</cp:lastModifiedBy>
  <cp:revision>1</cp:revision>
  <dcterms:created xsi:type="dcterms:W3CDTF">2006-08-16T00:00:00Z</dcterms:created>
  <dcterms:modified xsi:type="dcterms:W3CDTF">2024-11-26T22:58:40Z</dcterms:modified>
  <dc:identifier>DAGXkKnhvbQ</dc:identifier>
</cp:coreProperties>
</file>