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เอฟซี แคนดี้" charset="1" panose="020B0500040200020003"/>
      <p:regular r:id="rId16"/>
    </p:embeddedFont>
    <p:embeddedFont>
      <p:font typeface="Lookpeach Font TH Bold" charset="1" panose="02000503000000000000"/>
      <p:regular r:id="rId17"/>
    </p:embeddedFont>
    <p:embeddedFont>
      <p:font typeface="Lookpeach Font TH" charset="1" panose="02000503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5.png" Type="http://schemas.openxmlformats.org/officeDocument/2006/relationships/image"/><Relationship Id="rId4" Target="../media/image8.png" Type="http://schemas.openxmlformats.org/officeDocument/2006/relationships/image"/><Relationship Id="rId5" Target="../media/image9.pn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3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jpeg" Type="http://schemas.openxmlformats.org/officeDocument/2006/relationships/image"/><Relationship Id="rId2" Target="../media/image12.pn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5.pn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jpeg" Type="http://schemas.openxmlformats.org/officeDocument/2006/relationships/image"/><Relationship Id="rId9" Target="../media/image1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png" Type="http://schemas.openxmlformats.org/officeDocument/2006/relationships/image"/><Relationship Id="rId12" Target="../media/image27.svg" Type="http://schemas.openxmlformats.org/officeDocument/2006/relationships/image"/><Relationship Id="rId13" Target="../media/image28.png" Type="http://schemas.openxmlformats.org/officeDocument/2006/relationships/image"/><Relationship Id="rId2" Target="../media/image20.png" Type="http://schemas.openxmlformats.org/officeDocument/2006/relationships/image"/><Relationship Id="rId3" Target="../media/image21.png" Type="http://schemas.openxmlformats.org/officeDocument/2006/relationships/image"/><Relationship Id="rId4" Target="../media/image2.png" Type="http://schemas.openxmlformats.org/officeDocument/2006/relationships/image"/><Relationship Id="rId5" Target="../media/image22.png" Type="http://schemas.openxmlformats.org/officeDocument/2006/relationships/image"/><Relationship Id="rId6" Target="../media/image23.png" Type="http://schemas.openxmlformats.org/officeDocument/2006/relationships/image"/><Relationship Id="rId7" Target="../media/image24.svg" Type="http://schemas.openxmlformats.org/officeDocument/2006/relationships/image"/><Relationship Id="rId8" Target="../media/image15.png" Type="http://schemas.openxmlformats.org/officeDocument/2006/relationships/image"/><Relationship Id="rId9" Target="../media/image16.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5.png" Type="http://schemas.openxmlformats.org/officeDocument/2006/relationships/image"/><Relationship Id="rId4" Target="../media/image30.png" Type="http://schemas.openxmlformats.org/officeDocument/2006/relationships/image"/><Relationship Id="rId5" Target="../media/image12.png" Type="http://schemas.openxmlformats.org/officeDocument/2006/relationships/image"/><Relationship Id="rId6" Target="../media/image31.png" Type="http://schemas.openxmlformats.org/officeDocument/2006/relationships/image"/><Relationship Id="rId7" Target="../media/image3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2" Target="../media/image33.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 Id="rId7" Target="../media/image13.png" Type="http://schemas.openxmlformats.org/officeDocument/2006/relationships/image"/><Relationship Id="rId8" Target="../media/image38.png" Type="http://schemas.openxmlformats.org/officeDocument/2006/relationships/image"/><Relationship Id="rId9" Target="../media/image3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2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45.png" Type="http://schemas.openxmlformats.org/officeDocument/2006/relationships/image"/><Relationship Id="rId6" Target="../media/image20.pn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33.png" Type="http://schemas.openxmlformats.org/officeDocument/2006/relationships/image"/><Relationship Id="rId6" Target="../media/image4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png" Type="http://schemas.openxmlformats.org/officeDocument/2006/relationships/image"/><Relationship Id="rId11" Target="../media/image52.svg" Type="http://schemas.openxmlformats.org/officeDocument/2006/relationships/image"/><Relationship Id="rId2" Target="../media/image46.png" Type="http://schemas.openxmlformats.org/officeDocument/2006/relationships/image"/><Relationship Id="rId3" Target="../media/image12.png" Type="http://schemas.openxmlformats.org/officeDocument/2006/relationships/image"/><Relationship Id="rId4" Target="../media/image5.png" Type="http://schemas.openxmlformats.org/officeDocument/2006/relationships/image"/><Relationship Id="rId5" Target="../media/image47.png" Type="http://schemas.openxmlformats.org/officeDocument/2006/relationships/image"/><Relationship Id="rId6" Target="../media/image35.png" Type="http://schemas.openxmlformats.org/officeDocument/2006/relationships/image"/><Relationship Id="rId7" Target="../media/image48.png" Type="http://schemas.openxmlformats.org/officeDocument/2006/relationships/image"/><Relationship Id="rId8" Target="../media/image49.png" Type="http://schemas.openxmlformats.org/officeDocument/2006/relationships/image"/><Relationship Id="rId9" Target="../media/image5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sp>
        <p:nvSpPr>
          <p:cNvPr name="Freeform 3" id="3"/>
          <p:cNvSpPr/>
          <p:nvPr/>
        </p:nvSpPr>
        <p:spPr>
          <a:xfrm flipH="false" flipV="false" rot="0">
            <a:off x="10452403" y="1140134"/>
            <a:ext cx="9789267" cy="5384097"/>
          </a:xfrm>
          <a:custGeom>
            <a:avLst/>
            <a:gdLst/>
            <a:ahLst/>
            <a:cxnLst/>
            <a:rect r="r" b="b" t="t" l="l"/>
            <a:pathLst>
              <a:path h="5384097" w="9789267">
                <a:moveTo>
                  <a:pt x="0" y="0"/>
                </a:moveTo>
                <a:lnTo>
                  <a:pt x="9789268" y="0"/>
                </a:lnTo>
                <a:lnTo>
                  <a:pt x="9789268" y="5384097"/>
                </a:lnTo>
                <a:lnTo>
                  <a:pt x="0" y="5384097"/>
                </a:lnTo>
                <a:lnTo>
                  <a:pt x="0" y="0"/>
                </a:lnTo>
                <a:close/>
              </a:path>
            </a:pathLst>
          </a:custGeom>
          <a:blipFill>
            <a:blip r:embed="rId3"/>
            <a:stretch>
              <a:fillRect l="0" t="0" r="0" b="0"/>
            </a:stretch>
          </a:blipFill>
        </p:spPr>
      </p:sp>
      <p:sp>
        <p:nvSpPr>
          <p:cNvPr name="Freeform 4" id="4"/>
          <p:cNvSpPr/>
          <p:nvPr/>
        </p:nvSpPr>
        <p:spPr>
          <a:xfrm flipH="false" flipV="false" rot="0">
            <a:off x="12842742" y="-3671350"/>
            <a:ext cx="6484239" cy="8229600"/>
          </a:xfrm>
          <a:custGeom>
            <a:avLst/>
            <a:gdLst/>
            <a:ahLst/>
            <a:cxnLst/>
            <a:rect r="r" b="b" t="t" l="l"/>
            <a:pathLst>
              <a:path h="8229600" w="6484239">
                <a:moveTo>
                  <a:pt x="0" y="0"/>
                </a:moveTo>
                <a:lnTo>
                  <a:pt x="6484239" y="0"/>
                </a:lnTo>
                <a:lnTo>
                  <a:pt x="6484239" y="8229600"/>
                </a:lnTo>
                <a:lnTo>
                  <a:pt x="0" y="8229600"/>
                </a:lnTo>
                <a:lnTo>
                  <a:pt x="0" y="0"/>
                </a:lnTo>
                <a:close/>
              </a:path>
            </a:pathLst>
          </a:custGeom>
          <a:blipFill>
            <a:blip r:embed="rId4"/>
            <a:stretch>
              <a:fillRect l="0" t="0" r="0" b="0"/>
            </a:stretch>
          </a:blipFill>
        </p:spPr>
      </p:sp>
      <p:sp>
        <p:nvSpPr>
          <p:cNvPr name="Freeform 5" id="5"/>
          <p:cNvSpPr/>
          <p:nvPr/>
        </p:nvSpPr>
        <p:spPr>
          <a:xfrm flipH="false" flipV="false" rot="0">
            <a:off x="-3779069" y="1028700"/>
            <a:ext cx="9789267" cy="5384097"/>
          </a:xfrm>
          <a:custGeom>
            <a:avLst/>
            <a:gdLst/>
            <a:ahLst/>
            <a:cxnLst/>
            <a:rect r="r" b="b" t="t" l="l"/>
            <a:pathLst>
              <a:path h="5384097" w="9789267">
                <a:moveTo>
                  <a:pt x="0" y="0"/>
                </a:moveTo>
                <a:lnTo>
                  <a:pt x="9789267" y="0"/>
                </a:lnTo>
                <a:lnTo>
                  <a:pt x="9789267" y="5384097"/>
                </a:lnTo>
                <a:lnTo>
                  <a:pt x="0" y="5384097"/>
                </a:lnTo>
                <a:lnTo>
                  <a:pt x="0" y="0"/>
                </a:lnTo>
                <a:close/>
              </a:path>
            </a:pathLst>
          </a:custGeom>
          <a:blipFill>
            <a:blip r:embed="rId3"/>
            <a:stretch>
              <a:fillRect l="0" t="0" r="0" b="0"/>
            </a:stretch>
          </a:blipFill>
        </p:spPr>
      </p:sp>
      <p:sp>
        <p:nvSpPr>
          <p:cNvPr name="Freeform 6" id="6"/>
          <p:cNvSpPr/>
          <p:nvPr/>
        </p:nvSpPr>
        <p:spPr>
          <a:xfrm flipH="false" flipV="false" rot="0">
            <a:off x="-3591768" y="7456789"/>
            <a:ext cx="16230600" cy="5660422"/>
          </a:xfrm>
          <a:custGeom>
            <a:avLst/>
            <a:gdLst/>
            <a:ahLst/>
            <a:cxnLst/>
            <a:rect r="r" b="b" t="t" l="l"/>
            <a:pathLst>
              <a:path h="5660422" w="16230600">
                <a:moveTo>
                  <a:pt x="0" y="0"/>
                </a:moveTo>
                <a:lnTo>
                  <a:pt x="16230600" y="0"/>
                </a:lnTo>
                <a:lnTo>
                  <a:pt x="16230600" y="5660422"/>
                </a:lnTo>
                <a:lnTo>
                  <a:pt x="0" y="5660422"/>
                </a:lnTo>
                <a:lnTo>
                  <a:pt x="0" y="0"/>
                </a:lnTo>
                <a:close/>
              </a:path>
            </a:pathLst>
          </a:custGeom>
          <a:blipFill>
            <a:blip r:embed="rId5"/>
            <a:stretch>
              <a:fillRect l="0" t="0" r="0" b="0"/>
            </a:stretch>
          </a:blipFill>
        </p:spPr>
      </p:sp>
      <p:sp>
        <p:nvSpPr>
          <p:cNvPr name="Freeform 7" id="7"/>
          <p:cNvSpPr/>
          <p:nvPr/>
        </p:nvSpPr>
        <p:spPr>
          <a:xfrm flipH="true" flipV="false" rot="0">
            <a:off x="-2635824" y="7456789"/>
            <a:ext cx="11045070" cy="5246408"/>
          </a:xfrm>
          <a:custGeom>
            <a:avLst/>
            <a:gdLst/>
            <a:ahLst/>
            <a:cxnLst/>
            <a:rect r="r" b="b" t="t" l="l"/>
            <a:pathLst>
              <a:path h="5246408" w="11045070">
                <a:moveTo>
                  <a:pt x="11045070" y="0"/>
                </a:moveTo>
                <a:lnTo>
                  <a:pt x="0" y="0"/>
                </a:lnTo>
                <a:lnTo>
                  <a:pt x="0" y="5246408"/>
                </a:lnTo>
                <a:lnTo>
                  <a:pt x="11045070" y="5246408"/>
                </a:lnTo>
                <a:lnTo>
                  <a:pt x="11045070" y="0"/>
                </a:lnTo>
                <a:close/>
              </a:path>
            </a:pathLst>
          </a:custGeom>
          <a:blipFill>
            <a:blip r:embed="rId6"/>
            <a:stretch>
              <a:fillRect l="0" t="0" r="0" b="0"/>
            </a:stretch>
          </a:blipFill>
        </p:spPr>
      </p:sp>
      <p:sp>
        <p:nvSpPr>
          <p:cNvPr name="Freeform 8" id="8"/>
          <p:cNvSpPr/>
          <p:nvPr/>
        </p:nvSpPr>
        <p:spPr>
          <a:xfrm flipH="false" flipV="false" rot="0">
            <a:off x="9362848" y="7309348"/>
            <a:ext cx="11045070" cy="5246408"/>
          </a:xfrm>
          <a:custGeom>
            <a:avLst/>
            <a:gdLst/>
            <a:ahLst/>
            <a:cxnLst/>
            <a:rect r="r" b="b" t="t" l="l"/>
            <a:pathLst>
              <a:path h="5246408" w="11045070">
                <a:moveTo>
                  <a:pt x="0" y="0"/>
                </a:moveTo>
                <a:lnTo>
                  <a:pt x="11045070" y="0"/>
                </a:lnTo>
                <a:lnTo>
                  <a:pt x="11045070" y="5246409"/>
                </a:lnTo>
                <a:lnTo>
                  <a:pt x="0" y="5246409"/>
                </a:lnTo>
                <a:lnTo>
                  <a:pt x="0" y="0"/>
                </a:lnTo>
                <a:close/>
              </a:path>
            </a:pathLst>
          </a:custGeom>
          <a:blipFill>
            <a:blip r:embed="rId6"/>
            <a:stretch>
              <a:fillRect l="0" t="0" r="0" b="0"/>
            </a:stretch>
          </a:blipFill>
        </p:spPr>
      </p:sp>
      <p:sp>
        <p:nvSpPr>
          <p:cNvPr name="Freeform 9" id="9"/>
          <p:cNvSpPr/>
          <p:nvPr/>
        </p:nvSpPr>
        <p:spPr>
          <a:xfrm flipH="false" flipV="false" rot="0">
            <a:off x="14290297" y="6834558"/>
            <a:ext cx="4132729" cy="3832167"/>
          </a:xfrm>
          <a:custGeom>
            <a:avLst/>
            <a:gdLst/>
            <a:ahLst/>
            <a:cxnLst/>
            <a:rect r="r" b="b" t="t" l="l"/>
            <a:pathLst>
              <a:path h="3832167" w="4132729">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2635824" y="-3832182"/>
            <a:ext cx="7329048" cy="7664364"/>
          </a:xfrm>
          <a:custGeom>
            <a:avLst/>
            <a:gdLst/>
            <a:ahLst/>
            <a:cxnLst/>
            <a:rect r="r" b="b" t="t" l="l"/>
            <a:pathLst>
              <a:path h="7664364" w="7329048">
                <a:moveTo>
                  <a:pt x="0" y="0"/>
                </a:moveTo>
                <a:lnTo>
                  <a:pt x="7329048" y="0"/>
                </a:lnTo>
                <a:lnTo>
                  <a:pt x="7329048" y="7664364"/>
                </a:lnTo>
                <a:lnTo>
                  <a:pt x="0" y="7664364"/>
                </a:lnTo>
                <a:lnTo>
                  <a:pt x="0" y="0"/>
                </a:lnTo>
                <a:close/>
              </a:path>
            </a:pathLst>
          </a:custGeom>
          <a:blipFill>
            <a:blip r:embed="rId9"/>
            <a:stretch>
              <a:fillRect l="0" t="0" r="0" b="0"/>
            </a:stretch>
          </a:blipFill>
        </p:spPr>
      </p:sp>
      <p:sp>
        <p:nvSpPr>
          <p:cNvPr name="Freeform 11" id="11"/>
          <p:cNvSpPr/>
          <p:nvPr/>
        </p:nvSpPr>
        <p:spPr>
          <a:xfrm flipH="false" flipV="false" rot="0">
            <a:off x="2309450" y="-282618"/>
            <a:ext cx="7401497" cy="8229600"/>
          </a:xfrm>
          <a:custGeom>
            <a:avLst/>
            <a:gdLst/>
            <a:ahLst/>
            <a:cxnLst/>
            <a:rect r="r" b="b" t="t" l="l"/>
            <a:pathLst>
              <a:path h="8229600" w="7401497">
                <a:moveTo>
                  <a:pt x="0" y="0"/>
                </a:moveTo>
                <a:lnTo>
                  <a:pt x="7401497" y="0"/>
                </a:lnTo>
                <a:lnTo>
                  <a:pt x="7401497" y="8229600"/>
                </a:lnTo>
                <a:lnTo>
                  <a:pt x="0" y="8229600"/>
                </a:lnTo>
                <a:lnTo>
                  <a:pt x="0" y="0"/>
                </a:lnTo>
                <a:close/>
              </a:path>
            </a:pathLst>
          </a:custGeom>
          <a:blipFill>
            <a:blip r:embed="rId10"/>
            <a:stretch>
              <a:fillRect l="0" t="0" r="0" b="0"/>
            </a:stretch>
          </a:blipFill>
        </p:spPr>
      </p:sp>
      <p:sp>
        <p:nvSpPr>
          <p:cNvPr name="Freeform 12" id="12"/>
          <p:cNvSpPr/>
          <p:nvPr/>
        </p:nvSpPr>
        <p:spPr>
          <a:xfrm flipH="false" flipV="false" rot="0">
            <a:off x="4693224" y="8360386"/>
            <a:ext cx="1586337" cy="3439214"/>
          </a:xfrm>
          <a:custGeom>
            <a:avLst/>
            <a:gdLst/>
            <a:ahLst/>
            <a:cxnLst/>
            <a:rect r="r" b="b" t="t" l="l"/>
            <a:pathLst>
              <a:path h="3439214" w="1586337">
                <a:moveTo>
                  <a:pt x="0" y="0"/>
                </a:moveTo>
                <a:lnTo>
                  <a:pt x="1586338" y="0"/>
                </a:lnTo>
                <a:lnTo>
                  <a:pt x="1586338" y="3439214"/>
                </a:lnTo>
                <a:lnTo>
                  <a:pt x="0" y="3439214"/>
                </a:lnTo>
                <a:lnTo>
                  <a:pt x="0" y="0"/>
                </a:lnTo>
                <a:close/>
              </a:path>
            </a:pathLst>
          </a:custGeom>
          <a:blipFill>
            <a:blip r:embed="rId11"/>
            <a:stretch>
              <a:fillRect l="0" t="0" r="0" b="0"/>
            </a:stretch>
          </a:blipFill>
        </p:spPr>
      </p:sp>
      <p:sp>
        <p:nvSpPr>
          <p:cNvPr name="Freeform 13" id="13"/>
          <p:cNvSpPr/>
          <p:nvPr/>
        </p:nvSpPr>
        <p:spPr>
          <a:xfrm flipH="false" flipV="false" rot="0">
            <a:off x="-299909" y="8125088"/>
            <a:ext cx="2306788" cy="3909811"/>
          </a:xfrm>
          <a:custGeom>
            <a:avLst/>
            <a:gdLst/>
            <a:ahLst/>
            <a:cxnLst/>
            <a:rect r="r" b="b" t="t" l="l"/>
            <a:pathLst>
              <a:path h="3909811" w="2306788">
                <a:moveTo>
                  <a:pt x="0" y="0"/>
                </a:moveTo>
                <a:lnTo>
                  <a:pt x="2306788" y="0"/>
                </a:lnTo>
                <a:lnTo>
                  <a:pt x="2306788" y="3909811"/>
                </a:lnTo>
                <a:lnTo>
                  <a:pt x="0" y="3909811"/>
                </a:lnTo>
                <a:lnTo>
                  <a:pt x="0" y="0"/>
                </a:lnTo>
                <a:close/>
              </a:path>
            </a:pathLst>
          </a:custGeom>
          <a:blipFill>
            <a:blip r:embed="rId12"/>
            <a:stretch>
              <a:fillRect l="0" t="0" r="0" b="0"/>
            </a:stretch>
          </a:blipFill>
        </p:spPr>
      </p:sp>
      <p:sp>
        <p:nvSpPr>
          <p:cNvPr name="Freeform 14" id="14"/>
          <p:cNvSpPr/>
          <p:nvPr/>
        </p:nvSpPr>
        <p:spPr>
          <a:xfrm flipH="false" flipV="false" rot="0">
            <a:off x="1855379" y="8360386"/>
            <a:ext cx="1586337" cy="3439214"/>
          </a:xfrm>
          <a:custGeom>
            <a:avLst/>
            <a:gdLst/>
            <a:ahLst/>
            <a:cxnLst/>
            <a:rect r="r" b="b" t="t" l="l"/>
            <a:pathLst>
              <a:path h="3439214" w="1586337">
                <a:moveTo>
                  <a:pt x="0" y="0"/>
                </a:moveTo>
                <a:lnTo>
                  <a:pt x="1586337" y="0"/>
                </a:lnTo>
                <a:lnTo>
                  <a:pt x="1586337" y="3439214"/>
                </a:lnTo>
                <a:lnTo>
                  <a:pt x="0" y="3439214"/>
                </a:lnTo>
                <a:lnTo>
                  <a:pt x="0" y="0"/>
                </a:lnTo>
                <a:close/>
              </a:path>
            </a:pathLst>
          </a:custGeom>
          <a:blipFill>
            <a:blip r:embed="rId11"/>
            <a:stretch>
              <a:fillRect l="0" t="0" r="0" b="0"/>
            </a:stretch>
          </a:blipFill>
        </p:spPr>
      </p:sp>
      <p:sp>
        <p:nvSpPr>
          <p:cNvPr name="Freeform 15" id="15"/>
          <p:cNvSpPr/>
          <p:nvPr/>
        </p:nvSpPr>
        <p:spPr>
          <a:xfrm flipH="true" flipV="false" rot="0">
            <a:off x="5777666" y="8133384"/>
            <a:ext cx="2123018" cy="3598336"/>
          </a:xfrm>
          <a:custGeom>
            <a:avLst/>
            <a:gdLst/>
            <a:ahLst/>
            <a:cxnLst/>
            <a:rect r="r" b="b" t="t" l="l"/>
            <a:pathLst>
              <a:path h="3598336" w="2123018">
                <a:moveTo>
                  <a:pt x="2123019" y="0"/>
                </a:moveTo>
                <a:lnTo>
                  <a:pt x="0" y="0"/>
                </a:lnTo>
                <a:lnTo>
                  <a:pt x="0" y="3598337"/>
                </a:lnTo>
                <a:lnTo>
                  <a:pt x="2123019" y="3598337"/>
                </a:lnTo>
                <a:lnTo>
                  <a:pt x="2123019" y="0"/>
                </a:lnTo>
                <a:close/>
              </a:path>
            </a:pathLst>
          </a:custGeom>
          <a:blipFill>
            <a:blip r:embed="rId12"/>
            <a:stretch>
              <a:fillRect l="0" t="0" r="0" b="0"/>
            </a:stretch>
          </a:blipFill>
        </p:spPr>
      </p:sp>
      <p:sp>
        <p:nvSpPr>
          <p:cNvPr name="TextBox 16" id="16"/>
          <p:cNvSpPr txBox="true"/>
          <p:nvPr/>
        </p:nvSpPr>
        <p:spPr>
          <a:xfrm rot="0">
            <a:off x="3918944" y="3501673"/>
            <a:ext cx="10450113" cy="1973521"/>
          </a:xfrm>
          <a:prstGeom prst="rect">
            <a:avLst/>
          </a:prstGeom>
        </p:spPr>
        <p:txBody>
          <a:bodyPr anchor="t" rtlCol="false" tIns="0" lIns="0" bIns="0" rIns="0">
            <a:spAutoFit/>
          </a:bodyPr>
          <a:lstStyle/>
          <a:p>
            <a:pPr algn="ctr">
              <a:lnSpc>
                <a:spcPts val="16173"/>
              </a:lnSpc>
            </a:pPr>
            <a:r>
              <a:rPr lang="en-US" sz="11552">
                <a:solidFill>
                  <a:srgbClr val="FE9F95"/>
                </a:solidFill>
                <a:latin typeface="เอฟซี แคนดี้"/>
                <a:ea typeface="เอฟซี แคนดี้"/>
                <a:cs typeface="เอฟซี แคนดี้"/>
                <a:sym typeface="เอฟซี แคนดี้"/>
              </a:rPr>
              <a:t>GROUP PROJECT</a:t>
            </a:r>
          </a:p>
        </p:txBody>
      </p:sp>
      <p:sp>
        <p:nvSpPr>
          <p:cNvPr name="Freeform 17" id="17"/>
          <p:cNvSpPr/>
          <p:nvPr/>
        </p:nvSpPr>
        <p:spPr>
          <a:xfrm flipH="true" flipV="false" rot="0">
            <a:off x="13886607" y="8487832"/>
            <a:ext cx="2123018" cy="3598336"/>
          </a:xfrm>
          <a:custGeom>
            <a:avLst/>
            <a:gdLst/>
            <a:ahLst/>
            <a:cxnLst/>
            <a:rect r="r" b="b" t="t" l="l"/>
            <a:pathLst>
              <a:path h="3598336" w="2123018">
                <a:moveTo>
                  <a:pt x="2123018" y="0"/>
                </a:moveTo>
                <a:lnTo>
                  <a:pt x="0" y="0"/>
                </a:lnTo>
                <a:lnTo>
                  <a:pt x="0" y="3598336"/>
                </a:lnTo>
                <a:lnTo>
                  <a:pt x="2123018" y="3598336"/>
                </a:lnTo>
                <a:lnTo>
                  <a:pt x="2123018" y="0"/>
                </a:lnTo>
                <a:close/>
              </a:path>
            </a:pathLst>
          </a:custGeom>
          <a:blipFill>
            <a:blip r:embed="rId12"/>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4E1"/>
        </a:solidFill>
      </p:bgPr>
    </p:bg>
    <p:spTree>
      <p:nvGrpSpPr>
        <p:cNvPr id="1" name=""/>
        <p:cNvGrpSpPr/>
        <p:nvPr/>
      </p:nvGrpSpPr>
      <p:grpSpPr>
        <a:xfrm>
          <a:off x="0" y="0"/>
          <a:ext cx="0" cy="0"/>
          <a:chOff x="0" y="0"/>
          <a:chExt cx="0" cy="0"/>
        </a:xfrm>
      </p:grpSpPr>
      <p:sp>
        <p:nvSpPr>
          <p:cNvPr name="Freeform 2" id="2"/>
          <p:cNvSpPr/>
          <p:nvPr/>
        </p:nvSpPr>
        <p:spPr>
          <a:xfrm flipH="false" flipV="false" rot="0">
            <a:off x="10618651" y="0"/>
            <a:ext cx="9789267" cy="5384097"/>
          </a:xfrm>
          <a:custGeom>
            <a:avLst/>
            <a:gdLst/>
            <a:ahLst/>
            <a:cxnLst/>
            <a:rect r="r" b="b" t="t" l="l"/>
            <a:pathLst>
              <a:path h="5384097" w="9789267">
                <a:moveTo>
                  <a:pt x="0" y="0"/>
                </a:moveTo>
                <a:lnTo>
                  <a:pt x="9789267" y="0"/>
                </a:lnTo>
                <a:lnTo>
                  <a:pt x="9789267" y="5384097"/>
                </a:lnTo>
                <a:lnTo>
                  <a:pt x="0" y="5384097"/>
                </a:lnTo>
                <a:lnTo>
                  <a:pt x="0" y="0"/>
                </a:lnTo>
                <a:close/>
              </a:path>
            </a:pathLst>
          </a:custGeom>
          <a:blipFill>
            <a:blip r:embed="rId2"/>
            <a:stretch>
              <a:fillRect l="0" t="0" r="0" b="0"/>
            </a:stretch>
          </a:blipFill>
        </p:spPr>
      </p:sp>
      <p:sp>
        <p:nvSpPr>
          <p:cNvPr name="Freeform 3" id="3"/>
          <p:cNvSpPr/>
          <p:nvPr/>
        </p:nvSpPr>
        <p:spPr>
          <a:xfrm flipH="false" flipV="false" rot="0">
            <a:off x="-3779069" y="1028700"/>
            <a:ext cx="9789267" cy="5384097"/>
          </a:xfrm>
          <a:custGeom>
            <a:avLst/>
            <a:gdLst/>
            <a:ahLst/>
            <a:cxnLst/>
            <a:rect r="r" b="b" t="t" l="l"/>
            <a:pathLst>
              <a:path h="5384097" w="9789267">
                <a:moveTo>
                  <a:pt x="0" y="0"/>
                </a:moveTo>
                <a:lnTo>
                  <a:pt x="9789267" y="0"/>
                </a:lnTo>
                <a:lnTo>
                  <a:pt x="9789267" y="5384097"/>
                </a:lnTo>
                <a:lnTo>
                  <a:pt x="0" y="5384097"/>
                </a:lnTo>
                <a:lnTo>
                  <a:pt x="0" y="0"/>
                </a:lnTo>
                <a:close/>
              </a:path>
            </a:pathLst>
          </a:custGeom>
          <a:blipFill>
            <a:blip r:embed="rId2"/>
            <a:stretch>
              <a:fillRect l="0" t="0" r="0" b="0"/>
            </a:stretch>
          </a:blipFill>
        </p:spPr>
      </p:sp>
      <p:sp>
        <p:nvSpPr>
          <p:cNvPr name="Freeform 4" id="4"/>
          <p:cNvSpPr/>
          <p:nvPr/>
        </p:nvSpPr>
        <p:spPr>
          <a:xfrm flipH="true" flipV="false" rot="0">
            <a:off x="-2635824" y="7456789"/>
            <a:ext cx="11045070" cy="5246408"/>
          </a:xfrm>
          <a:custGeom>
            <a:avLst/>
            <a:gdLst/>
            <a:ahLst/>
            <a:cxnLst/>
            <a:rect r="r" b="b" t="t" l="l"/>
            <a:pathLst>
              <a:path h="5246408" w="11045070">
                <a:moveTo>
                  <a:pt x="11045070" y="0"/>
                </a:moveTo>
                <a:lnTo>
                  <a:pt x="0" y="0"/>
                </a:lnTo>
                <a:lnTo>
                  <a:pt x="0" y="5246408"/>
                </a:lnTo>
                <a:lnTo>
                  <a:pt x="11045070" y="5246408"/>
                </a:lnTo>
                <a:lnTo>
                  <a:pt x="11045070" y="0"/>
                </a:lnTo>
                <a:close/>
              </a:path>
            </a:pathLst>
          </a:custGeom>
          <a:blipFill>
            <a:blip r:embed="rId3"/>
            <a:stretch>
              <a:fillRect l="0" t="0" r="0" b="0"/>
            </a:stretch>
          </a:blipFill>
        </p:spPr>
      </p:sp>
      <p:sp>
        <p:nvSpPr>
          <p:cNvPr name="Freeform 5" id="5"/>
          <p:cNvSpPr/>
          <p:nvPr/>
        </p:nvSpPr>
        <p:spPr>
          <a:xfrm flipH="false" flipV="false" rot="0">
            <a:off x="9362848" y="7309348"/>
            <a:ext cx="11045070" cy="5246408"/>
          </a:xfrm>
          <a:custGeom>
            <a:avLst/>
            <a:gdLst/>
            <a:ahLst/>
            <a:cxnLst/>
            <a:rect r="r" b="b" t="t" l="l"/>
            <a:pathLst>
              <a:path h="5246408" w="11045070">
                <a:moveTo>
                  <a:pt x="0" y="0"/>
                </a:moveTo>
                <a:lnTo>
                  <a:pt x="11045070" y="0"/>
                </a:lnTo>
                <a:lnTo>
                  <a:pt x="11045070" y="5246409"/>
                </a:lnTo>
                <a:lnTo>
                  <a:pt x="0" y="5246409"/>
                </a:lnTo>
                <a:lnTo>
                  <a:pt x="0" y="0"/>
                </a:lnTo>
                <a:close/>
              </a:path>
            </a:pathLst>
          </a:custGeom>
          <a:blipFill>
            <a:blip r:embed="rId3"/>
            <a:stretch>
              <a:fillRect l="0" t="0" r="0" b="0"/>
            </a:stretch>
          </a:blipFill>
        </p:spPr>
      </p:sp>
      <p:sp>
        <p:nvSpPr>
          <p:cNvPr name="Freeform 6" id="6"/>
          <p:cNvSpPr/>
          <p:nvPr/>
        </p:nvSpPr>
        <p:spPr>
          <a:xfrm flipH="false" flipV="false" rot="0">
            <a:off x="-2635824" y="-3832182"/>
            <a:ext cx="7329048" cy="7664364"/>
          </a:xfrm>
          <a:custGeom>
            <a:avLst/>
            <a:gdLst/>
            <a:ahLst/>
            <a:cxnLst/>
            <a:rect r="r" b="b" t="t" l="l"/>
            <a:pathLst>
              <a:path h="7664364" w="7329048">
                <a:moveTo>
                  <a:pt x="0" y="0"/>
                </a:moveTo>
                <a:lnTo>
                  <a:pt x="7329048" y="0"/>
                </a:lnTo>
                <a:lnTo>
                  <a:pt x="7329048" y="7664364"/>
                </a:lnTo>
                <a:lnTo>
                  <a:pt x="0" y="7664364"/>
                </a:lnTo>
                <a:lnTo>
                  <a:pt x="0" y="0"/>
                </a:lnTo>
                <a:close/>
              </a:path>
            </a:pathLst>
          </a:custGeom>
          <a:blipFill>
            <a:blip r:embed="rId4"/>
            <a:stretch>
              <a:fillRect l="0" t="0" r="0" b="0"/>
            </a:stretch>
          </a:blipFill>
        </p:spPr>
      </p:sp>
      <p:sp>
        <p:nvSpPr>
          <p:cNvPr name="Freeform 7" id="7"/>
          <p:cNvSpPr/>
          <p:nvPr/>
        </p:nvSpPr>
        <p:spPr>
          <a:xfrm flipH="false" flipV="false" rot="0">
            <a:off x="2309450" y="-282618"/>
            <a:ext cx="7401497" cy="8229600"/>
          </a:xfrm>
          <a:custGeom>
            <a:avLst/>
            <a:gdLst/>
            <a:ahLst/>
            <a:cxnLst/>
            <a:rect r="r" b="b" t="t" l="l"/>
            <a:pathLst>
              <a:path h="8229600" w="7401497">
                <a:moveTo>
                  <a:pt x="0" y="0"/>
                </a:moveTo>
                <a:lnTo>
                  <a:pt x="7401497" y="0"/>
                </a:lnTo>
                <a:lnTo>
                  <a:pt x="7401497" y="8229600"/>
                </a:lnTo>
                <a:lnTo>
                  <a:pt x="0" y="8229600"/>
                </a:lnTo>
                <a:lnTo>
                  <a:pt x="0" y="0"/>
                </a:lnTo>
                <a:close/>
              </a:path>
            </a:pathLst>
          </a:custGeom>
          <a:blipFill>
            <a:blip r:embed="rId5"/>
            <a:stretch>
              <a:fillRect l="0" t="0" r="0" b="0"/>
            </a:stretch>
          </a:blipFill>
        </p:spPr>
      </p:sp>
      <p:sp>
        <p:nvSpPr>
          <p:cNvPr name="Freeform 8" id="8"/>
          <p:cNvSpPr/>
          <p:nvPr/>
        </p:nvSpPr>
        <p:spPr>
          <a:xfrm flipH="false" flipV="false" rot="0">
            <a:off x="4693224" y="8360386"/>
            <a:ext cx="1586337" cy="3439214"/>
          </a:xfrm>
          <a:custGeom>
            <a:avLst/>
            <a:gdLst/>
            <a:ahLst/>
            <a:cxnLst/>
            <a:rect r="r" b="b" t="t" l="l"/>
            <a:pathLst>
              <a:path h="3439214" w="1586337">
                <a:moveTo>
                  <a:pt x="0" y="0"/>
                </a:moveTo>
                <a:lnTo>
                  <a:pt x="1586338" y="0"/>
                </a:lnTo>
                <a:lnTo>
                  <a:pt x="1586338" y="3439214"/>
                </a:lnTo>
                <a:lnTo>
                  <a:pt x="0" y="3439214"/>
                </a:lnTo>
                <a:lnTo>
                  <a:pt x="0" y="0"/>
                </a:lnTo>
                <a:close/>
              </a:path>
            </a:pathLst>
          </a:custGeom>
          <a:blipFill>
            <a:blip r:embed="rId6"/>
            <a:stretch>
              <a:fillRect l="0" t="0" r="0" b="0"/>
            </a:stretch>
          </a:blipFill>
        </p:spPr>
      </p:sp>
      <p:sp>
        <p:nvSpPr>
          <p:cNvPr name="Freeform 9" id="9"/>
          <p:cNvSpPr/>
          <p:nvPr/>
        </p:nvSpPr>
        <p:spPr>
          <a:xfrm flipH="false" flipV="false" rot="0">
            <a:off x="-299909" y="8125088"/>
            <a:ext cx="2306788" cy="3909811"/>
          </a:xfrm>
          <a:custGeom>
            <a:avLst/>
            <a:gdLst/>
            <a:ahLst/>
            <a:cxnLst/>
            <a:rect r="r" b="b" t="t" l="l"/>
            <a:pathLst>
              <a:path h="3909811" w="2306788">
                <a:moveTo>
                  <a:pt x="0" y="0"/>
                </a:moveTo>
                <a:lnTo>
                  <a:pt x="2306788" y="0"/>
                </a:lnTo>
                <a:lnTo>
                  <a:pt x="2306788" y="3909811"/>
                </a:lnTo>
                <a:lnTo>
                  <a:pt x="0" y="3909811"/>
                </a:lnTo>
                <a:lnTo>
                  <a:pt x="0" y="0"/>
                </a:lnTo>
                <a:close/>
              </a:path>
            </a:pathLst>
          </a:custGeom>
          <a:blipFill>
            <a:blip r:embed="rId7"/>
            <a:stretch>
              <a:fillRect l="0" t="0" r="0" b="0"/>
            </a:stretch>
          </a:blipFill>
        </p:spPr>
      </p:sp>
      <p:sp>
        <p:nvSpPr>
          <p:cNvPr name="Freeform 10" id="10"/>
          <p:cNvSpPr/>
          <p:nvPr/>
        </p:nvSpPr>
        <p:spPr>
          <a:xfrm flipH="false" flipV="false" rot="-1349136">
            <a:off x="1855379" y="8360386"/>
            <a:ext cx="1586337" cy="3439214"/>
          </a:xfrm>
          <a:custGeom>
            <a:avLst/>
            <a:gdLst/>
            <a:ahLst/>
            <a:cxnLst/>
            <a:rect r="r" b="b" t="t" l="l"/>
            <a:pathLst>
              <a:path h="3439214" w="1586337">
                <a:moveTo>
                  <a:pt x="0" y="0"/>
                </a:moveTo>
                <a:lnTo>
                  <a:pt x="1586337" y="0"/>
                </a:lnTo>
                <a:lnTo>
                  <a:pt x="1586337" y="3439214"/>
                </a:lnTo>
                <a:lnTo>
                  <a:pt x="0" y="3439214"/>
                </a:lnTo>
                <a:lnTo>
                  <a:pt x="0" y="0"/>
                </a:lnTo>
                <a:close/>
              </a:path>
            </a:pathLst>
          </a:custGeom>
          <a:blipFill>
            <a:blip r:embed="rId6"/>
            <a:stretch>
              <a:fillRect l="0" t="0" r="0" b="0"/>
            </a:stretch>
          </a:blipFill>
        </p:spPr>
      </p:sp>
      <p:sp>
        <p:nvSpPr>
          <p:cNvPr name="Freeform 11" id="11"/>
          <p:cNvSpPr/>
          <p:nvPr/>
        </p:nvSpPr>
        <p:spPr>
          <a:xfrm flipH="true" flipV="false" rot="0">
            <a:off x="15073190" y="8280825"/>
            <a:ext cx="2123018" cy="3598336"/>
          </a:xfrm>
          <a:custGeom>
            <a:avLst/>
            <a:gdLst/>
            <a:ahLst/>
            <a:cxnLst/>
            <a:rect r="r" b="b" t="t" l="l"/>
            <a:pathLst>
              <a:path h="3598336" w="2123018">
                <a:moveTo>
                  <a:pt x="2123018" y="0"/>
                </a:moveTo>
                <a:lnTo>
                  <a:pt x="0" y="0"/>
                </a:lnTo>
                <a:lnTo>
                  <a:pt x="0" y="3598336"/>
                </a:lnTo>
                <a:lnTo>
                  <a:pt x="2123018" y="3598336"/>
                </a:lnTo>
                <a:lnTo>
                  <a:pt x="2123018" y="0"/>
                </a:lnTo>
                <a:close/>
              </a:path>
            </a:pathLst>
          </a:custGeom>
          <a:blipFill>
            <a:blip r:embed="rId7"/>
            <a:stretch>
              <a:fillRect l="0" t="0" r="0" b="0"/>
            </a:stretch>
          </a:blipFill>
        </p:spPr>
      </p:sp>
      <p:sp>
        <p:nvSpPr>
          <p:cNvPr name="TextBox 12" id="12"/>
          <p:cNvSpPr txBox="true"/>
          <p:nvPr/>
        </p:nvSpPr>
        <p:spPr>
          <a:xfrm rot="0">
            <a:off x="2370421" y="3454048"/>
            <a:ext cx="13547159" cy="2408991"/>
          </a:xfrm>
          <a:prstGeom prst="rect">
            <a:avLst/>
          </a:prstGeom>
        </p:spPr>
        <p:txBody>
          <a:bodyPr anchor="t" rtlCol="false" tIns="0" lIns="0" bIns="0" rIns="0">
            <a:spAutoFit/>
          </a:bodyPr>
          <a:lstStyle/>
          <a:p>
            <a:pPr algn="ctr">
              <a:lnSpc>
                <a:spcPts val="19696"/>
              </a:lnSpc>
            </a:pPr>
            <a:r>
              <a:rPr lang="en-US" sz="14068">
                <a:solidFill>
                  <a:srgbClr val="FE9F95"/>
                </a:solidFill>
                <a:latin typeface="เอฟซี แคนดี้"/>
                <a:ea typeface="เอฟซี แคนดี้"/>
                <a:cs typeface="เอฟซี แคนดี้"/>
                <a:sym typeface="เอฟซี แคนดี้"/>
              </a:rPr>
              <a:t>THANK YOU</a:t>
            </a:r>
          </a:p>
        </p:txBody>
      </p:sp>
      <p:sp>
        <p:nvSpPr>
          <p:cNvPr name="Freeform 13" id="13"/>
          <p:cNvSpPr/>
          <p:nvPr/>
        </p:nvSpPr>
        <p:spPr>
          <a:xfrm flipH="false" flipV="false" rot="0">
            <a:off x="14553868" y="9116543"/>
            <a:ext cx="1586337" cy="3439214"/>
          </a:xfrm>
          <a:custGeom>
            <a:avLst/>
            <a:gdLst/>
            <a:ahLst/>
            <a:cxnLst/>
            <a:rect r="r" b="b" t="t" l="l"/>
            <a:pathLst>
              <a:path h="3439214" w="1586337">
                <a:moveTo>
                  <a:pt x="0" y="0"/>
                </a:moveTo>
                <a:lnTo>
                  <a:pt x="1586338" y="0"/>
                </a:lnTo>
                <a:lnTo>
                  <a:pt x="1586338" y="3439214"/>
                </a:lnTo>
                <a:lnTo>
                  <a:pt x="0" y="3439214"/>
                </a:lnTo>
                <a:lnTo>
                  <a:pt x="0" y="0"/>
                </a:lnTo>
                <a:close/>
              </a:path>
            </a:pathLst>
          </a:custGeom>
          <a:blipFill>
            <a:blip r:embed="rId6"/>
            <a:stretch>
              <a:fillRect l="0" t="0" r="0" b="0"/>
            </a:stretch>
          </a:blipFill>
        </p:spPr>
      </p:sp>
      <p:sp>
        <p:nvSpPr>
          <p:cNvPr name="Freeform 14" id="14"/>
          <p:cNvSpPr/>
          <p:nvPr/>
        </p:nvSpPr>
        <p:spPr>
          <a:xfrm flipH="false" flipV="false" rot="0">
            <a:off x="12843993" y="8818338"/>
            <a:ext cx="2669292" cy="5080333"/>
          </a:xfrm>
          <a:custGeom>
            <a:avLst/>
            <a:gdLst/>
            <a:ahLst/>
            <a:cxnLst/>
            <a:rect r="r" b="b" t="t" l="l"/>
            <a:pathLst>
              <a:path h="5080333" w="2669292">
                <a:moveTo>
                  <a:pt x="0" y="0"/>
                </a:moveTo>
                <a:lnTo>
                  <a:pt x="2669292" y="0"/>
                </a:lnTo>
                <a:lnTo>
                  <a:pt x="2669292" y="5080333"/>
                </a:lnTo>
                <a:lnTo>
                  <a:pt x="0" y="5080333"/>
                </a:lnTo>
                <a:lnTo>
                  <a:pt x="0" y="0"/>
                </a:lnTo>
                <a:close/>
              </a:path>
            </a:pathLst>
          </a:custGeom>
          <a:blipFill>
            <a:blip r:embed="rId8"/>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4E1"/>
        </a:solidFill>
      </p:bgPr>
    </p:bg>
    <p:spTree>
      <p:nvGrpSpPr>
        <p:cNvPr id="1" name=""/>
        <p:cNvGrpSpPr/>
        <p:nvPr/>
      </p:nvGrpSpPr>
      <p:grpSpPr>
        <a:xfrm>
          <a:off x="0" y="0"/>
          <a:ext cx="0" cy="0"/>
          <a:chOff x="0" y="0"/>
          <a:chExt cx="0" cy="0"/>
        </a:xfrm>
      </p:grpSpPr>
      <p:sp>
        <p:nvSpPr>
          <p:cNvPr name="Freeform 2" id="2"/>
          <p:cNvSpPr/>
          <p:nvPr/>
        </p:nvSpPr>
        <p:spPr>
          <a:xfrm flipH="false" flipV="false" rot="0">
            <a:off x="12539741" y="7089988"/>
            <a:ext cx="8430861" cy="4336624"/>
          </a:xfrm>
          <a:custGeom>
            <a:avLst/>
            <a:gdLst/>
            <a:ahLst/>
            <a:cxnLst/>
            <a:rect r="r" b="b" t="t" l="l"/>
            <a:pathLst>
              <a:path h="4336624" w="8430861">
                <a:moveTo>
                  <a:pt x="0" y="0"/>
                </a:moveTo>
                <a:lnTo>
                  <a:pt x="8430861" y="0"/>
                </a:lnTo>
                <a:lnTo>
                  <a:pt x="8430861" y="4336624"/>
                </a:lnTo>
                <a:lnTo>
                  <a:pt x="0" y="4336624"/>
                </a:lnTo>
                <a:lnTo>
                  <a:pt x="0" y="0"/>
                </a:lnTo>
                <a:close/>
              </a:path>
            </a:pathLst>
          </a:custGeom>
          <a:blipFill>
            <a:blip r:embed="rId2"/>
            <a:stretch>
              <a:fillRect l="0" t="0" r="0" b="0"/>
            </a:stretch>
          </a:blipFill>
        </p:spPr>
      </p:sp>
      <p:sp>
        <p:nvSpPr>
          <p:cNvPr name="Freeform 3" id="3"/>
          <p:cNvSpPr/>
          <p:nvPr/>
        </p:nvSpPr>
        <p:spPr>
          <a:xfrm flipH="false" flipV="false" rot="0">
            <a:off x="15529023" y="8127819"/>
            <a:ext cx="2315970" cy="3873398"/>
          </a:xfrm>
          <a:custGeom>
            <a:avLst/>
            <a:gdLst/>
            <a:ahLst/>
            <a:cxnLst/>
            <a:rect r="r" b="b" t="t" l="l"/>
            <a:pathLst>
              <a:path h="3873398" w="2315970">
                <a:moveTo>
                  <a:pt x="0" y="0"/>
                </a:moveTo>
                <a:lnTo>
                  <a:pt x="2315970" y="0"/>
                </a:lnTo>
                <a:lnTo>
                  <a:pt x="2315970" y="3873399"/>
                </a:lnTo>
                <a:lnTo>
                  <a:pt x="0" y="3873399"/>
                </a:lnTo>
                <a:lnTo>
                  <a:pt x="0" y="0"/>
                </a:lnTo>
                <a:close/>
              </a:path>
            </a:pathLst>
          </a:custGeom>
          <a:blipFill>
            <a:blip r:embed="rId3"/>
            <a:stretch>
              <a:fillRect l="0" t="0" r="0" b="0"/>
            </a:stretch>
          </a:blipFill>
        </p:spPr>
      </p:sp>
      <p:sp>
        <p:nvSpPr>
          <p:cNvPr name="Freeform 4" id="4"/>
          <p:cNvSpPr/>
          <p:nvPr/>
        </p:nvSpPr>
        <p:spPr>
          <a:xfrm flipH="false" flipV="false" rot="5602318">
            <a:off x="-1167346" y="2819850"/>
            <a:ext cx="3509326" cy="2381955"/>
          </a:xfrm>
          <a:custGeom>
            <a:avLst/>
            <a:gdLst/>
            <a:ahLst/>
            <a:cxnLst/>
            <a:rect r="r" b="b" t="t" l="l"/>
            <a:pathLst>
              <a:path h="2381955" w="3509326">
                <a:moveTo>
                  <a:pt x="0" y="0"/>
                </a:moveTo>
                <a:lnTo>
                  <a:pt x="3509325" y="0"/>
                </a:lnTo>
                <a:lnTo>
                  <a:pt x="3509325" y="2381954"/>
                </a:lnTo>
                <a:lnTo>
                  <a:pt x="0" y="2381954"/>
                </a:lnTo>
                <a:lnTo>
                  <a:pt x="0" y="0"/>
                </a:lnTo>
                <a:close/>
              </a:path>
            </a:pathLst>
          </a:custGeom>
          <a:blipFill>
            <a:blip r:embed="rId4"/>
            <a:stretch>
              <a:fillRect l="0" t="0" r="0" b="0"/>
            </a:stretch>
          </a:blipFill>
        </p:spPr>
      </p:sp>
      <p:sp>
        <p:nvSpPr>
          <p:cNvPr name="Freeform 5" id="5"/>
          <p:cNvSpPr/>
          <p:nvPr/>
        </p:nvSpPr>
        <p:spPr>
          <a:xfrm flipH="false" flipV="false" rot="-10290204">
            <a:off x="-699068" y="5637579"/>
            <a:ext cx="3509326" cy="2381955"/>
          </a:xfrm>
          <a:custGeom>
            <a:avLst/>
            <a:gdLst/>
            <a:ahLst/>
            <a:cxnLst/>
            <a:rect r="r" b="b" t="t" l="l"/>
            <a:pathLst>
              <a:path h="2381955" w="3509326">
                <a:moveTo>
                  <a:pt x="0" y="0"/>
                </a:moveTo>
                <a:lnTo>
                  <a:pt x="3509325" y="0"/>
                </a:lnTo>
                <a:lnTo>
                  <a:pt x="3509325" y="2381954"/>
                </a:lnTo>
                <a:lnTo>
                  <a:pt x="0" y="2381954"/>
                </a:lnTo>
                <a:lnTo>
                  <a:pt x="0" y="0"/>
                </a:lnTo>
                <a:close/>
              </a:path>
            </a:pathLst>
          </a:custGeom>
          <a:blipFill>
            <a:blip r:embed="rId4"/>
            <a:stretch>
              <a:fillRect l="0" t="0" r="0" b="0"/>
            </a:stretch>
          </a:blipFill>
        </p:spPr>
      </p:sp>
      <p:sp>
        <p:nvSpPr>
          <p:cNvPr name="Freeform 6" id="6"/>
          <p:cNvSpPr/>
          <p:nvPr/>
        </p:nvSpPr>
        <p:spPr>
          <a:xfrm flipH="false" flipV="false" rot="0">
            <a:off x="-677268" y="7383797"/>
            <a:ext cx="7288470" cy="3749007"/>
          </a:xfrm>
          <a:custGeom>
            <a:avLst/>
            <a:gdLst/>
            <a:ahLst/>
            <a:cxnLst/>
            <a:rect r="r" b="b" t="t" l="l"/>
            <a:pathLst>
              <a:path h="3749007" w="7288470">
                <a:moveTo>
                  <a:pt x="0" y="0"/>
                </a:moveTo>
                <a:lnTo>
                  <a:pt x="7288470" y="0"/>
                </a:lnTo>
                <a:lnTo>
                  <a:pt x="7288470" y="3749006"/>
                </a:lnTo>
                <a:lnTo>
                  <a:pt x="0" y="3749006"/>
                </a:lnTo>
                <a:lnTo>
                  <a:pt x="0" y="0"/>
                </a:lnTo>
                <a:close/>
              </a:path>
            </a:pathLst>
          </a:custGeom>
          <a:blipFill>
            <a:blip r:embed="rId2"/>
            <a:stretch>
              <a:fillRect l="0" t="0" r="0" b="0"/>
            </a:stretch>
          </a:blipFill>
        </p:spPr>
      </p:sp>
      <p:sp>
        <p:nvSpPr>
          <p:cNvPr name="Freeform 7" id="7"/>
          <p:cNvSpPr/>
          <p:nvPr/>
        </p:nvSpPr>
        <p:spPr>
          <a:xfrm flipH="false" flipV="false" rot="0">
            <a:off x="5411822" y="8265715"/>
            <a:ext cx="7864217" cy="3735503"/>
          </a:xfrm>
          <a:custGeom>
            <a:avLst/>
            <a:gdLst/>
            <a:ahLst/>
            <a:cxnLst/>
            <a:rect r="r" b="b" t="t" l="l"/>
            <a:pathLst>
              <a:path h="3735503" w="7864217">
                <a:moveTo>
                  <a:pt x="0" y="0"/>
                </a:moveTo>
                <a:lnTo>
                  <a:pt x="7864217" y="0"/>
                </a:lnTo>
                <a:lnTo>
                  <a:pt x="7864217" y="3735503"/>
                </a:lnTo>
                <a:lnTo>
                  <a:pt x="0" y="3735503"/>
                </a:lnTo>
                <a:lnTo>
                  <a:pt x="0" y="0"/>
                </a:lnTo>
                <a:close/>
              </a:path>
            </a:pathLst>
          </a:custGeom>
          <a:blipFill>
            <a:blip r:embed="rId5"/>
            <a:stretch>
              <a:fillRect l="0" t="0" r="0" b="0"/>
            </a:stretch>
          </a:blipFill>
        </p:spPr>
      </p:sp>
      <p:sp>
        <p:nvSpPr>
          <p:cNvPr name="Freeform 8" id="8"/>
          <p:cNvSpPr/>
          <p:nvPr/>
        </p:nvSpPr>
        <p:spPr>
          <a:xfrm flipH="false" flipV="false" rot="0">
            <a:off x="-308271" y="8229600"/>
            <a:ext cx="2727731" cy="4114800"/>
          </a:xfrm>
          <a:custGeom>
            <a:avLst/>
            <a:gdLst/>
            <a:ahLst/>
            <a:cxnLst/>
            <a:rect r="r" b="b" t="t" l="l"/>
            <a:pathLst>
              <a:path h="4114800" w="2727731">
                <a:moveTo>
                  <a:pt x="0" y="0"/>
                </a:moveTo>
                <a:lnTo>
                  <a:pt x="2727731" y="0"/>
                </a:lnTo>
                <a:lnTo>
                  <a:pt x="27277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14704758" y="-162277"/>
            <a:ext cx="3509326" cy="2381955"/>
          </a:xfrm>
          <a:custGeom>
            <a:avLst/>
            <a:gdLst/>
            <a:ahLst/>
            <a:cxnLst/>
            <a:rect r="r" b="b" t="t" l="l"/>
            <a:pathLst>
              <a:path h="2381955" w="3509326">
                <a:moveTo>
                  <a:pt x="0" y="0"/>
                </a:moveTo>
                <a:lnTo>
                  <a:pt x="3509325" y="0"/>
                </a:lnTo>
                <a:lnTo>
                  <a:pt x="3509325" y="2381954"/>
                </a:lnTo>
                <a:lnTo>
                  <a:pt x="0" y="2381954"/>
                </a:lnTo>
                <a:lnTo>
                  <a:pt x="0" y="0"/>
                </a:lnTo>
                <a:close/>
              </a:path>
            </a:pathLst>
          </a:custGeom>
          <a:blipFill>
            <a:blip r:embed="rId4"/>
            <a:stretch>
              <a:fillRect l="0" t="0" r="0" b="0"/>
            </a:stretch>
          </a:blipFill>
        </p:spPr>
      </p:sp>
      <p:grpSp>
        <p:nvGrpSpPr>
          <p:cNvPr name="Group 10" id="10"/>
          <p:cNvGrpSpPr>
            <a:grpSpLocks noChangeAspect="true"/>
          </p:cNvGrpSpPr>
          <p:nvPr/>
        </p:nvGrpSpPr>
        <p:grpSpPr>
          <a:xfrm rot="0">
            <a:off x="1712181" y="3033046"/>
            <a:ext cx="3742124" cy="4056942"/>
            <a:chOff x="0" y="0"/>
            <a:chExt cx="5857240" cy="6350000"/>
          </a:xfrm>
        </p:grpSpPr>
        <p:sp>
          <p:nvSpPr>
            <p:cNvPr name="Freeform 11" id="11"/>
            <p:cNvSpPr/>
            <p:nvPr/>
          </p:nvSpPr>
          <p:spPr>
            <a:xfrm flipH="false" flipV="false" rot="0">
              <a:off x="0" y="0"/>
              <a:ext cx="5857240" cy="6350000"/>
            </a:xfrm>
            <a:custGeom>
              <a:avLst/>
              <a:gdLst/>
              <a:ahLst/>
              <a:cxnLst/>
              <a:rect r="r" b="b" t="t" l="l"/>
              <a:pathLst>
                <a:path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8"/>
              <a:stretch>
                <a:fillRect l="0" t="-19223" r="0" b="-19223"/>
              </a:stretch>
            </a:blipFill>
          </p:spPr>
        </p:sp>
      </p:grpSp>
      <p:grpSp>
        <p:nvGrpSpPr>
          <p:cNvPr name="Group 12" id="12"/>
          <p:cNvGrpSpPr>
            <a:grpSpLocks noChangeAspect="true"/>
          </p:cNvGrpSpPr>
          <p:nvPr/>
        </p:nvGrpSpPr>
        <p:grpSpPr>
          <a:xfrm rot="0">
            <a:off x="7272938" y="3033046"/>
            <a:ext cx="3742124" cy="4056942"/>
            <a:chOff x="0" y="0"/>
            <a:chExt cx="5857240" cy="6350000"/>
          </a:xfrm>
        </p:grpSpPr>
        <p:sp>
          <p:nvSpPr>
            <p:cNvPr name="Freeform 13" id="13"/>
            <p:cNvSpPr/>
            <p:nvPr/>
          </p:nvSpPr>
          <p:spPr>
            <a:xfrm flipH="false" flipV="false" rot="0">
              <a:off x="0" y="0"/>
              <a:ext cx="5857240" cy="6350000"/>
            </a:xfrm>
            <a:custGeom>
              <a:avLst/>
              <a:gdLst/>
              <a:ahLst/>
              <a:cxnLst/>
              <a:rect r="r" b="b" t="t" l="l"/>
              <a:pathLst>
                <a:path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9"/>
              <a:stretch>
                <a:fillRect l="0" t="-19093" r="0" b="-19093"/>
              </a:stretch>
            </a:blipFill>
          </p:spPr>
        </p:sp>
      </p:grpSp>
      <p:grpSp>
        <p:nvGrpSpPr>
          <p:cNvPr name="Group 14" id="14"/>
          <p:cNvGrpSpPr>
            <a:grpSpLocks noChangeAspect="true"/>
          </p:cNvGrpSpPr>
          <p:nvPr/>
        </p:nvGrpSpPr>
        <p:grpSpPr>
          <a:xfrm rot="0">
            <a:off x="12833696" y="3033046"/>
            <a:ext cx="3742124" cy="4056942"/>
            <a:chOff x="0" y="0"/>
            <a:chExt cx="5857240" cy="6350000"/>
          </a:xfrm>
        </p:grpSpPr>
        <p:sp>
          <p:nvSpPr>
            <p:cNvPr name="Freeform 15" id="15"/>
            <p:cNvSpPr/>
            <p:nvPr/>
          </p:nvSpPr>
          <p:spPr>
            <a:xfrm flipH="false" flipV="false" rot="0">
              <a:off x="0" y="0"/>
              <a:ext cx="5857240" cy="6350000"/>
            </a:xfrm>
            <a:custGeom>
              <a:avLst/>
              <a:gdLst/>
              <a:ahLst/>
              <a:cxnLst/>
              <a:rect r="r" b="b" t="t" l="l"/>
              <a:pathLst>
                <a:path h="6350000" w="585724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10"/>
              <a:stretch>
                <a:fillRect l="0" t="-19223" r="0" b="-19223"/>
              </a:stretch>
            </a:blipFill>
          </p:spPr>
        </p:sp>
      </p:grpSp>
      <p:grpSp>
        <p:nvGrpSpPr>
          <p:cNvPr name="Group 16" id="16"/>
          <p:cNvGrpSpPr/>
          <p:nvPr/>
        </p:nvGrpSpPr>
        <p:grpSpPr>
          <a:xfrm rot="0">
            <a:off x="1584065" y="6730577"/>
            <a:ext cx="4132686" cy="718822"/>
            <a:chOff x="0" y="0"/>
            <a:chExt cx="1088444" cy="189319"/>
          </a:xfrm>
        </p:grpSpPr>
        <p:sp>
          <p:nvSpPr>
            <p:cNvPr name="Freeform 17" id="17"/>
            <p:cNvSpPr/>
            <p:nvPr/>
          </p:nvSpPr>
          <p:spPr>
            <a:xfrm flipH="false" flipV="false" rot="0">
              <a:off x="0" y="0"/>
              <a:ext cx="1088444" cy="189319"/>
            </a:xfrm>
            <a:custGeom>
              <a:avLst/>
              <a:gdLst/>
              <a:ahLst/>
              <a:cxnLst/>
              <a:rect r="r" b="b" t="t" l="l"/>
              <a:pathLst>
                <a:path h="189319" w="1088444">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name="TextBox 18" id="18"/>
            <p:cNvSpPr txBox="true"/>
            <p:nvPr/>
          </p:nvSpPr>
          <p:spPr>
            <a:xfrm>
              <a:off x="0" y="-47625"/>
              <a:ext cx="1088444" cy="236944"/>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5515429" y="886816"/>
            <a:ext cx="7257141" cy="1566836"/>
          </a:xfrm>
          <a:prstGeom prst="rect">
            <a:avLst/>
          </a:prstGeom>
        </p:spPr>
        <p:txBody>
          <a:bodyPr anchor="t" rtlCol="false" tIns="0" lIns="0" bIns="0" rIns="0">
            <a:spAutoFit/>
          </a:bodyPr>
          <a:lstStyle/>
          <a:p>
            <a:pPr algn="ctr">
              <a:lnSpc>
                <a:spcPts val="12858"/>
              </a:lnSpc>
            </a:pPr>
            <a:r>
              <a:rPr lang="en-US" sz="9184">
                <a:solidFill>
                  <a:srgbClr val="000000"/>
                </a:solidFill>
                <a:latin typeface="เอฟซี แคนดี้"/>
                <a:ea typeface="เอฟซี แคนดี้"/>
                <a:cs typeface="เอฟซี แคนดี้"/>
                <a:sym typeface="เอฟซี แคนดี้"/>
              </a:rPr>
              <a:t>Our Team</a:t>
            </a:r>
          </a:p>
        </p:txBody>
      </p:sp>
      <p:sp>
        <p:nvSpPr>
          <p:cNvPr name="TextBox 20" id="20"/>
          <p:cNvSpPr txBox="true"/>
          <p:nvPr/>
        </p:nvSpPr>
        <p:spPr>
          <a:xfrm rot="0">
            <a:off x="2261376" y="6742831"/>
            <a:ext cx="2778063" cy="538983"/>
          </a:xfrm>
          <a:prstGeom prst="rect">
            <a:avLst/>
          </a:prstGeom>
        </p:spPr>
        <p:txBody>
          <a:bodyPr anchor="t" rtlCol="false" tIns="0" lIns="0" bIns="0" rIns="0">
            <a:spAutoFit/>
          </a:bodyPr>
          <a:lstStyle/>
          <a:p>
            <a:pPr algn="ctr">
              <a:lnSpc>
                <a:spcPts val="4409"/>
              </a:lnSpc>
            </a:pPr>
            <a:r>
              <a:rPr lang="en-US" sz="3150" b="true">
                <a:solidFill>
                  <a:srgbClr val="000000"/>
                </a:solidFill>
                <a:latin typeface="Lookpeach Font TH Bold"/>
                <a:ea typeface="Lookpeach Font TH Bold"/>
                <a:cs typeface="Lookpeach Font TH Bold"/>
                <a:sym typeface="Lookpeach Font TH Bold"/>
              </a:rPr>
              <a:t>Samira</a:t>
            </a:r>
          </a:p>
        </p:txBody>
      </p:sp>
      <p:grpSp>
        <p:nvGrpSpPr>
          <p:cNvPr name="Group 21" id="21"/>
          <p:cNvGrpSpPr/>
          <p:nvPr/>
        </p:nvGrpSpPr>
        <p:grpSpPr>
          <a:xfrm rot="0">
            <a:off x="7061903" y="6664974"/>
            <a:ext cx="4132686" cy="718822"/>
            <a:chOff x="0" y="0"/>
            <a:chExt cx="1088444" cy="189319"/>
          </a:xfrm>
        </p:grpSpPr>
        <p:sp>
          <p:nvSpPr>
            <p:cNvPr name="Freeform 22" id="22"/>
            <p:cNvSpPr/>
            <p:nvPr/>
          </p:nvSpPr>
          <p:spPr>
            <a:xfrm flipH="false" flipV="false" rot="0">
              <a:off x="0" y="0"/>
              <a:ext cx="1088444" cy="189319"/>
            </a:xfrm>
            <a:custGeom>
              <a:avLst/>
              <a:gdLst/>
              <a:ahLst/>
              <a:cxnLst/>
              <a:rect r="r" b="b" t="t" l="l"/>
              <a:pathLst>
                <a:path h="189319" w="1088444">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name="TextBox 23" id="23"/>
            <p:cNvSpPr txBox="true"/>
            <p:nvPr/>
          </p:nvSpPr>
          <p:spPr>
            <a:xfrm>
              <a:off x="0" y="-47625"/>
              <a:ext cx="1088444" cy="236944"/>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7739214" y="6677229"/>
            <a:ext cx="2778063" cy="538983"/>
          </a:xfrm>
          <a:prstGeom prst="rect">
            <a:avLst/>
          </a:prstGeom>
        </p:spPr>
        <p:txBody>
          <a:bodyPr anchor="t" rtlCol="false" tIns="0" lIns="0" bIns="0" rIns="0">
            <a:spAutoFit/>
          </a:bodyPr>
          <a:lstStyle/>
          <a:p>
            <a:pPr algn="ctr">
              <a:lnSpc>
                <a:spcPts val="4409"/>
              </a:lnSpc>
            </a:pPr>
            <a:r>
              <a:rPr lang="en-US" sz="3150" b="true">
                <a:solidFill>
                  <a:srgbClr val="000000"/>
                </a:solidFill>
                <a:latin typeface="Lookpeach Font TH Bold"/>
                <a:ea typeface="Lookpeach Font TH Bold"/>
                <a:cs typeface="Lookpeach Font TH Bold"/>
                <a:sym typeface="Lookpeach Font TH Bold"/>
              </a:rPr>
              <a:t>Helene</a:t>
            </a:r>
          </a:p>
        </p:txBody>
      </p:sp>
      <p:grpSp>
        <p:nvGrpSpPr>
          <p:cNvPr name="Group 25" id="25"/>
          <p:cNvGrpSpPr/>
          <p:nvPr/>
        </p:nvGrpSpPr>
        <p:grpSpPr>
          <a:xfrm rot="0">
            <a:off x="12539741" y="6599372"/>
            <a:ext cx="4132686" cy="718822"/>
            <a:chOff x="0" y="0"/>
            <a:chExt cx="1088444" cy="189319"/>
          </a:xfrm>
        </p:grpSpPr>
        <p:sp>
          <p:nvSpPr>
            <p:cNvPr name="Freeform 26" id="26"/>
            <p:cNvSpPr/>
            <p:nvPr/>
          </p:nvSpPr>
          <p:spPr>
            <a:xfrm flipH="false" flipV="false" rot="0">
              <a:off x="0" y="0"/>
              <a:ext cx="1088444" cy="189319"/>
            </a:xfrm>
            <a:custGeom>
              <a:avLst/>
              <a:gdLst/>
              <a:ahLst/>
              <a:cxnLst/>
              <a:rect r="r" b="b" t="t" l="l"/>
              <a:pathLst>
                <a:path h="189319" w="1088444">
                  <a:moveTo>
                    <a:pt x="94660" y="0"/>
                  </a:moveTo>
                  <a:lnTo>
                    <a:pt x="993784" y="0"/>
                  </a:lnTo>
                  <a:cubicBezTo>
                    <a:pt x="1018890" y="0"/>
                    <a:pt x="1042967" y="9973"/>
                    <a:pt x="1060719" y="27725"/>
                  </a:cubicBezTo>
                  <a:cubicBezTo>
                    <a:pt x="1078471" y="45477"/>
                    <a:pt x="1088444" y="69554"/>
                    <a:pt x="1088444" y="94660"/>
                  </a:cubicBezTo>
                  <a:lnTo>
                    <a:pt x="1088444" y="94660"/>
                  </a:lnTo>
                  <a:cubicBezTo>
                    <a:pt x="1088444" y="146939"/>
                    <a:pt x="1046063" y="189319"/>
                    <a:pt x="993784" y="189319"/>
                  </a:cubicBezTo>
                  <a:lnTo>
                    <a:pt x="94660" y="189319"/>
                  </a:lnTo>
                  <a:cubicBezTo>
                    <a:pt x="69554" y="189319"/>
                    <a:pt x="45477" y="179346"/>
                    <a:pt x="27725" y="161594"/>
                  </a:cubicBezTo>
                  <a:cubicBezTo>
                    <a:pt x="9973" y="143842"/>
                    <a:pt x="0" y="119765"/>
                    <a:pt x="0" y="94660"/>
                  </a:cubicBezTo>
                  <a:lnTo>
                    <a:pt x="0" y="94660"/>
                  </a:lnTo>
                  <a:cubicBezTo>
                    <a:pt x="0" y="69554"/>
                    <a:pt x="9973" y="45477"/>
                    <a:pt x="27725" y="27725"/>
                  </a:cubicBezTo>
                  <a:cubicBezTo>
                    <a:pt x="45477" y="9973"/>
                    <a:pt x="69554" y="0"/>
                    <a:pt x="94660" y="0"/>
                  </a:cubicBezTo>
                  <a:close/>
                </a:path>
              </a:pathLst>
            </a:custGeom>
            <a:solidFill>
              <a:srgbClr val="EBD964"/>
            </a:solidFill>
          </p:spPr>
        </p:sp>
        <p:sp>
          <p:nvSpPr>
            <p:cNvPr name="TextBox 27" id="27"/>
            <p:cNvSpPr txBox="true"/>
            <p:nvPr/>
          </p:nvSpPr>
          <p:spPr>
            <a:xfrm>
              <a:off x="0" y="-47625"/>
              <a:ext cx="1088444" cy="236944"/>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13217052" y="6611626"/>
            <a:ext cx="2778063" cy="538983"/>
          </a:xfrm>
          <a:prstGeom prst="rect">
            <a:avLst/>
          </a:prstGeom>
        </p:spPr>
        <p:txBody>
          <a:bodyPr anchor="t" rtlCol="false" tIns="0" lIns="0" bIns="0" rIns="0">
            <a:spAutoFit/>
          </a:bodyPr>
          <a:lstStyle/>
          <a:p>
            <a:pPr algn="ctr">
              <a:lnSpc>
                <a:spcPts val="4409"/>
              </a:lnSpc>
            </a:pPr>
            <a:r>
              <a:rPr lang="en-US" sz="3150" b="true">
                <a:solidFill>
                  <a:srgbClr val="000000"/>
                </a:solidFill>
                <a:latin typeface="Lookpeach Font TH Bold"/>
                <a:ea typeface="Lookpeach Font TH Bold"/>
                <a:cs typeface="Lookpeach Font TH Bold"/>
                <a:sym typeface="Lookpeach Font TH Bold"/>
              </a:rPr>
              <a:t>Olivia</a:t>
            </a:r>
          </a:p>
        </p:txBody>
      </p:sp>
      <p:sp>
        <p:nvSpPr>
          <p:cNvPr name="Freeform 29" id="29"/>
          <p:cNvSpPr/>
          <p:nvPr/>
        </p:nvSpPr>
        <p:spPr>
          <a:xfrm flipH="true" flipV="false" rot="0">
            <a:off x="2492423" y="8265715"/>
            <a:ext cx="2315970" cy="3873398"/>
          </a:xfrm>
          <a:custGeom>
            <a:avLst/>
            <a:gdLst/>
            <a:ahLst/>
            <a:cxnLst/>
            <a:rect r="r" b="b" t="t" l="l"/>
            <a:pathLst>
              <a:path h="3873398" w="2315970">
                <a:moveTo>
                  <a:pt x="2315970" y="0"/>
                </a:moveTo>
                <a:lnTo>
                  <a:pt x="0" y="0"/>
                </a:lnTo>
                <a:lnTo>
                  <a:pt x="0" y="3873398"/>
                </a:lnTo>
                <a:lnTo>
                  <a:pt x="2315970" y="3873398"/>
                </a:lnTo>
                <a:lnTo>
                  <a:pt x="2315970" y="0"/>
                </a:lnTo>
                <a:close/>
              </a:path>
            </a:pathLst>
          </a:custGeom>
          <a:blipFill>
            <a:blip r:embed="rId3"/>
            <a:stretch>
              <a:fillRect l="0" t="0" r="0" b="0"/>
            </a:stretch>
          </a:blipFill>
        </p:spPr>
      </p:sp>
      <p:sp>
        <p:nvSpPr>
          <p:cNvPr name="Freeform 30" id="30"/>
          <p:cNvSpPr/>
          <p:nvPr/>
        </p:nvSpPr>
        <p:spPr>
          <a:xfrm flipH="true" flipV="false" rot="-1867440">
            <a:off x="2238629" y="8712881"/>
            <a:ext cx="1602838" cy="2979066"/>
          </a:xfrm>
          <a:custGeom>
            <a:avLst/>
            <a:gdLst/>
            <a:ahLst/>
            <a:cxnLst/>
            <a:rect r="r" b="b" t="t" l="l"/>
            <a:pathLst>
              <a:path h="2979066" w="1602838">
                <a:moveTo>
                  <a:pt x="1602838" y="0"/>
                </a:moveTo>
                <a:lnTo>
                  <a:pt x="0" y="0"/>
                </a:lnTo>
                <a:lnTo>
                  <a:pt x="0" y="2979066"/>
                </a:lnTo>
                <a:lnTo>
                  <a:pt x="1602838" y="2979066"/>
                </a:lnTo>
                <a:lnTo>
                  <a:pt x="1602838" y="0"/>
                </a:lnTo>
                <a:close/>
              </a:path>
            </a:pathLst>
          </a:custGeom>
          <a:blipFill>
            <a:blip r:embed="rId3"/>
            <a:stretch>
              <a:fillRect l="0" t="0" r="-11129"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4E1"/>
        </a:solidFill>
      </p:bgPr>
    </p:bg>
    <p:spTree>
      <p:nvGrpSpPr>
        <p:cNvPr id="1" name=""/>
        <p:cNvGrpSpPr/>
        <p:nvPr/>
      </p:nvGrpSpPr>
      <p:grpSpPr>
        <a:xfrm>
          <a:off x="0" y="0"/>
          <a:ext cx="0" cy="0"/>
          <a:chOff x="0" y="0"/>
          <a:chExt cx="0" cy="0"/>
        </a:xfrm>
      </p:grpSpPr>
      <p:sp>
        <p:nvSpPr>
          <p:cNvPr name="Freeform 2" id="2"/>
          <p:cNvSpPr/>
          <p:nvPr/>
        </p:nvSpPr>
        <p:spPr>
          <a:xfrm flipH="false" flipV="false" rot="0">
            <a:off x="-168291" y="7990518"/>
            <a:ext cx="19907217" cy="8037539"/>
          </a:xfrm>
          <a:custGeom>
            <a:avLst/>
            <a:gdLst/>
            <a:ahLst/>
            <a:cxnLst/>
            <a:rect r="r" b="b" t="t" l="l"/>
            <a:pathLst>
              <a:path h="8037539" w="19907217">
                <a:moveTo>
                  <a:pt x="0" y="0"/>
                </a:moveTo>
                <a:lnTo>
                  <a:pt x="19907217" y="0"/>
                </a:lnTo>
                <a:lnTo>
                  <a:pt x="19907217" y="8037539"/>
                </a:lnTo>
                <a:lnTo>
                  <a:pt x="0" y="8037539"/>
                </a:lnTo>
                <a:lnTo>
                  <a:pt x="0" y="0"/>
                </a:lnTo>
                <a:close/>
              </a:path>
            </a:pathLst>
          </a:custGeom>
          <a:blipFill>
            <a:blip r:embed="rId2"/>
            <a:stretch>
              <a:fillRect l="0" t="0" r="0" b="0"/>
            </a:stretch>
          </a:blipFill>
        </p:spPr>
      </p:sp>
      <p:sp>
        <p:nvSpPr>
          <p:cNvPr name="Freeform 3" id="3"/>
          <p:cNvSpPr/>
          <p:nvPr/>
        </p:nvSpPr>
        <p:spPr>
          <a:xfrm flipH="false" flipV="false" rot="0">
            <a:off x="-168291" y="7506446"/>
            <a:ext cx="2037584" cy="4168969"/>
          </a:xfrm>
          <a:custGeom>
            <a:avLst/>
            <a:gdLst/>
            <a:ahLst/>
            <a:cxnLst/>
            <a:rect r="r" b="b" t="t" l="l"/>
            <a:pathLst>
              <a:path h="4168969" w="2037584">
                <a:moveTo>
                  <a:pt x="0" y="0"/>
                </a:moveTo>
                <a:lnTo>
                  <a:pt x="2037583" y="0"/>
                </a:lnTo>
                <a:lnTo>
                  <a:pt x="2037583" y="4168969"/>
                </a:lnTo>
                <a:lnTo>
                  <a:pt x="0" y="4168969"/>
                </a:lnTo>
                <a:lnTo>
                  <a:pt x="0" y="0"/>
                </a:lnTo>
                <a:close/>
              </a:path>
            </a:pathLst>
          </a:custGeom>
          <a:blipFill>
            <a:blip r:embed="rId3"/>
            <a:stretch>
              <a:fillRect l="0" t="0" r="0" b="0"/>
            </a:stretch>
          </a:blipFill>
        </p:spPr>
      </p:sp>
      <p:sp>
        <p:nvSpPr>
          <p:cNvPr name="Freeform 4" id="4"/>
          <p:cNvSpPr/>
          <p:nvPr/>
        </p:nvSpPr>
        <p:spPr>
          <a:xfrm flipH="true" flipV="false" rot="0">
            <a:off x="11775800" y="-193694"/>
            <a:ext cx="8358235" cy="4597029"/>
          </a:xfrm>
          <a:custGeom>
            <a:avLst/>
            <a:gdLst/>
            <a:ahLst/>
            <a:cxnLst/>
            <a:rect r="r" b="b" t="t" l="l"/>
            <a:pathLst>
              <a:path h="4597029" w="8358235">
                <a:moveTo>
                  <a:pt x="8358234" y="0"/>
                </a:moveTo>
                <a:lnTo>
                  <a:pt x="0" y="0"/>
                </a:lnTo>
                <a:lnTo>
                  <a:pt x="0" y="4597029"/>
                </a:lnTo>
                <a:lnTo>
                  <a:pt x="8358234" y="4597029"/>
                </a:lnTo>
                <a:lnTo>
                  <a:pt x="8358234" y="0"/>
                </a:lnTo>
                <a:close/>
              </a:path>
            </a:pathLst>
          </a:custGeom>
          <a:blipFill>
            <a:blip r:embed="rId4"/>
            <a:stretch>
              <a:fillRect l="0" t="0" r="0" b="0"/>
            </a:stretch>
          </a:blipFill>
        </p:spPr>
      </p:sp>
      <p:sp>
        <p:nvSpPr>
          <p:cNvPr name="Freeform 5" id="5"/>
          <p:cNvSpPr/>
          <p:nvPr/>
        </p:nvSpPr>
        <p:spPr>
          <a:xfrm flipH="false" flipV="false" rot="0">
            <a:off x="14622706" y="2453652"/>
            <a:ext cx="6286337" cy="8229600"/>
          </a:xfrm>
          <a:custGeom>
            <a:avLst/>
            <a:gdLst/>
            <a:ahLst/>
            <a:cxnLst/>
            <a:rect r="r" b="b" t="t" l="l"/>
            <a:pathLst>
              <a:path h="8229600" w="6286337">
                <a:moveTo>
                  <a:pt x="0" y="0"/>
                </a:moveTo>
                <a:lnTo>
                  <a:pt x="6286337" y="0"/>
                </a:lnTo>
                <a:lnTo>
                  <a:pt x="6286337" y="8229600"/>
                </a:lnTo>
                <a:lnTo>
                  <a:pt x="0" y="8229600"/>
                </a:lnTo>
                <a:lnTo>
                  <a:pt x="0" y="0"/>
                </a:lnTo>
                <a:close/>
              </a:path>
            </a:pathLst>
          </a:custGeom>
          <a:blipFill>
            <a:blip r:embed="rId5"/>
            <a:stretch>
              <a:fillRect l="0" t="0" r="0" b="0"/>
            </a:stretch>
          </a:blipFill>
        </p:spPr>
      </p:sp>
      <p:sp>
        <p:nvSpPr>
          <p:cNvPr name="Freeform 6" id="6"/>
          <p:cNvSpPr/>
          <p:nvPr/>
        </p:nvSpPr>
        <p:spPr>
          <a:xfrm flipH="false" flipV="false" rot="0">
            <a:off x="-2842805" y="1755959"/>
            <a:ext cx="8358235" cy="4597029"/>
          </a:xfrm>
          <a:custGeom>
            <a:avLst/>
            <a:gdLst/>
            <a:ahLst/>
            <a:cxnLst/>
            <a:rect r="r" b="b" t="t" l="l"/>
            <a:pathLst>
              <a:path h="4597029" w="8358235">
                <a:moveTo>
                  <a:pt x="0" y="0"/>
                </a:moveTo>
                <a:lnTo>
                  <a:pt x="8358234" y="0"/>
                </a:lnTo>
                <a:lnTo>
                  <a:pt x="8358234" y="4597029"/>
                </a:lnTo>
                <a:lnTo>
                  <a:pt x="0" y="4597029"/>
                </a:lnTo>
                <a:lnTo>
                  <a:pt x="0" y="0"/>
                </a:lnTo>
                <a:close/>
              </a:path>
            </a:pathLst>
          </a:custGeom>
          <a:blipFill>
            <a:blip r:embed="rId4"/>
            <a:stretch>
              <a:fillRect l="0" t="0" r="0" b="0"/>
            </a:stretch>
          </a:blipFill>
        </p:spPr>
      </p:sp>
      <p:sp>
        <p:nvSpPr>
          <p:cNvPr name="Freeform 7" id="7"/>
          <p:cNvSpPr/>
          <p:nvPr/>
        </p:nvSpPr>
        <p:spPr>
          <a:xfrm flipH="false" flipV="false" rot="0">
            <a:off x="2636765" y="3140777"/>
            <a:ext cx="13014469" cy="5264107"/>
          </a:xfrm>
          <a:custGeom>
            <a:avLst/>
            <a:gdLst/>
            <a:ahLst/>
            <a:cxnLst/>
            <a:rect r="r" b="b" t="t" l="l"/>
            <a:pathLst>
              <a:path h="5264107" w="13014469">
                <a:moveTo>
                  <a:pt x="0" y="0"/>
                </a:moveTo>
                <a:lnTo>
                  <a:pt x="13014470" y="0"/>
                </a:lnTo>
                <a:lnTo>
                  <a:pt x="13014470" y="5264107"/>
                </a:lnTo>
                <a:lnTo>
                  <a:pt x="0" y="5264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688478" y="8229600"/>
            <a:ext cx="2727731" cy="4114800"/>
          </a:xfrm>
          <a:custGeom>
            <a:avLst/>
            <a:gdLst/>
            <a:ahLst/>
            <a:cxnLst/>
            <a:rect r="r" b="b" t="t" l="l"/>
            <a:pathLst>
              <a:path h="4114800" w="2727731">
                <a:moveTo>
                  <a:pt x="0" y="0"/>
                </a:moveTo>
                <a:lnTo>
                  <a:pt x="2727730" y="0"/>
                </a:lnTo>
                <a:lnTo>
                  <a:pt x="272773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true" flipV="false" rot="0">
            <a:off x="15221716" y="8598767"/>
            <a:ext cx="2037584" cy="4168969"/>
          </a:xfrm>
          <a:custGeom>
            <a:avLst/>
            <a:gdLst/>
            <a:ahLst/>
            <a:cxnLst/>
            <a:rect r="r" b="b" t="t" l="l"/>
            <a:pathLst>
              <a:path h="4168969" w="2037584">
                <a:moveTo>
                  <a:pt x="2037584" y="0"/>
                </a:moveTo>
                <a:lnTo>
                  <a:pt x="0" y="0"/>
                </a:lnTo>
                <a:lnTo>
                  <a:pt x="0" y="4168969"/>
                </a:lnTo>
                <a:lnTo>
                  <a:pt x="2037584" y="4168969"/>
                </a:lnTo>
                <a:lnTo>
                  <a:pt x="2037584" y="0"/>
                </a:lnTo>
                <a:close/>
              </a:path>
            </a:pathLst>
          </a:custGeom>
          <a:blipFill>
            <a:blip r:embed="rId3"/>
            <a:stretch>
              <a:fillRect l="0" t="0" r="0" b="0"/>
            </a:stretch>
          </a:blipFill>
        </p:spPr>
      </p:sp>
      <p:sp>
        <p:nvSpPr>
          <p:cNvPr name="Freeform 10" id="10"/>
          <p:cNvSpPr/>
          <p:nvPr/>
        </p:nvSpPr>
        <p:spPr>
          <a:xfrm flipH="false" flipV="false" rot="0">
            <a:off x="12117527" y="6744681"/>
            <a:ext cx="3104190" cy="4608701"/>
          </a:xfrm>
          <a:custGeom>
            <a:avLst/>
            <a:gdLst/>
            <a:ahLst/>
            <a:cxnLst/>
            <a:rect r="r" b="b" t="t" l="l"/>
            <a:pathLst>
              <a:path h="4608701" w="3104190">
                <a:moveTo>
                  <a:pt x="0" y="0"/>
                </a:moveTo>
                <a:lnTo>
                  <a:pt x="3104189" y="0"/>
                </a:lnTo>
                <a:lnTo>
                  <a:pt x="3104189" y="4608701"/>
                </a:lnTo>
                <a:lnTo>
                  <a:pt x="0" y="4608701"/>
                </a:lnTo>
                <a:lnTo>
                  <a:pt x="0" y="0"/>
                </a:lnTo>
                <a:close/>
              </a:path>
            </a:pathLst>
          </a:custGeom>
          <a:blipFill>
            <a:blip r:embed="rId10"/>
            <a:stretch>
              <a:fillRect l="0" t="0" r="-221901" b="0"/>
            </a:stretch>
          </a:blipFill>
        </p:spPr>
      </p:sp>
      <p:sp>
        <p:nvSpPr>
          <p:cNvPr name="Freeform 11" id="11"/>
          <p:cNvSpPr/>
          <p:nvPr/>
        </p:nvSpPr>
        <p:spPr>
          <a:xfrm flipH="false" flipV="false" rot="0">
            <a:off x="13512777" y="8404884"/>
            <a:ext cx="2727731" cy="4114800"/>
          </a:xfrm>
          <a:custGeom>
            <a:avLst/>
            <a:gdLst/>
            <a:ahLst/>
            <a:cxnLst/>
            <a:rect r="r" b="b" t="t" l="l"/>
            <a:pathLst>
              <a:path h="4114800" w="2727731">
                <a:moveTo>
                  <a:pt x="0" y="0"/>
                </a:moveTo>
                <a:lnTo>
                  <a:pt x="2727731" y="0"/>
                </a:lnTo>
                <a:lnTo>
                  <a:pt x="27277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366243">
            <a:off x="-255389" y="1850710"/>
            <a:ext cx="1887733" cy="1980572"/>
          </a:xfrm>
          <a:custGeom>
            <a:avLst/>
            <a:gdLst/>
            <a:ahLst/>
            <a:cxnLst/>
            <a:rect r="r" b="b" t="t" l="l"/>
            <a:pathLst>
              <a:path h="1980572" w="1887733">
                <a:moveTo>
                  <a:pt x="0" y="0"/>
                </a:moveTo>
                <a:lnTo>
                  <a:pt x="1887733" y="0"/>
                </a:lnTo>
                <a:lnTo>
                  <a:pt x="1887733" y="1980572"/>
                </a:lnTo>
                <a:lnTo>
                  <a:pt x="0" y="1980572"/>
                </a:lnTo>
                <a:lnTo>
                  <a:pt x="0" y="0"/>
                </a:lnTo>
                <a:close/>
              </a:path>
            </a:pathLst>
          </a:custGeom>
          <a:blipFill>
            <a:blip r:embed="rId13"/>
            <a:stretch>
              <a:fillRect l="0" t="0" r="0" b="0"/>
            </a:stretch>
          </a:blipFill>
        </p:spPr>
      </p:sp>
      <p:sp>
        <p:nvSpPr>
          <p:cNvPr name="TextBox 13" id="13"/>
          <p:cNvSpPr txBox="true"/>
          <p:nvPr/>
        </p:nvSpPr>
        <p:spPr>
          <a:xfrm rot="0">
            <a:off x="3951854" y="3760646"/>
            <a:ext cx="10384292" cy="3481598"/>
          </a:xfrm>
          <a:prstGeom prst="rect">
            <a:avLst/>
          </a:prstGeom>
        </p:spPr>
        <p:txBody>
          <a:bodyPr anchor="t" rtlCol="false" tIns="0" lIns="0" bIns="0" rIns="0">
            <a:spAutoFit/>
          </a:bodyPr>
          <a:lstStyle/>
          <a:p>
            <a:pPr algn="ctr">
              <a:lnSpc>
                <a:spcPts val="3919"/>
              </a:lnSpc>
            </a:pPr>
            <a:r>
              <a:rPr lang="en-US" sz="3135">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 Suspendisse dictum odio enim, et rutrum mauris euismod in. In lorem nulla, ornare sed purus sit amet, aliquam lacinia nibh.</a:t>
            </a:r>
          </a:p>
        </p:txBody>
      </p:sp>
      <p:sp>
        <p:nvSpPr>
          <p:cNvPr name="TextBox 14" id="14"/>
          <p:cNvSpPr txBox="true"/>
          <p:nvPr/>
        </p:nvSpPr>
        <p:spPr>
          <a:xfrm rot="0">
            <a:off x="5515429" y="821466"/>
            <a:ext cx="7257141" cy="1566836"/>
          </a:xfrm>
          <a:prstGeom prst="rect">
            <a:avLst/>
          </a:prstGeom>
        </p:spPr>
        <p:txBody>
          <a:bodyPr anchor="t" rtlCol="false" tIns="0" lIns="0" bIns="0" rIns="0">
            <a:spAutoFit/>
          </a:bodyPr>
          <a:lstStyle/>
          <a:p>
            <a:pPr algn="ctr">
              <a:lnSpc>
                <a:spcPts val="12858"/>
              </a:lnSpc>
            </a:pPr>
            <a:r>
              <a:rPr lang="en-US" sz="9184">
                <a:solidFill>
                  <a:srgbClr val="000000"/>
                </a:solidFill>
                <a:latin typeface="เอฟซี แคนดี้"/>
                <a:ea typeface="เอฟซี แคนดี้"/>
                <a:cs typeface="เอฟซี แคนดี้"/>
                <a:sym typeface="เอฟซี แคนดี้"/>
              </a:rPr>
              <a:t>Introduction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4E1"/>
        </a:solidFill>
      </p:bgPr>
    </p:bg>
    <p:spTree>
      <p:nvGrpSpPr>
        <p:cNvPr id="1" name=""/>
        <p:cNvGrpSpPr/>
        <p:nvPr/>
      </p:nvGrpSpPr>
      <p:grpSpPr>
        <a:xfrm>
          <a:off x="0" y="0"/>
          <a:ext cx="0" cy="0"/>
          <a:chOff x="0" y="0"/>
          <a:chExt cx="0" cy="0"/>
        </a:xfrm>
      </p:grpSpPr>
      <p:sp>
        <p:nvSpPr>
          <p:cNvPr name="Freeform 2" id="2"/>
          <p:cNvSpPr/>
          <p:nvPr/>
        </p:nvSpPr>
        <p:spPr>
          <a:xfrm flipH="false" flipV="false" rot="0">
            <a:off x="-684672" y="4605622"/>
            <a:ext cx="4189683" cy="6322232"/>
          </a:xfrm>
          <a:custGeom>
            <a:avLst/>
            <a:gdLst/>
            <a:ahLst/>
            <a:cxnLst/>
            <a:rect r="r" b="b" t="t" l="l"/>
            <a:pathLst>
              <a:path h="6322232" w="4189683">
                <a:moveTo>
                  <a:pt x="0" y="0"/>
                </a:moveTo>
                <a:lnTo>
                  <a:pt x="4189683" y="0"/>
                </a:lnTo>
                <a:lnTo>
                  <a:pt x="4189683" y="6322232"/>
                </a:lnTo>
                <a:lnTo>
                  <a:pt x="0" y="6322232"/>
                </a:lnTo>
                <a:lnTo>
                  <a:pt x="0" y="0"/>
                </a:lnTo>
                <a:close/>
              </a:path>
            </a:pathLst>
          </a:custGeom>
          <a:blipFill>
            <a:blip r:embed="rId2"/>
            <a:stretch>
              <a:fillRect l="0" t="0" r="0" b="0"/>
            </a:stretch>
          </a:blipFill>
        </p:spPr>
      </p:sp>
      <p:sp>
        <p:nvSpPr>
          <p:cNvPr name="Freeform 3" id="3"/>
          <p:cNvSpPr/>
          <p:nvPr/>
        </p:nvSpPr>
        <p:spPr>
          <a:xfrm flipH="false" flipV="false" rot="0">
            <a:off x="-2088710" y="8419248"/>
            <a:ext cx="7864217" cy="3735503"/>
          </a:xfrm>
          <a:custGeom>
            <a:avLst/>
            <a:gdLst/>
            <a:ahLst/>
            <a:cxnLst/>
            <a:rect r="r" b="b" t="t" l="l"/>
            <a:pathLst>
              <a:path h="3735503" w="7864217">
                <a:moveTo>
                  <a:pt x="0" y="0"/>
                </a:moveTo>
                <a:lnTo>
                  <a:pt x="7864217" y="0"/>
                </a:lnTo>
                <a:lnTo>
                  <a:pt x="7864217" y="3735504"/>
                </a:lnTo>
                <a:lnTo>
                  <a:pt x="0" y="3735504"/>
                </a:lnTo>
                <a:lnTo>
                  <a:pt x="0" y="0"/>
                </a:lnTo>
                <a:close/>
              </a:path>
            </a:pathLst>
          </a:custGeom>
          <a:blipFill>
            <a:blip r:embed="rId3"/>
            <a:stretch>
              <a:fillRect l="0" t="0" r="0" b="0"/>
            </a:stretch>
          </a:blipFill>
        </p:spPr>
      </p:sp>
      <p:sp>
        <p:nvSpPr>
          <p:cNvPr name="Freeform 4" id="4"/>
          <p:cNvSpPr/>
          <p:nvPr/>
        </p:nvSpPr>
        <p:spPr>
          <a:xfrm flipH="false" flipV="false" rot="0">
            <a:off x="3196628" y="9258300"/>
            <a:ext cx="16230600" cy="2339912"/>
          </a:xfrm>
          <a:custGeom>
            <a:avLst/>
            <a:gdLst/>
            <a:ahLst/>
            <a:cxnLst/>
            <a:rect r="r" b="b" t="t" l="l"/>
            <a:pathLst>
              <a:path h="2339912" w="16230600">
                <a:moveTo>
                  <a:pt x="0" y="0"/>
                </a:moveTo>
                <a:lnTo>
                  <a:pt x="16230600" y="0"/>
                </a:lnTo>
                <a:lnTo>
                  <a:pt x="16230600" y="2339912"/>
                </a:lnTo>
                <a:lnTo>
                  <a:pt x="0" y="2339912"/>
                </a:lnTo>
                <a:lnTo>
                  <a:pt x="0" y="0"/>
                </a:lnTo>
                <a:close/>
              </a:path>
            </a:pathLst>
          </a:custGeom>
          <a:blipFill>
            <a:blip r:embed="rId4"/>
            <a:stretch>
              <a:fillRect l="0" t="0" r="0" b="0"/>
            </a:stretch>
          </a:blipFill>
        </p:spPr>
      </p:sp>
      <p:sp>
        <p:nvSpPr>
          <p:cNvPr name="Freeform 5" id="5"/>
          <p:cNvSpPr/>
          <p:nvPr/>
        </p:nvSpPr>
        <p:spPr>
          <a:xfrm flipH="false" flipV="false" rot="0">
            <a:off x="11903874" y="7383797"/>
            <a:ext cx="7288470" cy="3749007"/>
          </a:xfrm>
          <a:custGeom>
            <a:avLst/>
            <a:gdLst/>
            <a:ahLst/>
            <a:cxnLst/>
            <a:rect r="r" b="b" t="t" l="l"/>
            <a:pathLst>
              <a:path h="3749007" w="7288470">
                <a:moveTo>
                  <a:pt x="0" y="0"/>
                </a:moveTo>
                <a:lnTo>
                  <a:pt x="7288470" y="0"/>
                </a:lnTo>
                <a:lnTo>
                  <a:pt x="7288470" y="3749006"/>
                </a:lnTo>
                <a:lnTo>
                  <a:pt x="0" y="3749006"/>
                </a:lnTo>
                <a:lnTo>
                  <a:pt x="0" y="0"/>
                </a:lnTo>
                <a:close/>
              </a:path>
            </a:pathLst>
          </a:custGeom>
          <a:blipFill>
            <a:blip r:embed="rId5"/>
            <a:stretch>
              <a:fillRect l="0" t="0" r="0" b="0"/>
            </a:stretch>
          </a:blipFill>
        </p:spPr>
      </p:sp>
      <p:sp>
        <p:nvSpPr>
          <p:cNvPr name="TextBox 6" id="6"/>
          <p:cNvSpPr txBox="true"/>
          <p:nvPr/>
        </p:nvSpPr>
        <p:spPr>
          <a:xfrm rot="0">
            <a:off x="3758660" y="641996"/>
            <a:ext cx="10770680" cy="1566836"/>
          </a:xfrm>
          <a:prstGeom prst="rect">
            <a:avLst/>
          </a:prstGeom>
        </p:spPr>
        <p:txBody>
          <a:bodyPr anchor="t" rtlCol="false" tIns="0" lIns="0" bIns="0" rIns="0">
            <a:spAutoFit/>
          </a:bodyPr>
          <a:lstStyle/>
          <a:p>
            <a:pPr algn="ctr">
              <a:lnSpc>
                <a:spcPts val="12858"/>
              </a:lnSpc>
            </a:pPr>
            <a:r>
              <a:rPr lang="en-US" sz="9184">
                <a:solidFill>
                  <a:srgbClr val="000000"/>
                </a:solidFill>
                <a:latin typeface="เอฟซี แคนดี้"/>
                <a:ea typeface="เอฟซี แคนดี้"/>
                <a:cs typeface="เอฟซี แคนดี้"/>
                <a:sym typeface="เอฟซี แคนดี้"/>
              </a:rPr>
              <a:t>Project Overview</a:t>
            </a:r>
          </a:p>
        </p:txBody>
      </p:sp>
      <p:sp>
        <p:nvSpPr>
          <p:cNvPr name="Freeform 7" id="7"/>
          <p:cNvSpPr/>
          <p:nvPr/>
        </p:nvSpPr>
        <p:spPr>
          <a:xfrm flipH="false" flipV="false" rot="0">
            <a:off x="9417957" y="4320456"/>
            <a:ext cx="7841343" cy="4557781"/>
          </a:xfrm>
          <a:custGeom>
            <a:avLst/>
            <a:gdLst/>
            <a:ahLst/>
            <a:cxnLst/>
            <a:rect r="r" b="b" t="t" l="l"/>
            <a:pathLst>
              <a:path h="4557781" w="7841343">
                <a:moveTo>
                  <a:pt x="0" y="0"/>
                </a:moveTo>
                <a:lnTo>
                  <a:pt x="7841343" y="0"/>
                </a:lnTo>
                <a:lnTo>
                  <a:pt x="7841343" y="4557781"/>
                </a:lnTo>
                <a:lnTo>
                  <a:pt x="0" y="45577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9751643" y="5412905"/>
            <a:ext cx="6765074" cy="2843250"/>
          </a:xfrm>
          <a:prstGeom prst="rect">
            <a:avLst/>
          </a:prstGeom>
        </p:spPr>
        <p:txBody>
          <a:bodyPr anchor="t" rtlCol="false" tIns="0" lIns="0" bIns="0" rIns="0">
            <a:spAutoFit/>
          </a:bodyPr>
          <a:lstStyle/>
          <a:p>
            <a:pPr algn="l">
              <a:lnSpc>
                <a:spcPts val="2807"/>
              </a:lnSpc>
            </a:pPr>
            <a:r>
              <a:rPr lang="en-US" sz="2246">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 Suspendisse dictum odio enim, et rutrum mauris euismod in. In lorem nulla, ornare sed purus sit amet, aliquam lacinia nibh.</a:t>
            </a:r>
          </a:p>
        </p:txBody>
      </p:sp>
      <p:sp>
        <p:nvSpPr>
          <p:cNvPr name="Freeform 9" id="9"/>
          <p:cNvSpPr/>
          <p:nvPr/>
        </p:nvSpPr>
        <p:spPr>
          <a:xfrm flipH="false" flipV="false" rot="0">
            <a:off x="1028700" y="3208957"/>
            <a:ext cx="7841343" cy="4557781"/>
          </a:xfrm>
          <a:custGeom>
            <a:avLst/>
            <a:gdLst/>
            <a:ahLst/>
            <a:cxnLst/>
            <a:rect r="r" b="b" t="t" l="l"/>
            <a:pathLst>
              <a:path h="4557781" w="7841343">
                <a:moveTo>
                  <a:pt x="0" y="0"/>
                </a:moveTo>
                <a:lnTo>
                  <a:pt x="7841343" y="0"/>
                </a:lnTo>
                <a:lnTo>
                  <a:pt x="7841343" y="4557781"/>
                </a:lnTo>
                <a:lnTo>
                  <a:pt x="0" y="45577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362386" y="4301406"/>
            <a:ext cx="6765074" cy="2843250"/>
          </a:xfrm>
          <a:prstGeom prst="rect">
            <a:avLst/>
          </a:prstGeom>
        </p:spPr>
        <p:txBody>
          <a:bodyPr anchor="t" rtlCol="false" tIns="0" lIns="0" bIns="0" rIns="0">
            <a:spAutoFit/>
          </a:bodyPr>
          <a:lstStyle/>
          <a:p>
            <a:pPr algn="l">
              <a:lnSpc>
                <a:spcPts val="2807"/>
              </a:lnSpc>
            </a:pPr>
            <a:r>
              <a:rPr lang="en-US" sz="2246">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 Suspendisse dictum odio enim, et rutrum mauris euismod in. In lorem nulla, ornare sed purus sit amet, aliquam lacinia nibh.</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4E1"/>
        </a:solidFill>
      </p:bgPr>
    </p:bg>
    <p:spTree>
      <p:nvGrpSpPr>
        <p:cNvPr id="1" name=""/>
        <p:cNvGrpSpPr/>
        <p:nvPr/>
      </p:nvGrpSpPr>
      <p:grpSpPr>
        <a:xfrm>
          <a:off x="0" y="0"/>
          <a:ext cx="0" cy="0"/>
          <a:chOff x="0" y="0"/>
          <a:chExt cx="0" cy="0"/>
        </a:xfrm>
      </p:grpSpPr>
      <p:sp>
        <p:nvSpPr>
          <p:cNvPr name="Freeform 2" id="2"/>
          <p:cNvSpPr/>
          <p:nvPr/>
        </p:nvSpPr>
        <p:spPr>
          <a:xfrm flipH="false" flipV="false" rot="0">
            <a:off x="4710675" y="8320830"/>
            <a:ext cx="16230600" cy="2874169"/>
          </a:xfrm>
          <a:custGeom>
            <a:avLst/>
            <a:gdLst/>
            <a:ahLst/>
            <a:cxnLst/>
            <a:rect r="r" b="b" t="t" l="l"/>
            <a:pathLst>
              <a:path h="2874169" w="16230600">
                <a:moveTo>
                  <a:pt x="0" y="0"/>
                </a:moveTo>
                <a:lnTo>
                  <a:pt x="16230600" y="0"/>
                </a:lnTo>
                <a:lnTo>
                  <a:pt x="16230600" y="2874169"/>
                </a:lnTo>
                <a:lnTo>
                  <a:pt x="0" y="2874169"/>
                </a:lnTo>
                <a:lnTo>
                  <a:pt x="0" y="0"/>
                </a:lnTo>
                <a:close/>
              </a:path>
            </a:pathLst>
          </a:custGeom>
          <a:blipFill>
            <a:blip r:embed="rId2"/>
            <a:stretch>
              <a:fillRect l="0" t="0" r="0" b="0"/>
            </a:stretch>
          </a:blipFill>
        </p:spPr>
      </p:sp>
      <p:sp>
        <p:nvSpPr>
          <p:cNvPr name="Freeform 3" id="3"/>
          <p:cNvSpPr/>
          <p:nvPr/>
        </p:nvSpPr>
        <p:spPr>
          <a:xfrm flipH="false" flipV="false" rot="0">
            <a:off x="-849086" y="8320830"/>
            <a:ext cx="16230600" cy="2874169"/>
          </a:xfrm>
          <a:custGeom>
            <a:avLst/>
            <a:gdLst/>
            <a:ahLst/>
            <a:cxnLst/>
            <a:rect r="r" b="b" t="t" l="l"/>
            <a:pathLst>
              <a:path h="2874169" w="16230600">
                <a:moveTo>
                  <a:pt x="0" y="0"/>
                </a:moveTo>
                <a:lnTo>
                  <a:pt x="16230600" y="0"/>
                </a:lnTo>
                <a:lnTo>
                  <a:pt x="16230600" y="2874169"/>
                </a:lnTo>
                <a:lnTo>
                  <a:pt x="0" y="2874169"/>
                </a:lnTo>
                <a:lnTo>
                  <a:pt x="0" y="0"/>
                </a:lnTo>
                <a:close/>
              </a:path>
            </a:pathLst>
          </a:custGeom>
          <a:blipFill>
            <a:blip r:embed="rId2"/>
            <a:stretch>
              <a:fillRect l="0" t="0" r="0" b="0"/>
            </a:stretch>
          </a:blipFill>
        </p:spPr>
      </p:sp>
      <p:sp>
        <p:nvSpPr>
          <p:cNvPr name="Freeform 4" id="4"/>
          <p:cNvSpPr/>
          <p:nvPr/>
        </p:nvSpPr>
        <p:spPr>
          <a:xfrm flipH="false" flipV="false" rot="0">
            <a:off x="14246473" y="6912645"/>
            <a:ext cx="4808257" cy="4282354"/>
          </a:xfrm>
          <a:custGeom>
            <a:avLst/>
            <a:gdLst/>
            <a:ahLst/>
            <a:cxnLst/>
            <a:rect r="r" b="b" t="t" l="l"/>
            <a:pathLst>
              <a:path h="4282354" w="4808257">
                <a:moveTo>
                  <a:pt x="0" y="0"/>
                </a:moveTo>
                <a:lnTo>
                  <a:pt x="4808257" y="0"/>
                </a:lnTo>
                <a:lnTo>
                  <a:pt x="4808257" y="4282354"/>
                </a:lnTo>
                <a:lnTo>
                  <a:pt x="0" y="4282354"/>
                </a:lnTo>
                <a:lnTo>
                  <a:pt x="0" y="0"/>
                </a:lnTo>
                <a:close/>
              </a:path>
            </a:pathLst>
          </a:custGeom>
          <a:blipFill>
            <a:blip r:embed="rId3"/>
            <a:stretch>
              <a:fillRect l="0" t="0" r="0" b="0"/>
            </a:stretch>
          </a:blipFill>
        </p:spPr>
      </p:sp>
      <p:sp>
        <p:nvSpPr>
          <p:cNvPr name="Freeform 5" id="5"/>
          <p:cNvSpPr/>
          <p:nvPr/>
        </p:nvSpPr>
        <p:spPr>
          <a:xfrm flipH="false" flipV="false" rot="0">
            <a:off x="-2858619" y="1755959"/>
            <a:ext cx="8115300" cy="3438858"/>
          </a:xfrm>
          <a:custGeom>
            <a:avLst/>
            <a:gdLst/>
            <a:ahLst/>
            <a:cxnLst/>
            <a:rect r="r" b="b" t="t" l="l"/>
            <a:pathLst>
              <a:path h="3438858" w="8115300">
                <a:moveTo>
                  <a:pt x="0" y="0"/>
                </a:moveTo>
                <a:lnTo>
                  <a:pt x="8115300" y="0"/>
                </a:lnTo>
                <a:lnTo>
                  <a:pt x="8115300" y="3438858"/>
                </a:lnTo>
                <a:lnTo>
                  <a:pt x="0" y="3438858"/>
                </a:lnTo>
                <a:lnTo>
                  <a:pt x="0" y="0"/>
                </a:lnTo>
                <a:close/>
              </a:path>
            </a:pathLst>
          </a:custGeom>
          <a:blipFill>
            <a:blip r:embed="rId4"/>
            <a:stretch>
              <a:fillRect l="0" t="0" r="0" b="0"/>
            </a:stretch>
          </a:blipFill>
        </p:spPr>
      </p:sp>
      <p:sp>
        <p:nvSpPr>
          <p:cNvPr name="Freeform 6" id="6"/>
          <p:cNvSpPr/>
          <p:nvPr/>
        </p:nvSpPr>
        <p:spPr>
          <a:xfrm flipH="true" flipV="false" rot="0">
            <a:off x="12170252" y="3229051"/>
            <a:ext cx="8115300" cy="3438858"/>
          </a:xfrm>
          <a:custGeom>
            <a:avLst/>
            <a:gdLst/>
            <a:ahLst/>
            <a:cxnLst/>
            <a:rect r="r" b="b" t="t" l="l"/>
            <a:pathLst>
              <a:path h="3438858" w="8115300">
                <a:moveTo>
                  <a:pt x="8115300" y="0"/>
                </a:moveTo>
                <a:lnTo>
                  <a:pt x="0" y="0"/>
                </a:lnTo>
                <a:lnTo>
                  <a:pt x="0" y="3438858"/>
                </a:lnTo>
                <a:lnTo>
                  <a:pt x="8115300" y="3438858"/>
                </a:lnTo>
                <a:lnTo>
                  <a:pt x="8115300" y="0"/>
                </a:lnTo>
                <a:close/>
              </a:path>
            </a:pathLst>
          </a:custGeom>
          <a:blipFill>
            <a:blip r:embed="rId4"/>
            <a:stretch>
              <a:fillRect l="0" t="0" r="0" b="0"/>
            </a:stretch>
          </a:blipFill>
        </p:spPr>
      </p:sp>
      <p:sp>
        <p:nvSpPr>
          <p:cNvPr name="Freeform 7" id="7"/>
          <p:cNvSpPr/>
          <p:nvPr/>
        </p:nvSpPr>
        <p:spPr>
          <a:xfrm flipH="false" flipV="false" rot="0">
            <a:off x="2906486" y="2913327"/>
            <a:ext cx="12475029" cy="5821680"/>
          </a:xfrm>
          <a:custGeom>
            <a:avLst/>
            <a:gdLst/>
            <a:ahLst/>
            <a:cxnLst/>
            <a:rect r="r" b="b" t="t" l="l"/>
            <a:pathLst>
              <a:path h="5821680" w="12475029">
                <a:moveTo>
                  <a:pt x="0" y="0"/>
                </a:moveTo>
                <a:lnTo>
                  <a:pt x="12475028" y="0"/>
                </a:lnTo>
                <a:lnTo>
                  <a:pt x="12475028" y="5821680"/>
                </a:lnTo>
                <a:lnTo>
                  <a:pt x="0" y="58216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true" flipV="false" rot="-1388715">
            <a:off x="-372685" y="7321601"/>
            <a:ext cx="2315970" cy="3873398"/>
          </a:xfrm>
          <a:custGeom>
            <a:avLst/>
            <a:gdLst/>
            <a:ahLst/>
            <a:cxnLst/>
            <a:rect r="r" b="b" t="t" l="l"/>
            <a:pathLst>
              <a:path h="3873398" w="2315970">
                <a:moveTo>
                  <a:pt x="2315969" y="0"/>
                </a:moveTo>
                <a:lnTo>
                  <a:pt x="0" y="0"/>
                </a:lnTo>
                <a:lnTo>
                  <a:pt x="0" y="3873398"/>
                </a:lnTo>
                <a:lnTo>
                  <a:pt x="2315969" y="3873398"/>
                </a:lnTo>
                <a:lnTo>
                  <a:pt x="2315969" y="0"/>
                </a:lnTo>
                <a:close/>
              </a:path>
            </a:pathLst>
          </a:custGeom>
          <a:blipFill>
            <a:blip r:embed="rId7"/>
            <a:stretch>
              <a:fillRect l="0" t="0" r="0" b="0"/>
            </a:stretch>
          </a:blipFill>
        </p:spPr>
      </p:sp>
      <p:sp>
        <p:nvSpPr>
          <p:cNvPr name="Freeform 9" id="9"/>
          <p:cNvSpPr/>
          <p:nvPr/>
        </p:nvSpPr>
        <p:spPr>
          <a:xfrm flipH="false" flipV="false" rot="0">
            <a:off x="16036576" y="7746833"/>
            <a:ext cx="2669292" cy="5080333"/>
          </a:xfrm>
          <a:custGeom>
            <a:avLst/>
            <a:gdLst/>
            <a:ahLst/>
            <a:cxnLst/>
            <a:rect r="r" b="b" t="t" l="l"/>
            <a:pathLst>
              <a:path h="5080333" w="2669292">
                <a:moveTo>
                  <a:pt x="0" y="0"/>
                </a:moveTo>
                <a:lnTo>
                  <a:pt x="2669292" y="0"/>
                </a:lnTo>
                <a:lnTo>
                  <a:pt x="2669292" y="5080334"/>
                </a:lnTo>
                <a:lnTo>
                  <a:pt x="0" y="5080334"/>
                </a:lnTo>
                <a:lnTo>
                  <a:pt x="0" y="0"/>
                </a:lnTo>
                <a:close/>
              </a:path>
            </a:pathLst>
          </a:custGeom>
          <a:blipFill>
            <a:blip r:embed="rId8"/>
            <a:stretch>
              <a:fillRect l="0" t="0" r="0" b="0"/>
            </a:stretch>
          </a:blipFill>
        </p:spPr>
      </p:sp>
      <p:sp>
        <p:nvSpPr>
          <p:cNvPr name="Freeform 10" id="10"/>
          <p:cNvSpPr/>
          <p:nvPr/>
        </p:nvSpPr>
        <p:spPr>
          <a:xfrm flipH="false" flipV="false" rot="2559695">
            <a:off x="1231359" y="8903482"/>
            <a:ext cx="2635567" cy="2345655"/>
          </a:xfrm>
          <a:custGeom>
            <a:avLst/>
            <a:gdLst/>
            <a:ahLst/>
            <a:cxnLst/>
            <a:rect r="r" b="b" t="t" l="l"/>
            <a:pathLst>
              <a:path h="2345655" w="2635567">
                <a:moveTo>
                  <a:pt x="0" y="0"/>
                </a:moveTo>
                <a:lnTo>
                  <a:pt x="2635567" y="0"/>
                </a:lnTo>
                <a:lnTo>
                  <a:pt x="2635567" y="2345655"/>
                </a:lnTo>
                <a:lnTo>
                  <a:pt x="0" y="2345655"/>
                </a:lnTo>
                <a:lnTo>
                  <a:pt x="0" y="0"/>
                </a:lnTo>
                <a:close/>
              </a:path>
            </a:pathLst>
          </a:custGeom>
          <a:blipFill>
            <a:blip r:embed="rId9"/>
            <a:stretch>
              <a:fillRect l="0" t="0" r="0" b="0"/>
            </a:stretch>
          </a:blipFill>
        </p:spPr>
      </p:sp>
      <p:sp>
        <p:nvSpPr>
          <p:cNvPr name="Freeform 11" id="11"/>
          <p:cNvSpPr/>
          <p:nvPr/>
        </p:nvSpPr>
        <p:spPr>
          <a:xfrm flipH="false" flipV="false" rot="-1856917">
            <a:off x="3292807" y="8363347"/>
            <a:ext cx="3241056" cy="3046593"/>
          </a:xfrm>
          <a:custGeom>
            <a:avLst/>
            <a:gdLst/>
            <a:ahLst/>
            <a:cxnLst/>
            <a:rect r="r" b="b" t="t" l="l"/>
            <a:pathLst>
              <a:path h="3046593" w="3241056">
                <a:moveTo>
                  <a:pt x="0" y="0"/>
                </a:moveTo>
                <a:lnTo>
                  <a:pt x="3241057" y="0"/>
                </a:lnTo>
                <a:lnTo>
                  <a:pt x="3241057" y="3046593"/>
                </a:lnTo>
                <a:lnTo>
                  <a:pt x="0" y="3046593"/>
                </a:lnTo>
                <a:lnTo>
                  <a:pt x="0" y="0"/>
                </a:lnTo>
                <a:close/>
              </a:path>
            </a:pathLst>
          </a:custGeom>
          <a:blipFill>
            <a:blip r:embed="rId10"/>
            <a:stretch>
              <a:fillRect l="0" t="0" r="0" b="0"/>
            </a:stretch>
          </a:blipFill>
        </p:spPr>
      </p:sp>
      <p:sp>
        <p:nvSpPr>
          <p:cNvPr name="TextBox 12" id="12"/>
          <p:cNvSpPr txBox="true"/>
          <p:nvPr/>
        </p:nvSpPr>
        <p:spPr>
          <a:xfrm rot="0">
            <a:off x="3758660" y="584491"/>
            <a:ext cx="10770680" cy="1566836"/>
          </a:xfrm>
          <a:prstGeom prst="rect">
            <a:avLst/>
          </a:prstGeom>
        </p:spPr>
        <p:txBody>
          <a:bodyPr anchor="t" rtlCol="false" tIns="0" lIns="0" bIns="0" rIns="0">
            <a:spAutoFit/>
          </a:bodyPr>
          <a:lstStyle/>
          <a:p>
            <a:pPr algn="ctr">
              <a:lnSpc>
                <a:spcPts val="12858"/>
              </a:lnSpc>
            </a:pPr>
            <a:r>
              <a:rPr lang="en-US" sz="9184">
                <a:solidFill>
                  <a:srgbClr val="000000"/>
                </a:solidFill>
                <a:latin typeface="เอฟซี แคนดี้"/>
                <a:ea typeface="เอฟซี แคนดี้"/>
                <a:cs typeface="เอฟซี แคนดี้"/>
                <a:sym typeface="เอฟซี แคนดี้"/>
              </a:rPr>
              <a:t>Project Goals</a:t>
            </a:r>
          </a:p>
        </p:txBody>
      </p:sp>
      <p:sp>
        <p:nvSpPr>
          <p:cNvPr name="Freeform 13" id="13"/>
          <p:cNvSpPr/>
          <p:nvPr/>
        </p:nvSpPr>
        <p:spPr>
          <a:xfrm flipH="false" flipV="false" rot="-1856917">
            <a:off x="13088749" y="8553013"/>
            <a:ext cx="3241056" cy="3046593"/>
          </a:xfrm>
          <a:custGeom>
            <a:avLst/>
            <a:gdLst/>
            <a:ahLst/>
            <a:cxnLst/>
            <a:rect r="r" b="b" t="t" l="l"/>
            <a:pathLst>
              <a:path h="3046593" w="3241056">
                <a:moveTo>
                  <a:pt x="0" y="0"/>
                </a:moveTo>
                <a:lnTo>
                  <a:pt x="3241056" y="0"/>
                </a:lnTo>
                <a:lnTo>
                  <a:pt x="3241056" y="3046593"/>
                </a:lnTo>
                <a:lnTo>
                  <a:pt x="0" y="3046593"/>
                </a:lnTo>
                <a:lnTo>
                  <a:pt x="0" y="0"/>
                </a:lnTo>
                <a:close/>
              </a:path>
            </a:pathLst>
          </a:custGeom>
          <a:blipFill>
            <a:blip r:embed="rId10"/>
            <a:stretch>
              <a:fillRect l="0" t="0" r="0" b="0"/>
            </a:stretch>
          </a:blipFill>
        </p:spPr>
      </p:sp>
      <p:sp>
        <p:nvSpPr>
          <p:cNvPr name="Freeform 14" id="14"/>
          <p:cNvSpPr/>
          <p:nvPr/>
        </p:nvSpPr>
        <p:spPr>
          <a:xfrm flipH="true" flipV="false" rot="0">
            <a:off x="5652482" y="8545099"/>
            <a:ext cx="2367704" cy="4506336"/>
          </a:xfrm>
          <a:custGeom>
            <a:avLst/>
            <a:gdLst/>
            <a:ahLst/>
            <a:cxnLst/>
            <a:rect r="r" b="b" t="t" l="l"/>
            <a:pathLst>
              <a:path h="4506336" w="2367704">
                <a:moveTo>
                  <a:pt x="2367704" y="0"/>
                </a:moveTo>
                <a:lnTo>
                  <a:pt x="0" y="0"/>
                </a:lnTo>
                <a:lnTo>
                  <a:pt x="0" y="4506336"/>
                </a:lnTo>
                <a:lnTo>
                  <a:pt x="2367704" y="4506336"/>
                </a:lnTo>
                <a:lnTo>
                  <a:pt x="2367704" y="0"/>
                </a:lnTo>
                <a:close/>
              </a:path>
            </a:pathLst>
          </a:custGeom>
          <a:blipFill>
            <a:blip r:embed="rId8"/>
            <a:stretch>
              <a:fillRect l="0" t="0" r="0" b="0"/>
            </a:stretch>
          </a:blipFill>
        </p:spPr>
      </p:sp>
      <p:sp>
        <p:nvSpPr>
          <p:cNvPr name="TextBox 15" id="15"/>
          <p:cNvSpPr txBox="true"/>
          <p:nvPr/>
        </p:nvSpPr>
        <p:spPr>
          <a:xfrm rot="0">
            <a:off x="3951854" y="4073843"/>
            <a:ext cx="10384292" cy="3481598"/>
          </a:xfrm>
          <a:prstGeom prst="rect">
            <a:avLst/>
          </a:prstGeom>
        </p:spPr>
        <p:txBody>
          <a:bodyPr anchor="t" rtlCol="false" tIns="0" lIns="0" bIns="0" rIns="0">
            <a:spAutoFit/>
          </a:bodyPr>
          <a:lstStyle/>
          <a:p>
            <a:pPr algn="ctr">
              <a:lnSpc>
                <a:spcPts val="3919"/>
              </a:lnSpc>
            </a:pPr>
            <a:r>
              <a:rPr lang="en-US" sz="3135">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 Suspendisse dictum odio enim, et rutrum mauris euismod in. In lorem nulla, ornare sed purus sit amet, aliquam lacinia nibh.</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4E1"/>
        </a:solidFill>
      </p:bgPr>
    </p:bg>
    <p:spTree>
      <p:nvGrpSpPr>
        <p:cNvPr id="1" name=""/>
        <p:cNvGrpSpPr/>
        <p:nvPr/>
      </p:nvGrpSpPr>
      <p:grpSpPr>
        <a:xfrm>
          <a:off x="0" y="0"/>
          <a:ext cx="0" cy="0"/>
          <a:chOff x="0" y="0"/>
          <a:chExt cx="0" cy="0"/>
        </a:xfrm>
      </p:grpSpPr>
      <p:sp>
        <p:nvSpPr>
          <p:cNvPr name="Freeform 2" id="2"/>
          <p:cNvSpPr/>
          <p:nvPr/>
        </p:nvSpPr>
        <p:spPr>
          <a:xfrm flipH="false" flipV="false" rot="0">
            <a:off x="-4678666" y="7102044"/>
            <a:ext cx="18221443" cy="6369913"/>
          </a:xfrm>
          <a:custGeom>
            <a:avLst/>
            <a:gdLst/>
            <a:ahLst/>
            <a:cxnLst/>
            <a:rect r="r" b="b" t="t" l="l"/>
            <a:pathLst>
              <a:path h="6369913" w="18221443">
                <a:moveTo>
                  <a:pt x="0" y="0"/>
                </a:moveTo>
                <a:lnTo>
                  <a:pt x="18221443" y="0"/>
                </a:lnTo>
                <a:lnTo>
                  <a:pt x="18221443" y="6369912"/>
                </a:lnTo>
                <a:lnTo>
                  <a:pt x="0" y="6369912"/>
                </a:lnTo>
                <a:lnTo>
                  <a:pt x="0" y="0"/>
                </a:lnTo>
                <a:close/>
              </a:path>
            </a:pathLst>
          </a:custGeom>
          <a:blipFill>
            <a:blip r:embed="rId2"/>
            <a:stretch>
              <a:fillRect l="0" t="0" r="0" b="0"/>
            </a:stretch>
          </a:blipFill>
        </p:spPr>
      </p:sp>
      <p:sp>
        <p:nvSpPr>
          <p:cNvPr name="Freeform 3" id="3"/>
          <p:cNvSpPr/>
          <p:nvPr/>
        </p:nvSpPr>
        <p:spPr>
          <a:xfrm flipH="false" flipV="false" rot="0">
            <a:off x="5486400" y="7653143"/>
            <a:ext cx="18221443" cy="6369913"/>
          </a:xfrm>
          <a:custGeom>
            <a:avLst/>
            <a:gdLst/>
            <a:ahLst/>
            <a:cxnLst/>
            <a:rect r="r" b="b" t="t" l="l"/>
            <a:pathLst>
              <a:path h="6369913" w="18221443">
                <a:moveTo>
                  <a:pt x="0" y="0"/>
                </a:moveTo>
                <a:lnTo>
                  <a:pt x="18221443" y="0"/>
                </a:lnTo>
                <a:lnTo>
                  <a:pt x="18221443" y="6369913"/>
                </a:lnTo>
                <a:lnTo>
                  <a:pt x="0" y="6369913"/>
                </a:lnTo>
                <a:lnTo>
                  <a:pt x="0" y="0"/>
                </a:lnTo>
                <a:close/>
              </a:path>
            </a:pathLst>
          </a:custGeom>
          <a:blipFill>
            <a:blip r:embed="rId2"/>
            <a:stretch>
              <a:fillRect l="0" t="0" r="0" b="0"/>
            </a:stretch>
          </a:blipFill>
        </p:spPr>
      </p:sp>
      <p:sp>
        <p:nvSpPr>
          <p:cNvPr name="Freeform 4" id="4"/>
          <p:cNvSpPr/>
          <p:nvPr/>
        </p:nvSpPr>
        <p:spPr>
          <a:xfrm flipH="false" flipV="false" rot="0">
            <a:off x="4139840" y="2672723"/>
            <a:ext cx="10008319" cy="3215173"/>
          </a:xfrm>
          <a:custGeom>
            <a:avLst/>
            <a:gdLst/>
            <a:ahLst/>
            <a:cxnLst/>
            <a:rect r="r" b="b" t="t" l="l"/>
            <a:pathLst>
              <a:path h="3215173" w="10008319">
                <a:moveTo>
                  <a:pt x="0" y="0"/>
                </a:moveTo>
                <a:lnTo>
                  <a:pt x="10008320" y="0"/>
                </a:lnTo>
                <a:lnTo>
                  <a:pt x="10008320" y="3215173"/>
                </a:lnTo>
                <a:lnTo>
                  <a:pt x="0" y="32151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758660" y="587791"/>
            <a:ext cx="10770680" cy="1566836"/>
          </a:xfrm>
          <a:prstGeom prst="rect">
            <a:avLst/>
          </a:prstGeom>
        </p:spPr>
        <p:txBody>
          <a:bodyPr anchor="t" rtlCol="false" tIns="0" lIns="0" bIns="0" rIns="0">
            <a:spAutoFit/>
          </a:bodyPr>
          <a:lstStyle/>
          <a:p>
            <a:pPr algn="ctr">
              <a:lnSpc>
                <a:spcPts val="12858"/>
              </a:lnSpc>
            </a:pPr>
            <a:r>
              <a:rPr lang="en-US" sz="9184">
                <a:solidFill>
                  <a:srgbClr val="000000"/>
                </a:solidFill>
                <a:latin typeface="เอฟซี แคนดี้"/>
                <a:ea typeface="เอฟซี แคนดี้"/>
                <a:cs typeface="เอฟซี แคนดี้"/>
                <a:sym typeface="เอฟซี แคนดี้"/>
              </a:rPr>
              <a:t>Process</a:t>
            </a:r>
          </a:p>
        </p:txBody>
      </p:sp>
      <p:sp>
        <p:nvSpPr>
          <p:cNvPr name="Freeform 6" id="6"/>
          <p:cNvSpPr/>
          <p:nvPr/>
        </p:nvSpPr>
        <p:spPr>
          <a:xfrm flipH="false" flipV="false" rot="0">
            <a:off x="4139840" y="6402246"/>
            <a:ext cx="10008319" cy="3215173"/>
          </a:xfrm>
          <a:custGeom>
            <a:avLst/>
            <a:gdLst/>
            <a:ahLst/>
            <a:cxnLst/>
            <a:rect r="r" b="b" t="t" l="l"/>
            <a:pathLst>
              <a:path h="3215173" w="10008319">
                <a:moveTo>
                  <a:pt x="0" y="0"/>
                </a:moveTo>
                <a:lnTo>
                  <a:pt x="10008320" y="0"/>
                </a:lnTo>
                <a:lnTo>
                  <a:pt x="10008320" y="3215172"/>
                </a:lnTo>
                <a:lnTo>
                  <a:pt x="0" y="321517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2527677" y="2672723"/>
            <a:ext cx="6286337" cy="8229600"/>
          </a:xfrm>
          <a:custGeom>
            <a:avLst/>
            <a:gdLst/>
            <a:ahLst/>
            <a:cxnLst/>
            <a:rect r="r" b="b" t="t" l="l"/>
            <a:pathLst>
              <a:path h="8229600" w="6286337">
                <a:moveTo>
                  <a:pt x="0" y="0"/>
                </a:moveTo>
                <a:lnTo>
                  <a:pt x="6286337" y="0"/>
                </a:lnTo>
                <a:lnTo>
                  <a:pt x="6286337" y="8229600"/>
                </a:lnTo>
                <a:lnTo>
                  <a:pt x="0" y="8229600"/>
                </a:lnTo>
                <a:lnTo>
                  <a:pt x="0" y="0"/>
                </a:lnTo>
                <a:close/>
              </a:path>
            </a:pathLst>
          </a:custGeom>
          <a:blipFill>
            <a:blip r:embed="rId5"/>
            <a:stretch>
              <a:fillRect l="0" t="0" r="0" b="0"/>
            </a:stretch>
          </a:blipFill>
        </p:spPr>
      </p:sp>
      <p:sp>
        <p:nvSpPr>
          <p:cNvPr name="TextBox 8" id="8"/>
          <p:cNvSpPr txBox="true"/>
          <p:nvPr/>
        </p:nvSpPr>
        <p:spPr>
          <a:xfrm rot="0">
            <a:off x="5761463" y="3364674"/>
            <a:ext cx="6765074" cy="1766746"/>
          </a:xfrm>
          <a:prstGeom prst="rect">
            <a:avLst/>
          </a:prstGeom>
        </p:spPr>
        <p:txBody>
          <a:bodyPr anchor="t" rtlCol="false" tIns="0" lIns="0" bIns="0" rIns="0">
            <a:spAutoFit/>
          </a:bodyPr>
          <a:lstStyle/>
          <a:p>
            <a:pPr algn="ctr">
              <a:lnSpc>
                <a:spcPts val="2807"/>
              </a:lnSpc>
            </a:pPr>
            <a:r>
              <a:rPr lang="en-US" sz="2246">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a:t>
            </a:r>
          </a:p>
        </p:txBody>
      </p:sp>
      <p:sp>
        <p:nvSpPr>
          <p:cNvPr name="TextBox 9" id="9"/>
          <p:cNvSpPr txBox="true"/>
          <p:nvPr/>
        </p:nvSpPr>
        <p:spPr>
          <a:xfrm rot="0">
            <a:off x="5761463" y="7094197"/>
            <a:ext cx="6765074" cy="1766746"/>
          </a:xfrm>
          <a:prstGeom prst="rect">
            <a:avLst/>
          </a:prstGeom>
        </p:spPr>
        <p:txBody>
          <a:bodyPr anchor="t" rtlCol="false" tIns="0" lIns="0" bIns="0" rIns="0">
            <a:spAutoFit/>
          </a:bodyPr>
          <a:lstStyle/>
          <a:p>
            <a:pPr algn="ctr">
              <a:lnSpc>
                <a:spcPts val="2807"/>
              </a:lnSpc>
            </a:pPr>
            <a:r>
              <a:rPr lang="en-US" sz="2246">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4E1"/>
        </a:solidFill>
      </p:bgPr>
    </p:bg>
    <p:spTree>
      <p:nvGrpSpPr>
        <p:cNvPr id="1" name=""/>
        <p:cNvGrpSpPr/>
        <p:nvPr/>
      </p:nvGrpSpPr>
      <p:grpSpPr>
        <a:xfrm>
          <a:off x="0" y="0"/>
          <a:ext cx="0" cy="0"/>
          <a:chOff x="0" y="0"/>
          <a:chExt cx="0" cy="0"/>
        </a:xfrm>
      </p:grpSpPr>
      <p:sp>
        <p:nvSpPr>
          <p:cNvPr name="Freeform 2" id="2"/>
          <p:cNvSpPr/>
          <p:nvPr/>
        </p:nvSpPr>
        <p:spPr>
          <a:xfrm flipH="false" flipV="false" rot="0">
            <a:off x="-2281719" y="-343248"/>
            <a:ext cx="8348748" cy="4597029"/>
          </a:xfrm>
          <a:custGeom>
            <a:avLst/>
            <a:gdLst/>
            <a:ahLst/>
            <a:cxnLst/>
            <a:rect r="r" b="b" t="t" l="l"/>
            <a:pathLst>
              <a:path h="4597029" w="8348748">
                <a:moveTo>
                  <a:pt x="0" y="0"/>
                </a:moveTo>
                <a:lnTo>
                  <a:pt x="8348748" y="0"/>
                </a:lnTo>
                <a:lnTo>
                  <a:pt x="8348748" y="4597029"/>
                </a:lnTo>
                <a:lnTo>
                  <a:pt x="0" y="4597029"/>
                </a:lnTo>
                <a:lnTo>
                  <a:pt x="0" y="0"/>
                </a:lnTo>
                <a:close/>
              </a:path>
            </a:pathLst>
          </a:custGeom>
          <a:blipFill>
            <a:blip r:embed="rId2"/>
            <a:stretch>
              <a:fillRect l="0" t="0" r="0" b="0"/>
            </a:stretch>
          </a:blipFill>
        </p:spPr>
      </p:sp>
      <p:sp>
        <p:nvSpPr>
          <p:cNvPr name="Freeform 3" id="3"/>
          <p:cNvSpPr/>
          <p:nvPr/>
        </p:nvSpPr>
        <p:spPr>
          <a:xfrm flipH="false" flipV="false" rot="0">
            <a:off x="875782" y="3142282"/>
            <a:ext cx="7841343" cy="4557781"/>
          </a:xfrm>
          <a:custGeom>
            <a:avLst/>
            <a:gdLst/>
            <a:ahLst/>
            <a:cxnLst/>
            <a:rect r="r" b="b" t="t" l="l"/>
            <a:pathLst>
              <a:path h="4557781" w="7841343">
                <a:moveTo>
                  <a:pt x="0" y="0"/>
                </a:moveTo>
                <a:lnTo>
                  <a:pt x="7841343" y="0"/>
                </a:lnTo>
                <a:lnTo>
                  <a:pt x="7841343" y="4557781"/>
                </a:lnTo>
                <a:lnTo>
                  <a:pt x="0" y="45577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597640" y="3746308"/>
            <a:ext cx="8348748" cy="4597029"/>
          </a:xfrm>
          <a:custGeom>
            <a:avLst/>
            <a:gdLst/>
            <a:ahLst/>
            <a:cxnLst/>
            <a:rect r="r" b="b" t="t" l="l"/>
            <a:pathLst>
              <a:path h="4597029" w="8348748">
                <a:moveTo>
                  <a:pt x="0" y="0"/>
                </a:moveTo>
                <a:lnTo>
                  <a:pt x="8348747" y="0"/>
                </a:lnTo>
                <a:lnTo>
                  <a:pt x="8348747" y="4597029"/>
                </a:lnTo>
                <a:lnTo>
                  <a:pt x="0" y="4597029"/>
                </a:lnTo>
                <a:lnTo>
                  <a:pt x="0" y="0"/>
                </a:lnTo>
                <a:close/>
              </a:path>
            </a:pathLst>
          </a:custGeom>
          <a:blipFill>
            <a:blip r:embed="rId2"/>
            <a:stretch>
              <a:fillRect l="0" t="0" r="0" b="0"/>
            </a:stretch>
          </a:blipFill>
        </p:spPr>
      </p:sp>
      <p:sp>
        <p:nvSpPr>
          <p:cNvPr name="Freeform 5" id="5"/>
          <p:cNvSpPr/>
          <p:nvPr/>
        </p:nvSpPr>
        <p:spPr>
          <a:xfrm flipH="false" flipV="false" rot="0">
            <a:off x="11372445" y="759241"/>
            <a:ext cx="5944524" cy="3897378"/>
          </a:xfrm>
          <a:custGeom>
            <a:avLst/>
            <a:gdLst/>
            <a:ahLst/>
            <a:cxnLst/>
            <a:rect r="r" b="b" t="t" l="l"/>
            <a:pathLst>
              <a:path h="3897378" w="5944524">
                <a:moveTo>
                  <a:pt x="0" y="0"/>
                </a:moveTo>
                <a:lnTo>
                  <a:pt x="5944523" y="0"/>
                </a:lnTo>
                <a:lnTo>
                  <a:pt x="5944523" y="3897379"/>
                </a:lnTo>
                <a:lnTo>
                  <a:pt x="0" y="3897379"/>
                </a:lnTo>
                <a:lnTo>
                  <a:pt x="0" y="0"/>
                </a:lnTo>
                <a:close/>
              </a:path>
            </a:pathLst>
          </a:custGeom>
          <a:blipFill>
            <a:blip r:embed="rId5"/>
            <a:stretch>
              <a:fillRect l="0" t="0" r="0" b="0"/>
            </a:stretch>
          </a:blipFill>
        </p:spPr>
      </p:sp>
      <p:sp>
        <p:nvSpPr>
          <p:cNvPr name="Freeform 6" id="6"/>
          <p:cNvSpPr/>
          <p:nvPr/>
        </p:nvSpPr>
        <p:spPr>
          <a:xfrm flipH="false" flipV="false" rot="0">
            <a:off x="9475625" y="3142282"/>
            <a:ext cx="7841343" cy="4557781"/>
          </a:xfrm>
          <a:custGeom>
            <a:avLst/>
            <a:gdLst/>
            <a:ahLst/>
            <a:cxnLst/>
            <a:rect r="r" b="b" t="t" l="l"/>
            <a:pathLst>
              <a:path h="4557781" w="7841343">
                <a:moveTo>
                  <a:pt x="0" y="0"/>
                </a:moveTo>
                <a:lnTo>
                  <a:pt x="7841343" y="0"/>
                </a:lnTo>
                <a:lnTo>
                  <a:pt x="7841343" y="4557781"/>
                </a:lnTo>
                <a:lnTo>
                  <a:pt x="0" y="45577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68291" y="7990518"/>
            <a:ext cx="19907217" cy="8037539"/>
          </a:xfrm>
          <a:custGeom>
            <a:avLst/>
            <a:gdLst/>
            <a:ahLst/>
            <a:cxnLst/>
            <a:rect r="r" b="b" t="t" l="l"/>
            <a:pathLst>
              <a:path h="8037539" w="19907217">
                <a:moveTo>
                  <a:pt x="0" y="0"/>
                </a:moveTo>
                <a:lnTo>
                  <a:pt x="19907217" y="0"/>
                </a:lnTo>
                <a:lnTo>
                  <a:pt x="19907217" y="8037539"/>
                </a:lnTo>
                <a:lnTo>
                  <a:pt x="0" y="8037539"/>
                </a:lnTo>
                <a:lnTo>
                  <a:pt x="0" y="0"/>
                </a:lnTo>
                <a:close/>
              </a:path>
            </a:pathLst>
          </a:custGeom>
          <a:blipFill>
            <a:blip r:embed="rId6"/>
            <a:stretch>
              <a:fillRect l="0" t="0" r="0" b="0"/>
            </a:stretch>
          </a:blipFill>
        </p:spPr>
      </p:sp>
      <p:sp>
        <p:nvSpPr>
          <p:cNvPr name="TextBox 8" id="8"/>
          <p:cNvSpPr txBox="true"/>
          <p:nvPr/>
        </p:nvSpPr>
        <p:spPr>
          <a:xfrm rot="0">
            <a:off x="3758660" y="587791"/>
            <a:ext cx="10770680" cy="1566836"/>
          </a:xfrm>
          <a:prstGeom prst="rect">
            <a:avLst/>
          </a:prstGeom>
        </p:spPr>
        <p:txBody>
          <a:bodyPr anchor="t" rtlCol="false" tIns="0" lIns="0" bIns="0" rIns="0">
            <a:spAutoFit/>
          </a:bodyPr>
          <a:lstStyle/>
          <a:p>
            <a:pPr algn="ctr">
              <a:lnSpc>
                <a:spcPts val="12858"/>
              </a:lnSpc>
            </a:pPr>
            <a:r>
              <a:rPr lang="en-US" sz="9184">
                <a:solidFill>
                  <a:srgbClr val="000000"/>
                </a:solidFill>
                <a:latin typeface="เอฟซี แคนดี้"/>
                <a:ea typeface="เอฟซี แคนดี้"/>
                <a:cs typeface="เอฟซี แคนดี้"/>
                <a:sym typeface="เอฟซี แคนดี้"/>
              </a:rPr>
              <a:t>Result</a:t>
            </a:r>
          </a:p>
        </p:txBody>
      </p:sp>
      <p:sp>
        <p:nvSpPr>
          <p:cNvPr name="TextBox 9" id="9"/>
          <p:cNvSpPr txBox="true"/>
          <p:nvPr/>
        </p:nvSpPr>
        <p:spPr>
          <a:xfrm rot="0">
            <a:off x="1209468" y="4234731"/>
            <a:ext cx="6765074" cy="2843250"/>
          </a:xfrm>
          <a:prstGeom prst="rect">
            <a:avLst/>
          </a:prstGeom>
        </p:spPr>
        <p:txBody>
          <a:bodyPr anchor="t" rtlCol="false" tIns="0" lIns="0" bIns="0" rIns="0">
            <a:spAutoFit/>
          </a:bodyPr>
          <a:lstStyle/>
          <a:p>
            <a:pPr algn="l">
              <a:lnSpc>
                <a:spcPts val="2807"/>
              </a:lnSpc>
            </a:pPr>
            <a:r>
              <a:rPr lang="en-US" sz="2246">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 Suspendisse dictum odio enim, et rutrum mauris euismod in. In lorem nulla, ornare sed purus sit amet, aliquam lacinia nibh.</a:t>
            </a:r>
          </a:p>
        </p:txBody>
      </p:sp>
      <p:sp>
        <p:nvSpPr>
          <p:cNvPr name="TextBox 10" id="10"/>
          <p:cNvSpPr txBox="true"/>
          <p:nvPr/>
        </p:nvSpPr>
        <p:spPr>
          <a:xfrm rot="0">
            <a:off x="9809311" y="4234731"/>
            <a:ext cx="6765074" cy="2843250"/>
          </a:xfrm>
          <a:prstGeom prst="rect">
            <a:avLst/>
          </a:prstGeom>
        </p:spPr>
        <p:txBody>
          <a:bodyPr anchor="t" rtlCol="false" tIns="0" lIns="0" bIns="0" rIns="0">
            <a:spAutoFit/>
          </a:bodyPr>
          <a:lstStyle/>
          <a:p>
            <a:pPr algn="l">
              <a:lnSpc>
                <a:spcPts val="2807"/>
              </a:lnSpc>
            </a:pPr>
            <a:r>
              <a:rPr lang="en-US" sz="2246">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 Suspendisse dictum odio enim, et rutrum mauris euismod in. In lorem nulla, ornare sed purus sit amet, aliquam lacinia nibh.</a:t>
            </a:r>
          </a:p>
        </p:txBody>
      </p:sp>
      <p:sp>
        <p:nvSpPr>
          <p:cNvPr name="Freeform 11" id="11"/>
          <p:cNvSpPr/>
          <p:nvPr/>
        </p:nvSpPr>
        <p:spPr>
          <a:xfrm flipH="false" flipV="false" rot="0">
            <a:off x="14529340" y="6880222"/>
            <a:ext cx="4132729" cy="3832167"/>
          </a:xfrm>
          <a:custGeom>
            <a:avLst/>
            <a:gdLst/>
            <a:ahLst/>
            <a:cxnLst/>
            <a:rect r="r" b="b" t="t" l="l"/>
            <a:pathLst>
              <a:path h="3832167" w="4132729">
                <a:moveTo>
                  <a:pt x="0" y="0"/>
                </a:moveTo>
                <a:lnTo>
                  <a:pt x="4132729" y="0"/>
                </a:lnTo>
                <a:lnTo>
                  <a:pt x="4132729" y="3832168"/>
                </a:lnTo>
                <a:lnTo>
                  <a:pt x="0" y="383216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true" flipV="false" rot="0">
            <a:off x="-374069" y="7077981"/>
            <a:ext cx="4132729" cy="3832167"/>
          </a:xfrm>
          <a:custGeom>
            <a:avLst/>
            <a:gdLst/>
            <a:ahLst/>
            <a:cxnLst/>
            <a:rect r="r" b="b" t="t" l="l"/>
            <a:pathLst>
              <a:path h="3832167" w="4132729">
                <a:moveTo>
                  <a:pt x="4132729" y="0"/>
                </a:moveTo>
                <a:lnTo>
                  <a:pt x="0" y="0"/>
                </a:lnTo>
                <a:lnTo>
                  <a:pt x="0" y="3832167"/>
                </a:lnTo>
                <a:lnTo>
                  <a:pt x="4132729" y="3832167"/>
                </a:lnTo>
                <a:lnTo>
                  <a:pt x="4132729"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4E1"/>
        </a:solidFill>
      </p:bgPr>
    </p:bg>
    <p:spTree>
      <p:nvGrpSpPr>
        <p:cNvPr id="1" name=""/>
        <p:cNvGrpSpPr/>
        <p:nvPr/>
      </p:nvGrpSpPr>
      <p:grpSpPr>
        <a:xfrm>
          <a:off x="0" y="0"/>
          <a:ext cx="0" cy="0"/>
          <a:chOff x="0" y="0"/>
          <a:chExt cx="0" cy="0"/>
        </a:xfrm>
      </p:grpSpPr>
      <p:sp>
        <p:nvSpPr>
          <p:cNvPr name="Freeform 2" id="2"/>
          <p:cNvSpPr/>
          <p:nvPr/>
        </p:nvSpPr>
        <p:spPr>
          <a:xfrm flipH="false" flipV="false" rot="0">
            <a:off x="-606151" y="-341950"/>
            <a:ext cx="5944524" cy="3897378"/>
          </a:xfrm>
          <a:custGeom>
            <a:avLst/>
            <a:gdLst/>
            <a:ahLst/>
            <a:cxnLst/>
            <a:rect r="r" b="b" t="t" l="l"/>
            <a:pathLst>
              <a:path h="3897378" w="5944524">
                <a:moveTo>
                  <a:pt x="0" y="0"/>
                </a:moveTo>
                <a:lnTo>
                  <a:pt x="5944523" y="0"/>
                </a:lnTo>
                <a:lnTo>
                  <a:pt x="5944523" y="3897378"/>
                </a:lnTo>
                <a:lnTo>
                  <a:pt x="0" y="3897378"/>
                </a:lnTo>
                <a:lnTo>
                  <a:pt x="0" y="0"/>
                </a:lnTo>
                <a:close/>
              </a:path>
            </a:pathLst>
          </a:custGeom>
          <a:blipFill>
            <a:blip r:embed="rId2"/>
            <a:stretch>
              <a:fillRect l="0" t="0" r="0" b="0"/>
            </a:stretch>
          </a:blipFill>
        </p:spPr>
      </p:sp>
      <p:sp>
        <p:nvSpPr>
          <p:cNvPr name="Freeform 3" id="3"/>
          <p:cNvSpPr/>
          <p:nvPr/>
        </p:nvSpPr>
        <p:spPr>
          <a:xfrm flipH="false" flipV="false" rot="0">
            <a:off x="2636765" y="2916508"/>
            <a:ext cx="13014469" cy="5264107"/>
          </a:xfrm>
          <a:custGeom>
            <a:avLst/>
            <a:gdLst/>
            <a:ahLst/>
            <a:cxnLst/>
            <a:rect r="r" b="b" t="t" l="l"/>
            <a:pathLst>
              <a:path h="5264107" w="13014469">
                <a:moveTo>
                  <a:pt x="0" y="0"/>
                </a:moveTo>
                <a:lnTo>
                  <a:pt x="13014470" y="0"/>
                </a:lnTo>
                <a:lnTo>
                  <a:pt x="13014470" y="5264108"/>
                </a:lnTo>
                <a:lnTo>
                  <a:pt x="0" y="52641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084455" y="8320830"/>
            <a:ext cx="16230600" cy="2874169"/>
          </a:xfrm>
          <a:custGeom>
            <a:avLst/>
            <a:gdLst/>
            <a:ahLst/>
            <a:cxnLst/>
            <a:rect r="r" b="b" t="t" l="l"/>
            <a:pathLst>
              <a:path h="2874169" w="16230600">
                <a:moveTo>
                  <a:pt x="0" y="0"/>
                </a:moveTo>
                <a:lnTo>
                  <a:pt x="16230600" y="0"/>
                </a:lnTo>
                <a:lnTo>
                  <a:pt x="16230600" y="2874169"/>
                </a:lnTo>
                <a:lnTo>
                  <a:pt x="0" y="2874169"/>
                </a:lnTo>
                <a:lnTo>
                  <a:pt x="0" y="0"/>
                </a:lnTo>
                <a:close/>
              </a:path>
            </a:pathLst>
          </a:custGeom>
          <a:blipFill>
            <a:blip r:embed="rId5"/>
            <a:stretch>
              <a:fillRect l="0" t="0" r="0" b="0"/>
            </a:stretch>
          </a:blipFill>
        </p:spPr>
      </p:sp>
      <p:sp>
        <p:nvSpPr>
          <p:cNvPr name="Freeform 5" id="5"/>
          <p:cNvSpPr/>
          <p:nvPr/>
        </p:nvSpPr>
        <p:spPr>
          <a:xfrm flipH="false" flipV="false" rot="0">
            <a:off x="-849086" y="8320830"/>
            <a:ext cx="16230600" cy="2874169"/>
          </a:xfrm>
          <a:custGeom>
            <a:avLst/>
            <a:gdLst/>
            <a:ahLst/>
            <a:cxnLst/>
            <a:rect r="r" b="b" t="t" l="l"/>
            <a:pathLst>
              <a:path h="2874169" w="16230600">
                <a:moveTo>
                  <a:pt x="0" y="0"/>
                </a:moveTo>
                <a:lnTo>
                  <a:pt x="16230600" y="0"/>
                </a:lnTo>
                <a:lnTo>
                  <a:pt x="16230600" y="2874169"/>
                </a:lnTo>
                <a:lnTo>
                  <a:pt x="0" y="2874169"/>
                </a:lnTo>
                <a:lnTo>
                  <a:pt x="0" y="0"/>
                </a:lnTo>
                <a:close/>
              </a:path>
            </a:pathLst>
          </a:custGeom>
          <a:blipFill>
            <a:blip r:embed="rId5"/>
            <a:stretch>
              <a:fillRect l="0" t="0" r="0" b="0"/>
            </a:stretch>
          </a:blipFill>
        </p:spPr>
      </p:sp>
      <p:sp>
        <p:nvSpPr>
          <p:cNvPr name="TextBox 6" id="6"/>
          <p:cNvSpPr txBox="true"/>
          <p:nvPr/>
        </p:nvSpPr>
        <p:spPr>
          <a:xfrm rot="0">
            <a:off x="3951854" y="3536378"/>
            <a:ext cx="10384292" cy="3481598"/>
          </a:xfrm>
          <a:prstGeom prst="rect">
            <a:avLst/>
          </a:prstGeom>
        </p:spPr>
        <p:txBody>
          <a:bodyPr anchor="t" rtlCol="false" tIns="0" lIns="0" bIns="0" rIns="0">
            <a:spAutoFit/>
          </a:bodyPr>
          <a:lstStyle/>
          <a:p>
            <a:pPr algn="ctr">
              <a:lnSpc>
                <a:spcPts val="3919"/>
              </a:lnSpc>
            </a:pPr>
            <a:r>
              <a:rPr lang="en-US" sz="3135">
                <a:solidFill>
                  <a:srgbClr val="000000"/>
                </a:solidFill>
                <a:latin typeface="Lookpeach Font TH"/>
                <a:ea typeface="Lookpeach Font TH"/>
                <a:cs typeface="Lookpeach Font TH"/>
                <a:sym typeface="Lookpeach Font TH"/>
              </a:rPr>
              <a:t>Lorem ipsum dolor sit amet, consectetur adipiscing elit. Sed eget lorem ac nibh auctor euismod. Duis malesuada, mi a vehicula vehicula, quam nisl fringilla neque, vel tristique orci nisl sed diam. Ut lacinia ante in porta laoreet. Suspendisse dictum odio enim, et rutrum mauris euismod in. In lorem nulla, ornare sed purus sit amet, aliquam lacinia nibh.</a:t>
            </a:r>
          </a:p>
        </p:txBody>
      </p:sp>
      <p:sp>
        <p:nvSpPr>
          <p:cNvPr name="TextBox 7" id="7"/>
          <p:cNvSpPr txBox="true"/>
          <p:nvPr/>
        </p:nvSpPr>
        <p:spPr>
          <a:xfrm rot="0">
            <a:off x="3758660" y="587791"/>
            <a:ext cx="10770680" cy="1566836"/>
          </a:xfrm>
          <a:prstGeom prst="rect">
            <a:avLst/>
          </a:prstGeom>
        </p:spPr>
        <p:txBody>
          <a:bodyPr anchor="t" rtlCol="false" tIns="0" lIns="0" bIns="0" rIns="0">
            <a:spAutoFit/>
          </a:bodyPr>
          <a:lstStyle/>
          <a:p>
            <a:pPr algn="ctr">
              <a:lnSpc>
                <a:spcPts val="12858"/>
              </a:lnSpc>
            </a:pPr>
            <a:r>
              <a:rPr lang="en-US" sz="9184">
                <a:solidFill>
                  <a:srgbClr val="000000"/>
                </a:solidFill>
                <a:latin typeface="เอฟซี แคนดี้"/>
                <a:ea typeface="เอฟซี แคนดี้"/>
                <a:cs typeface="เอฟซี แคนดี้"/>
                <a:sym typeface="เอฟซี แคนดี้"/>
              </a:rPr>
              <a:t>Conclusion</a:t>
            </a:r>
          </a:p>
        </p:txBody>
      </p:sp>
      <p:sp>
        <p:nvSpPr>
          <p:cNvPr name="Freeform 8" id="8"/>
          <p:cNvSpPr/>
          <p:nvPr/>
        </p:nvSpPr>
        <p:spPr>
          <a:xfrm flipH="false" flipV="false" rot="-1856917">
            <a:off x="15934182" y="8234619"/>
            <a:ext cx="3241056" cy="3046593"/>
          </a:xfrm>
          <a:custGeom>
            <a:avLst/>
            <a:gdLst/>
            <a:ahLst/>
            <a:cxnLst/>
            <a:rect r="r" b="b" t="t" l="l"/>
            <a:pathLst>
              <a:path h="3046593" w="3241056">
                <a:moveTo>
                  <a:pt x="0" y="0"/>
                </a:moveTo>
                <a:lnTo>
                  <a:pt x="3241056" y="0"/>
                </a:lnTo>
                <a:lnTo>
                  <a:pt x="3241056" y="3046592"/>
                </a:lnTo>
                <a:lnTo>
                  <a:pt x="0" y="3046592"/>
                </a:lnTo>
                <a:lnTo>
                  <a:pt x="0" y="0"/>
                </a:lnTo>
                <a:close/>
              </a:path>
            </a:pathLst>
          </a:custGeom>
          <a:blipFill>
            <a:blip r:embed="rId6"/>
            <a:stretch>
              <a:fillRect l="0" t="0" r="0" b="0"/>
            </a:stretch>
          </a:blipFill>
        </p:spPr>
      </p:sp>
      <p:sp>
        <p:nvSpPr>
          <p:cNvPr name="Freeform 9" id="9"/>
          <p:cNvSpPr/>
          <p:nvPr/>
        </p:nvSpPr>
        <p:spPr>
          <a:xfrm flipH="false" flipV="false" rot="-1856917">
            <a:off x="-1156959" y="8234619"/>
            <a:ext cx="3241056" cy="3046593"/>
          </a:xfrm>
          <a:custGeom>
            <a:avLst/>
            <a:gdLst/>
            <a:ahLst/>
            <a:cxnLst/>
            <a:rect r="r" b="b" t="t" l="l"/>
            <a:pathLst>
              <a:path h="3046593" w="3241056">
                <a:moveTo>
                  <a:pt x="0" y="0"/>
                </a:moveTo>
                <a:lnTo>
                  <a:pt x="3241056" y="0"/>
                </a:lnTo>
                <a:lnTo>
                  <a:pt x="3241056" y="3046592"/>
                </a:lnTo>
                <a:lnTo>
                  <a:pt x="0" y="3046592"/>
                </a:lnTo>
                <a:lnTo>
                  <a:pt x="0" y="0"/>
                </a:lnTo>
                <a:close/>
              </a:path>
            </a:pathLst>
          </a:custGeom>
          <a:blipFill>
            <a:blip r:embed="rId6"/>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165" r="0" b="-113258"/>
            </a:stretch>
          </a:blipFill>
        </p:spPr>
      </p:sp>
      <p:sp>
        <p:nvSpPr>
          <p:cNvPr name="Freeform 3" id="3"/>
          <p:cNvSpPr/>
          <p:nvPr/>
        </p:nvSpPr>
        <p:spPr>
          <a:xfrm flipH="false" flipV="false" rot="0">
            <a:off x="12539741" y="7089988"/>
            <a:ext cx="8430861" cy="4336624"/>
          </a:xfrm>
          <a:custGeom>
            <a:avLst/>
            <a:gdLst/>
            <a:ahLst/>
            <a:cxnLst/>
            <a:rect r="r" b="b" t="t" l="l"/>
            <a:pathLst>
              <a:path h="4336624" w="8430861">
                <a:moveTo>
                  <a:pt x="0" y="0"/>
                </a:moveTo>
                <a:lnTo>
                  <a:pt x="8430861" y="0"/>
                </a:lnTo>
                <a:lnTo>
                  <a:pt x="8430861" y="4336624"/>
                </a:lnTo>
                <a:lnTo>
                  <a:pt x="0" y="4336624"/>
                </a:lnTo>
                <a:lnTo>
                  <a:pt x="0" y="0"/>
                </a:lnTo>
                <a:close/>
              </a:path>
            </a:pathLst>
          </a:custGeom>
          <a:blipFill>
            <a:blip r:embed="rId3"/>
            <a:stretch>
              <a:fillRect l="0" t="0" r="0" b="0"/>
            </a:stretch>
          </a:blipFill>
        </p:spPr>
      </p:sp>
      <p:sp>
        <p:nvSpPr>
          <p:cNvPr name="Freeform 4" id="4"/>
          <p:cNvSpPr/>
          <p:nvPr/>
        </p:nvSpPr>
        <p:spPr>
          <a:xfrm flipH="false" flipV="false" rot="0">
            <a:off x="-677268" y="7383797"/>
            <a:ext cx="7288470" cy="3749007"/>
          </a:xfrm>
          <a:custGeom>
            <a:avLst/>
            <a:gdLst/>
            <a:ahLst/>
            <a:cxnLst/>
            <a:rect r="r" b="b" t="t" l="l"/>
            <a:pathLst>
              <a:path h="3749007" w="7288470">
                <a:moveTo>
                  <a:pt x="0" y="0"/>
                </a:moveTo>
                <a:lnTo>
                  <a:pt x="7288470" y="0"/>
                </a:lnTo>
                <a:lnTo>
                  <a:pt x="7288470" y="3749006"/>
                </a:lnTo>
                <a:lnTo>
                  <a:pt x="0" y="3749006"/>
                </a:lnTo>
                <a:lnTo>
                  <a:pt x="0" y="0"/>
                </a:lnTo>
                <a:close/>
              </a:path>
            </a:pathLst>
          </a:custGeom>
          <a:blipFill>
            <a:blip r:embed="rId3"/>
            <a:stretch>
              <a:fillRect l="0" t="0" r="0" b="0"/>
            </a:stretch>
          </a:blipFill>
        </p:spPr>
      </p:sp>
      <p:sp>
        <p:nvSpPr>
          <p:cNvPr name="Freeform 5" id="5"/>
          <p:cNvSpPr/>
          <p:nvPr/>
        </p:nvSpPr>
        <p:spPr>
          <a:xfrm flipH="false" flipV="false" rot="0">
            <a:off x="5411822" y="8265715"/>
            <a:ext cx="7864217" cy="3735503"/>
          </a:xfrm>
          <a:custGeom>
            <a:avLst/>
            <a:gdLst/>
            <a:ahLst/>
            <a:cxnLst/>
            <a:rect r="r" b="b" t="t" l="l"/>
            <a:pathLst>
              <a:path h="3735503" w="7864217">
                <a:moveTo>
                  <a:pt x="0" y="0"/>
                </a:moveTo>
                <a:lnTo>
                  <a:pt x="7864217" y="0"/>
                </a:lnTo>
                <a:lnTo>
                  <a:pt x="7864217" y="3735503"/>
                </a:lnTo>
                <a:lnTo>
                  <a:pt x="0" y="3735503"/>
                </a:lnTo>
                <a:lnTo>
                  <a:pt x="0" y="0"/>
                </a:lnTo>
                <a:close/>
              </a:path>
            </a:pathLst>
          </a:custGeom>
          <a:blipFill>
            <a:blip r:embed="rId4"/>
            <a:stretch>
              <a:fillRect l="0" t="0" r="0" b="0"/>
            </a:stretch>
          </a:blipFill>
        </p:spPr>
      </p:sp>
      <p:sp>
        <p:nvSpPr>
          <p:cNvPr name="Freeform 6" id="6"/>
          <p:cNvSpPr/>
          <p:nvPr/>
        </p:nvSpPr>
        <p:spPr>
          <a:xfrm flipH="false" flipV="false" rot="0">
            <a:off x="-8639760" y="1355878"/>
            <a:ext cx="16230600" cy="6052661"/>
          </a:xfrm>
          <a:custGeom>
            <a:avLst/>
            <a:gdLst/>
            <a:ahLst/>
            <a:cxnLst/>
            <a:rect r="r" b="b" t="t" l="l"/>
            <a:pathLst>
              <a:path h="6052661" w="16230600">
                <a:moveTo>
                  <a:pt x="0" y="0"/>
                </a:moveTo>
                <a:lnTo>
                  <a:pt x="16230600" y="0"/>
                </a:lnTo>
                <a:lnTo>
                  <a:pt x="16230600" y="6052662"/>
                </a:lnTo>
                <a:lnTo>
                  <a:pt x="0" y="6052662"/>
                </a:lnTo>
                <a:lnTo>
                  <a:pt x="0" y="0"/>
                </a:lnTo>
                <a:close/>
              </a:path>
            </a:pathLst>
          </a:custGeom>
          <a:blipFill>
            <a:blip r:embed="rId5"/>
            <a:stretch>
              <a:fillRect l="0" t="0" r="0" b="0"/>
            </a:stretch>
          </a:blipFill>
        </p:spPr>
      </p:sp>
      <p:sp>
        <p:nvSpPr>
          <p:cNvPr name="Freeform 7" id="7"/>
          <p:cNvSpPr/>
          <p:nvPr/>
        </p:nvSpPr>
        <p:spPr>
          <a:xfrm flipH="false" flipV="false" rot="0">
            <a:off x="12031270" y="3774852"/>
            <a:ext cx="9670551" cy="4097896"/>
          </a:xfrm>
          <a:custGeom>
            <a:avLst/>
            <a:gdLst/>
            <a:ahLst/>
            <a:cxnLst/>
            <a:rect r="r" b="b" t="t" l="l"/>
            <a:pathLst>
              <a:path h="4097896" w="9670551">
                <a:moveTo>
                  <a:pt x="0" y="0"/>
                </a:moveTo>
                <a:lnTo>
                  <a:pt x="9670551" y="0"/>
                </a:lnTo>
                <a:lnTo>
                  <a:pt x="9670551" y="4097896"/>
                </a:lnTo>
                <a:lnTo>
                  <a:pt x="0" y="4097896"/>
                </a:lnTo>
                <a:lnTo>
                  <a:pt x="0" y="0"/>
                </a:lnTo>
                <a:close/>
              </a:path>
            </a:pathLst>
          </a:custGeom>
          <a:blipFill>
            <a:blip r:embed="rId6"/>
            <a:stretch>
              <a:fillRect l="0" t="0" r="0" b="0"/>
            </a:stretch>
          </a:blipFill>
        </p:spPr>
      </p:sp>
      <p:sp>
        <p:nvSpPr>
          <p:cNvPr name="Freeform 8" id="8"/>
          <p:cNvSpPr/>
          <p:nvPr/>
        </p:nvSpPr>
        <p:spPr>
          <a:xfrm flipH="false" flipV="false" rot="0">
            <a:off x="12993178" y="5369141"/>
            <a:ext cx="1389523" cy="2265343"/>
          </a:xfrm>
          <a:custGeom>
            <a:avLst/>
            <a:gdLst/>
            <a:ahLst/>
            <a:cxnLst/>
            <a:rect r="r" b="b" t="t" l="l"/>
            <a:pathLst>
              <a:path h="2265343" w="1389523">
                <a:moveTo>
                  <a:pt x="0" y="0"/>
                </a:moveTo>
                <a:lnTo>
                  <a:pt x="1389523" y="0"/>
                </a:lnTo>
                <a:lnTo>
                  <a:pt x="1389523" y="2265343"/>
                </a:lnTo>
                <a:lnTo>
                  <a:pt x="0" y="2265343"/>
                </a:lnTo>
                <a:lnTo>
                  <a:pt x="0" y="0"/>
                </a:lnTo>
                <a:close/>
              </a:path>
            </a:pathLst>
          </a:custGeom>
          <a:blipFill>
            <a:blip r:embed="rId7"/>
            <a:stretch>
              <a:fillRect l="0" t="0" r="0" b="0"/>
            </a:stretch>
          </a:blipFill>
        </p:spPr>
      </p:sp>
      <p:sp>
        <p:nvSpPr>
          <p:cNvPr name="Freeform 9" id="9"/>
          <p:cNvSpPr/>
          <p:nvPr/>
        </p:nvSpPr>
        <p:spPr>
          <a:xfrm flipH="false" flipV="false" rot="0">
            <a:off x="-175598" y="7383797"/>
            <a:ext cx="1947481" cy="3122215"/>
          </a:xfrm>
          <a:custGeom>
            <a:avLst/>
            <a:gdLst/>
            <a:ahLst/>
            <a:cxnLst/>
            <a:rect r="r" b="b" t="t" l="l"/>
            <a:pathLst>
              <a:path h="3122215" w="1947481">
                <a:moveTo>
                  <a:pt x="0" y="0"/>
                </a:moveTo>
                <a:lnTo>
                  <a:pt x="1947481" y="0"/>
                </a:lnTo>
                <a:lnTo>
                  <a:pt x="1947481" y="3122214"/>
                </a:lnTo>
                <a:lnTo>
                  <a:pt x="0" y="3122214"/>
                </a:lnTo>
                <a:lnTo>
                  <a:pt x="0" y="0"/>
                </a:lnTo>
                <a:close/>
              </a:path>
            </a:pathLst>
          </a:custGeom>
          <a:blipFill>
            <a:blip r:embed="rId8"/>
            <a:stretch>
              <a:fillRect l="0" t="0" r="0" b="0"/>
            </a:stretch>
          </a:blipFill>
        </p:spPr>
      </p:sp>
      <p:sp>
        <p:nvSpPr>
          <p:cNvPr name="Freeform 10" id="10"/>
          <p:cNvSpPr/>
          <p:nvPr/>
        </p:nvSpPr>
        <p:spPr>
          <a:xfrm flipH="true" flipV="false" rot="976469">
            <a:off x="13984769" y="7570530"/>
            <a:ext cx="7116725" cy="5301960"/>
          </a:xfrm>
          <a:custGeom>
            <a:avLst/>
            <a:gdLst/>
            <a:ahLst/>
            <a:cxnLst/>
            <a:rect r="r" b="b" t="t" l="l"/>
            <a:pathLst>
              <a:path h="5301960" w="7116725">
                <a:moveTo>
                  <a:pt x="7116726" y="0"/>
                </a:moveTo>
                <a:lnTo>
                  <a:pt x="0" y="0"/>
                </a:lnTo>
                <a:lnTo>
                  <a:pt x="0" y="5301961"/>
                </a:lnTo>
                <a:lnTo>
                  <a:pt x="7116726" y="5301961"/>
                </a:lnTo>
                <a:lnTo>
                  <a:pt x="7116726" y="0"/>
                </a:lnTo>
                <a:close/>
              </a:path>
            </a:pathLst>
          </a:custGeom>
          <a:blipFill>
            <a:blip r:embed="rId9"/>
            <a:stretch>
              <a:fillRect l="0" t="0" r="0" b="0"/>
            </a:stretch>
          </a:blipFill>
        </p:spPr>
      </p:sp>
      <p:sp>
        <p:nvSpPr>
          <p:cNvPr name="Freeform 11" id="11"/>
          <p:cNvSpPr/>
          <p:nvPr/>
        </p:nvSpPr>
        <p:spPr>
          <a:xfrm flipH="false" flipV="false" rot="0">
            <a:off x="2354119" y="1597684"/>
            <a:ext cx="2592227" cy="4226116"/>
          </a:xfrm>
          <a:custGeom>
            <a:avLst/>
            <a:gdLst/>
            <a:ahLst/>
            <a:cxnLst/>
            <a:rect r="r" b="b" t="t" l="l"/>
            <a:pathLst>
              <a:path h="4226116" w="2592227">
                <a:moveTo>
                  <a:pt x="0" y="0"/>
                </a:moveTo>
                <a:lnTo>
                  <a:pt x="2592228" y="0"/>
                </a:lnTo>
                <a:lnTo>
                  <a:pt x="2592228" y="4226116"/>
                </a:lnTo>
                <a:lnTo>
                  <a:pt x="0" y="4226116"/>
                </a:lnTo>
                <a:lnTo>
                  <a:pt x="0" y="0"/>
                </a:lnTo>
                <a:close/>
              </a:path>
            </a:pathLst>
          </a:custGeom>
          <a:blipFill>
            <a:blip r:embed="rId7"/>
            <a:stretch>
              <a:fillRect l="0" t="0" r="0" b="0"/>
            </a:stretch>
          </a:blipFill>
        </p:spPr>
      </p:sp>
      <p:sp>
        <p:nvSpPr>
          <p:cNvPr name="Freeform 12" id="12"/>
          <p:cNvSpPr/>
          <p:nvPr/>
        </p:nvSpPr>
        <p:spPr>
          <a:xfrm flipH="false" flipV="false" rot="0">
            <a:off x="5294822" y="3710742"/>
            <a:ext cx="7698356" cy="2473097"/>
          </a:xfrm>
          <a:custGeom>
            <a:avLst/>
            <a:gdLst/>
            <a:ahLst/>
            <a:cxnLst/>
            <a:rect r="r" b="b" t="t" l="l"/>
            <a:pathLst>
              <a:path h="2473097" w="7698356">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3" id="13"/>
          <p:cNvSpPr txBox="true"/>
          <p:nvPr/>
        </p:nvSpPr>
        <p:spPr>
          <a:xfrm rot="0">
            <a:off x="3758660" y="3802305"/>
            <a:ext cx="10770680" cy="1566836"/>
          </a:xfrm>
          <a:prstGeom prst="rect">
            <a:avLst/>
          </a:prstGeom>
        </p:spPr>
        <p:txBody>
          <a:bodyPr anchor="t" rtlCol="false" tIns="0" lIns="0" bIns="0" rIns="0">
            <a:spAutoFit/>
          </a:bodyPr>
          <a:lstStyle/>
          <a:p>
            <a:pPr algn="ctr">
              <a:lnSpc>
                <a:spcPts val="12858"/>
              </a:lnSpc>
            </a:pPr>
            <a:r>
              <a:rPr lang="en-US" sz="9184">
                <a:solidFill>
                  <a:srgbClr val="000000"/>
                </a:solidFill>
                <a:latin typeface="เอฟซี แคนดี้"/>
                <a:ea typeface="เอฟซี แคนดี้"/>
                <a:cs typeface="เอฟซี แคนดี้"/>
                <a:sym typeface="เอฟซี แคนดี้"/>
              </a:rPr>
              <a:t>Question Time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DAGXkHr-IlI</dc:identifier>
  <dcterms:modified xsi:type="dcterms:W3CDTF">2011-08-01T06:04:30Z</dcterms:modified>
  <cp:revision>1</cp:revision>
  <dc:title>Cream Pink Colorful Cute Illustration Group Project Presentation</dc:title>
</cp:coreProperties>
</file>