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Saira ExtraCondensed Bold" charset="1" panose="00000808000000000000"/>
      <p:regular r:id="rId20"/>
    </p:embeddedFont>
    <p:embeddedFont>
      <p:font typeface="Asap" charset="1" panose="020F0504030202060203"/>
      <p:regular r:id="rId21"/>
    </p:embeddedFont>
    <p:embeddedFont>
      <p:font typeface="Asap Medium" charset="1" panose="020F0604030202060203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67.svg" Type="http://schemas.openxmlformats.org/officeDocument/2006/relationships/image"/><Relationship Id="rId4" Target="../media/image68.png" Type="http://schemas.openxmlformats.org/officeDocument/2006/relationships/image"/><Relationship Id="rId5" Target="../media/image69.svg" Type="http://schemas.openxmlformats.org/officeDocument/2006/relationships/image"/><Relationship Id="rId6" Target="../media/image70.png" Type="http://schemas.openxmlformats.org/officeDocument/2006/relationships/image"/><Relationship Id="rId7" Target="../media/image16.png" Type="http://schemas.openxmlformats.org/officeDocument/2006/relationships/image"/><Relationship Id="rId8" Target="../media/image22.pn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73.png" Type="http://schemas.openxmlformats.org/officeDocument/2006/relationships/image"/><Relationship Id="rId5" Target="../media/image74.png" Type="http://schemas.openxmlformats.org/officeDocument/2006/relationships/image"/><Relationship Id="rId6" Target="../media/image51.png" Type="http://schemas.openxmlformats.org/officeDocument/2006/relationships/image"/><Relationship Id="rId7" Target="../media/image2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38.png" Type="http://schemas.openxmlformats.org/officeDocument/2006/relationships/image"/><Relationship Id="rId12" Target="../media/image33.png" Type="http://schemas.openxmlformats.org/officeDocument/2006/relationships/image"/><Relationship Id="rId13" Target="../media/image75.png" Type="http://schemas.openxmlformats.org/officeDocument/2006/relationships/image"/><Relationship Id="rId14" Target="../media/image23.png" Type="http://schemas.openxmlformats.org/officeDocument/2006/relationships/image"/><Relationship Id="rId15" Target="../media/image6.png" Type="http://schemas.openxmlformats.org/officeDocument/2006/relationships/image"/><Relationship Id="rId16" Target="../media/image34.png" Type="http://schemas.openxmlformats.org/officeDocument/2006/relationships/image"/><Relationship Id="rId17" Target="../media/image76.png" Type="http://schemas.openxmlformats.org/officeDocument/2006/relationships/image"/><Relationship Id="rId18" Target="../media/image42.png" Type="http://schemas.openxmlformats.org/officeDocument/2006/relationships/image"/><Relationship Id="rId2" Target="../media/image24.png" Type="http://schemas.openxmlformats.org/officeDocument/2006/relationships/image"/><Relationship Id="rId3" Target="../media/image53.png" Type="http://schemas.openxmlformats.org/officeDocument/2006/relationships/image"/><Relationship Id="rId4" Target="../media/image4.png" Type="http://schemas.openxmlformats.org/officeDocument/2006/relationships/image"/><Relationship Id="rId5" Target="../media/image65.png" Type="http://schemas.openxmlformats.org/officeDocument/2006/relationships/image"/><Relationship Id="rId6" Target="../media/image35.png" Type="http://schemas.openxmlformats.org/officeDocument/2006/relationships/image"/><Relationship Id="rId7" Target="../media/image5.png" Type="http://schemas.openxmlformats.org/officeDocument/2006/relationships/image"/><Relationship Id="rId8" Target="../media/image18.pn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8.png" Type="http://schemas.openxmlformats.org/officeDocument/2006/relationships/image"/><Relationship Id="rId11" Target="../media/image79.png" Type="http://schemas.openxmlformats.org/officeDocument/2006/relationships/image"/><Relationship Id="rId12" Target="../media/image80.png" Type="http://schemas.openxmlformats.org/officeDocument/2006/relationships/image"/><Relationship Id="rId13" Target="../media/image81.png" Type="http://schemas.openxmlformats.org/officeDocument/2006/relationships/image"/><Relationship Id="rId14" Target="../media/image82.png" Type="http://schemas.openxmlformats.org/officeDocument/2006/relationships/image"/><Relationship Id="rId15" Target="../media/image11.png" Type="http://schemas.openxmlformats.org/officeDocument/2006/relationships/image"/><Relationship Id="rId16" Target="../media/image83.png" Type="http://schemas.openxmlformats.org/officeDocument/2006/relationships/image"/><Relationship Id="rId17" Target="../media/image84.png" Type="http://schemas.openxmlformats.org/officeDocument/2006/relationships/image"/><Relationship Id="rId18" Target="../media/image58.png" Type="http://schemas.openxmlformats.org/officeDocument/2006/relationships/image"/><Relationship Id="rId2" Target="../media/image39.png" Type="http://schemas.openxmlformats.org/officeDocument/2006/relationships/image"/><Relationship Id="rId3" Target="../media/image16.png" Type="http://schemas.openxmlformats.org/officeDocument/2006/relationships/image"/><Relationship Id="rId4" Target="../media/image17.png" Type="http://schemas.openxmlformats.org/officeDocument/2006/relationships/image"/><Relationship Id="rId5" Target="../media/image10.png" Type="http://schemas.openxmlformats.org/officeDocument/2006/relationships/image"/><Relationship Id="rId6" Target="../media/image52.png" Type="http://schemas.openxmlformats.org/officeDocument/2006/relationships/image"/><Relationship Id="rId7" Target="../media/image3.png" Type="http://schemas.openxmlformats.org/officeDocument/2006/relationships/image"/><Relationship Id="rId8" Target="../media/image77.pn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svg" Type="http://schemas.openxmlformats.org/officeDocument/2006/relationships/image"/><Relationship Id="rId12" Target="../media/image93.png" Type="http://schemas.openxmlformats.org/officeDocument/2006/relationships/image"/><Relationship Id="rId13" Target="../media/image94.svg" Type="http://schemas.openxmlformats.org/officeDocument/2006/relationships/image"/><Relationship Id="rId14" Target="../media/image95.png" Type="http://schemas.openxmlformats.org/officeDocument/2006/relationships/image"/><Relationship Id="rId15" Target="../media/image96.svg" Type="http://schemas.openxmlformats.org/officeDocument/2006/relationships/image"/><Relationship Id="rId16" Target="../media/image97.png" Type="http://schemas.openxmlformats.org/officeDocument/2006/relationships/image"/><Relationship Id="rId17" Target="../media/image98.svg" Type="http://schemas.openxmlformats.org/officeDocument/2006/relationships/image"/><Relationship Id="rId18" Target="../media/image99.png" Type="http://schemas.openxmlformats.org/officeDocument/2006/relationships/image"/><Relationship Id="rId19" Target="../media/image100.svg" Type="http://schemas.openxmlformats.org/officeDocument/2006/relationships/image"/><Relationship Id="rId2" Target="../media/image85.png" Type="http://schemas.openxmlformats.org/officeDocument/2006/relationships/image"/><Relationship Id="rId3" Target="../media/image86.svg" Type="http://schemas.openxmlformats.org/officeDocument/2006/relationships/image"/><Relationship Id="rId4" Target="../media/image87.png" Type="http://schemas.openxmlformats.org/officeDocument/2006/relationships/image"/><Relationship Id="rId5" Target="../media/image88.svg" Type="http://schemas.openxmlformats.org/officeDocument/2006/relationships/image"/><Relationship Id="rId6" Target="../media/image89.png" Type="http://schemas.openxmlformats.org/officeDocument/2006/relationships/image"/><Relationship Id="rId7" Target="../media/image90.svg" Type="http://schemas.openxmlformats.org/officeDocument/2006/relationships/image"/><Relationship Id="rId8" Target="../media/image91.png" Type="http://schemas.openxmlformats.org/officeDocument/2006/relationships/image"/><Relationship Id="rId9" Target="../media/image92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0.png" Type="http://schemas.openxmlformats.org/officeDocument/2006/relationships/image"/><Relationship Id="rId7" Target="../media/image16.png" Type="http://schemas.openxmlformats.org/officeDocument/2006/relationships/image"/><Relationship Id="rId8" Target="../media/image17.pn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4.png" Type="http://schemas.openxmlformats.org/officeDocument/2006/relationships/image"/><Relationship Id="rId12" Target="../media/image34.png" Type="http://schemas.openxmlformats.org/officeDocument/2006/relationships/image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jpeg" Type="http://schemas.openxmlformats.org/officeDocument/2006/relationships/image"/><Relationship Id="rId7" Target="../media/image30.jpeg" Type="http://schemas.openxmlformats.org/officeDocument/2006/relationships/image"/><Relationship Id="rId8" Target="../media/image31.jpe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9.pn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42.png" Type="http://schemas.openxmlformats.org/officeDocument/2006/relationships/image"/><Relationship Id="rId6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png" Type="http://schemas.openxmlformats.org/officeDocument/2006/relationships/image"/><Relationship Id="rId11" Target="../media/image38.png" Type="http://schemas.openxmlformats.org/officeDocument/2006/relationships/image"/><Relationship Id="rId12" Target="../media/image52.png" Type="http://schemas.openxmlformats.org/officeDocument/2006/relationships/image"/><Relationship Id="rId13" Target="../media/image53.png" Type="http://schemas.openxmlformats.org/officeDocument/2006/relationships/image"/><Relationship Id="rId14" Target="../media/image5.png" Type="http://schemas.openxmlformats.org/officeDocument/2006/relationships/image"/><Relationship Id="rId2" Target="../media/image43.png" Type="http://schemas.openxmlformats.org/officeDocument/2006/relationships/image"/><Relationship Id="rId3" Target="../media/image44.svg" Type="http://schemas.openxmlformats.org/officeDocument/2006/relationships/image"/><Relationship Id="rId4" Target="../media/image45.png" Type="http://schemas.openxmlformats.org/officeDocument/2006/relationships/image"/><Relationship Id="rId5" Target="../media/image46.png" Type="http://schemas.openxmlformats.org/officeDocument/2006/relationships/image"/><Relationship Id="rId6" Target="../media/image47.png" Type="http://schemas.openxmlformats.org/officeDocument/2006/relationships/image"/><Relationship Id="rId7" Target="../media/image48.png" Type="http://schemas.openxmlformats.org/officeDocument/2006/relationships/image"/><Relationship Id="rId8" Target="../media/image49.png" Type="http://schemas.openxmlformats.org/officeDocument/2006/relationships/image"/><Relationship Id="rId9" Target="../media/image5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2" Target="../media/image54.png" Type="http://schemas.openxmlformats.org/officeDocument/2006/relationships/image"/><Relationship Id="rId3" Target="../media/image55.svg" Type="http://schemas.openxmlformats.org/officeDocument/2006/relationships/image"/><Relationship Id="rId4" Target="../media/image19.png" Type="http://schemas.openxmlformats.org/officeDocument/2006/relationships/image"/><Relationship Id="rId5" Target="../media/image56.png" Type="http://schemas.openxmlformats.org/officeDocument/2006/relationships/image"/><Relationship Id="rId6" Target="../media/image57.svg" Type="http://schemas.openxmlformats.org/officeDocument/2006/relationships/image"/><Relationship Id="rId7" Target="../media/image58.png" Type="http://schemas.openxmlformats.org/officeDocument/2006/relationships/image"/><Relationship Id="rId8" Target="../media/image11.pn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png" Type="http://schemas.openxmlformats.org/officeDocument/2006/relationships/image"/><Relationship Id="rId3" Target="../media/image62.svg" Type="http://schemas.openxmlformats.org/officeDocument/2006/relationships/image"/><Relationship Id="rId4" Target="../media/image63.png" Type="http://schemas.openxmlformats.org/officeDocument/2006/relationships/image"/><Relationship Id="rId5" Target="../media/image64.svg" Type="http://schemas.openxmlformats.org/officeDocument/2006/relationships/image"/><Relationship Id="rId6" Target="../media/image65.png" Type="http://schemas.openxmlformats.org/officeDocument/2006/relationships/image"/><Relationship Id="rId7" Target="../media/image1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EA5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7610">
            <a:off x="1619163" y="901231"/>
            <a:ext cx="15049674" cy="8484538"/>
          </a:xfrm>
          <a:custGeom>
            <a:avLst/>
            <a:gdLst/>
            <a:ahLst/>
            <a:cxnLst/>
            <a:rect r="r" b="b" t="t" l="l"/>
            <a:pathLst>
              <a:path h="8484538" w="15049674">
                <a:moveTo>
                  <a:pt x="0" y="0"/>
                </a:moveTo>
                <a:lnTo>
                  <a:pt x="15049674" y="0"/>
                </a:lnTo>
                <a:lnTo>
                  <a:pt x="15049674" y="8484538"/>
                </a:lnTo>
                <a:lnTo>
                  <a:pt x="0" y="8484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56727" y="7160122"/>
            <a:ext cx="2796877" cy="2674513"/>
          </a:xfrm>
          <a:custGeom>
            <a:avLst/>
            <a:gdLst/>
            <a:ahLst/>
            <a:cxnLst/>
            <a:rect r="r" b="b" t="t" l="l"/>
            <a:pathLst>
              <a:path h="2674513" w="2796877">
                <a:moveTo>
                  <a:pt x="0" y="0"/>
                </a:moveTo>
                <a:lnTo>
                  <a:pt x="2796876" y="0"/>
                </a:lnTo>
                <a:lnTo>
                  <a:pt x="2796876" y="2674513"/>
                </a:lnTo>
                <a:lnTo>
                  <a:pt x="0" y="2674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63194">
            <a:off x="11870834" y="8007651"/>
            <a:ext cx="1952719" cy="1647607"/>
          </a:xfrm>
          <a:custGeom>
            <a:avLst/>
            <a:gdLst/>
            <a:ahLst/>
            <a:cxnLst/>
            <a:rect r="r" b="b" t="t" l="l"/>
            <a:pathLst>
              <a:path h="1647607" w="1952719">
                <a:moveTo>
                  <a:pt x="0" y="0"/>
                </a:moveTo>
                <a:lnTo>
                  <a:pt x="1952720" y="0"/>
                </a:lnTo>
                <a:lnTo>
                  <a:pt x="1952720" y="1647607"/>
                </a:lnTo>
                <a:lnTo>
                  <a:pt x="0" y="1647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08340">
            <a:off x="848732" y="5475905"/>
            <a:ext cx="1760444" cy="1890409"/>
          </a:xfrm>
          <a:custGeom>
            <a:avLst/>
            <a:gdLst/>
            <a:ahLst/>
            <a:cxnLst/>
            <a:rect r="r" b="b" t="t" l="l"/>
            <a:pathLst>
              <a:path h="1890409" w="1760444">
                <a:moveTo>
                  <a:pt x="0" y="0"/>
                </a:moveTo>
                <a:lnTo>
                  <a:pt x="1760444" y="0"/>
                </a:lnTo>
                <a:lnTo>
                  <a:pt x="1760444" y="1890410"/>
                </a:lnTo>
                <a:lnTo>
                  <a:pt x="0" y="18904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96772">
            <a:off x="459406" y="7661017"/>
            <a:ext cx="2432434" cy="1866893"/>
          </a:xfrm>
          <a:custGeom>
            <a:avLst/>
            <a:gdLst/>
            <a:ahLst/>
            <a:cxnLst/>
            <a:rect r="r" b="b" t="t" l="l"/>
            <a:pathLst>
              <a:path h="1866893" w="2432434">
                <a:moveTo>
                  <a:pt x="0" y="0"/>
                </a:moveTo>
                <a:lnTo>
                  <a:pt x="2432434" y="0"/>
                </a:lnTo>
                <a:lnTo>
                  <a:pt x="2432434" y="1866893"/>
                </a:lnTo>
                <a:lnTo>
                  <a:pt x="0" y="18668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229493" y="524157"/>
            <a:ext cx="3829015" cy="1357560"/>
          </a:xfrm>
          <a:custGeom>
            <a:avLst/>
            <a:gdLst/>
            <a:ahLst/>
            <a:cxnLst/>
            <a:rect r="r" b="b" t="t" l="l"/>
            <a:pathLst>
              <a:path h="1357560" w="3829015">
                <a:moveTo>
                  <a:pt x="0" y="0"/>
                </a:moveTo>
                <a:lnTo>
                  <a:pt x="3829014" y="0"/>
                </a:lnTo>
                <a:lnTo>
                  <a:pt x="3829014" y="1357559"/>
                </a:lnTo>
                <a:lnTo>
                  <a:pt x="0" y="1357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178169" y="2809532"/>
            <a:ext cx="11931662" cy="336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99"/>
              </a:lnSpc>
            </a:pPr>
            <a:r>
              <a:rPr lang="en-US" b="true" sz="9999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BẢNG KẾ HOẠCH</a:t>
            </a:r>
          </a:p>
          <a:p>
            <a:pPr algn="ctr">
              <a:lnSpc>
                <a:spcPts val="13499"/>
              </a:lnSpc>
            </a:pPr>
            <a:r>
              <a:rPr lang="en-US" b="true" sz="9999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CHĂM SÓC BẢN THÂN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327601" y="6352833"/>
            <a:ext cx="9632798" cy="5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444649"/>
                </a:solidFill>
                <a:latin typeface="Asap"/>
                <a:ea typeface="Asap"/>
                <a:cs typeface="Asap"/>
                <a:sym typeface="Asap"/>
              </a:rPr>
              <a:t>Bảng theo dõi hàng ngày, hàng tuần và hàng tháng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5895443" y="4931068"/>
            <a:ext cx="1171628" cy="1585960"/>
          </a:xfrm>
          <a:custGeom>
            <a:avLst/>
            <a:gdLst/>
            <a:ahLst/>
            <a:cxnLst/>
            <a:rect r="r" b="b" t="t" l="l"/>
            <a:pathLst>
              <a:path h="1585960" w="1171628">
                <a:moveTo>
                  <a:pt x="0" y="0"/>
                </a:moveTo>
                <a:lnTo>
                  <a:pt x="1171629" y="0"/>
                </a:lnTo>
                <a:lnTo>
                  <a:pt x="1171629" y="1585960"/>
                </a:lnTo>
                <a:lnTo>
                  <a:pt x="0" y="1585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136727" y="6757266"/>
            <a:ext cx="1635706" cy="1740112"/>
          </a:xfrm>
          <a:custGeom>
            <a:avLst/>
            <a:gdLst/>
            <a:ahLst/>
            <a:cxnLst/>
            <a:rect r="r" b="b" t="t" l="l"/>
            <a:pathLst>
              <a:path h="1740112" w="1635706">
                <a:moveTo>
                  <a:pt x="0" y="0"/>
                </a:moveTo>
                <a:lnTo>
                  <a:pt x="1635706" y="0"/>
                </a:lnTo>
                <a:lnTo>
                  <a:pt x="1635706" y="1740113"/>
                </a:lnTo>
                <a:lnTo>
                  <a:pt x="0" y="1740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56775">
            <a:off x="2827023" y="6527770"/>
            <a:ext cx="1470202" cy="1815064"/>
          </a:xfrm>
          <a:custGeom>
            <a:avLst/>
            <a:gdLst/>
            <a:ahLst/>
            <a:cxnLst/>
            <a:rect r="r" b="b" t="t" l="l"/>
            <a:pathLst>
              <a:path h="1815064" w="1470202">
                <a:moveTo>
                  <a:pt x="0" y="0"/>
                </a:moveTo>
                <a:lnTo>
                  <a:pt x="1470202" y="0"/>
                </a:lnTo>
                <a:lnTo>
                  <a:pt x="1470202" y="1815064"/>
                </a:lnTo>
                <a:lnTo>
                  <a:pt x="0" y="18150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EB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11718">
            <a:off x="-498742" y="800914"/>
            <a:ext cx="4444637" cy="6220230"/>
          </a:xfrm>
          <a:custGeom>
            <a:avLst/>
            <a:gdLst/>
            <a:ahLst/>
            <a:cxnLst/>
            <a:rect r="r" b="b" t="t" l="l"/>
            <a:pathLst>
              <a:path h="6220230" w="4444637">
                <a:moveTo>
                  <a:pt x="0" y="0"/>
                </a:moveTo>
                <a:lnTo>
                  <a:pt x="4444637" y="0"/>
                </a:lnTo>
                <a:lnTo>
                  <a:pt x="4444637" y="6220230"/>
                </a:lnTo>
                <a:lnTo>
                  <a:pt x="0" y="6220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09719">
            <a:off x="-188602" y="4691714"/>
            <a:ext cx="4627638" cy="6411086"/>
          </a:xfrm>
          <a:custGeom>
            <a:avLst/>
            <a:gdLst/>
            <a:ahLst/>
            <a:cxnLst/>
            <a:rect r="r" b="b" t="t" l="l"/>
            <a:pathLst>
              <a:path h="6411086" w="4627638">
                <a:moveTo>
                  <a:pt x="0" y="0"/>
                </a:moveTo>
                <a:lnTo>
                  <a:pt x="4627638" y="0"/>
                </a:lnTo>
                <a:lnTo>
                  <a:pt x="4627638" y="6411086"/>
                </a:lnTo>
                <a:lnTo>
                  <a:pt x="0" y="64110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5360154" y="2651109"/>
          <a:ext cx="11899146" cy="6694664"/>
        </p:xfrm>
        <a:graphic>
          <a:graphicData uri="http://schemas.openxmlformats.org/drawingml/2006/table">
            <a:tbl>
              <a:tblPr/>
              <a:tblGrid>
                <a:gridCol w="1487393"/>
                <a:gridCol w="1487393"/>
                <a:gridCol w="1487393"/>
                <a:gridCol w="1487393"/>
                <a:gridCol w="1487393"/>
                <a:gridCol w="1487393"/>
                <a:gridCol w="1487393"/>
                <a:gridCol w="1487393"/>
              </a:tblGrid>
              <a:tr h="111577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TUẦN #</a:t>
                      </a: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E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THỨ 2</a:t>
                      </a: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E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THỨ 3</a:t>
                      </a: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E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THỨ 4</a:t>
                      </a: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E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THỨ 5</a:t>
                      </a: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E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THỨ 6</a:t>
                      </a: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E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THỨ 7</a:t>
                      </a: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E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CHỦ NHẬT</a:t>
                      </a: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E1"/>
                    </a:solidFill>
                  </a:tcPr>
                </a:tc>
              </a:tr>
              <a:tr h="111577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1</a:t>
                      </a: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  <a:tr h="111577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2</a:t>
                      </a: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  <a:tr h="111577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3</a:t>
                      </a: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  <a:tr h="111577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4</a:t>
                      </a: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  <a:tr h="111577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5</a:t>
                      </a: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86638" marR="186638" marT="186638" marB="186638" anchor="ctr">
                    <a:lnL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B6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</a:tbl>
          </a:graphicData>
        </a:graphic>
      </p:graphicFrame>
      <p:sp>
        <p:nvSpPr>
          <p:cNvPr name="Freeform 5" id="5"/>
          <p:cNvSpPr/>
          <p:nvPr/>
        </p:nvSpPr>
        <p:spPr>
          <a:xfrm flipH="false" flipV="false" rot="966726">
            <a:off x="805084" y="2502887"/>
            <a:ext cx="2640266" cy="2816284"/>
          </a:xfrm>
          <a:custGeom>
            <a:avLst/>
            <a:gdLst/>
            <a:ahLst/>
            <a:cxnLst/>
            <a:rect r="r" b="b" t="t" l="l"/>
            <a:pathLst>
              <a:path h="2816284" w="2640266">
                <a:moveTo>
                  <a:pt x="0" y="0"/>
                </a:moveTo>
                <a:lnTo>
                  <a:pt x="2640266" y="0"/>
                </a:lnTo>
                <a:lnTo>
                  <a:pt x="2640266" y="2816284"/>
                </a:lnTo>
                <a:lnTo>
                  <a:pt x="0" y="2816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46271" y="5018068"/>
            <a:ext cx="825296" cy="836802"/>
          </a:xfrm>
          <a:custGeom>
            <a:avLst/>
            <a:gdLst/>
            <a:ahLst/>
            <a:cxnLst/>
            <a:rect r="r" b="b" t="t" l="l"/>
            <a:pathLst>
              <a:path h="836802" w="825296">
                <a:moveTo>
                  <a:pt x="0" y="0"/>
                </a:moveTo>
                <a:lnTo>
                  <a:pt x="825296" y="0"/>
                </a:lnTo>
                <a:lnTo>
                  <a:pt x="825296" y="836802"/>
                </a:lnTo>
                <a:lnTo>
                  <a:pt x="0" y="836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564354" y="7278598"/>
            <a:ext cx="825296" cy="836802"/>
          </a:xfrm>
          <a:custGeom>
            <a:avLst/>
            <a:gdLst/>
            <a:ahLst/>
            <a:cxnLst/>
            <a:rect r="r" b="b" t="t" l="l"/>
            <a:pathLst>
              <a:path h="836802" w="825296">
                <a:moveTo>
                  <a:pt x="0" y="0"/>
                </a:moveTo>
                <a:lnTo>
                  <a:pt x="825296" y="0"/>
                </a:lnTo>
                <a:lnTo>
                  <a:pt x="825296" y="836802"/>
                </a:lnTo>
                <a:lnTo>
                  <a:pt x="0" y="836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091263" y="5143500"/>
            <a:ext cx="825296" cy="836802"/>
          </a:xfrm>
          <a:custGeom>
            <a:avLst/>
            <a:gdLst/>
            <a:ahLst/>
            <a:cxnLst/>
            <a:rect r="r" b="b" t="t" l="l"/>
            <a:pathLst>
              <a:path h="836802" w="825296">
                <a:moveTo>
                  <a:pt x="0" y="0"/>
                </a:moveTo>
                <a:lnTo>
                  <a:pt x="825296" y="0"/>
                </a:lnTo>
                <a:lnTo>
                  <a:pt x="825296" y="836802"/>
                </a:lnTo>
                <a:lnTo>
                  <a:pt x="0" y="836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583296" y="7278598"/>
            <a:ext cx="825296" cy="836802"/>
          </a:xfrm>
          <a:custGeom>
            <a:avLst/>
            <a:gdLst/>
            <a:ahLst/>
            <a:cxnLst/>
            <a:rect r="r" b="b" t="t" l="l"/>
            <a:pathLst>
              <a:path h="836802" w="825296">
                <a:moveTo>
                  <a:pt x="0" y="0"/>
                </a:moveTo>
                <a:lnTo>
                  <a:pt x="825296" y="0"/>
                </a:lnTo>
                <a:lnTo>
                  <a:pt x="825296" y="836802"/>
                </a:lnTo>
                <a:lnTo>
                  <a:pt x="0" y="836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574839" y="8338847"/>
            <a:ext cx="825296" cy="836802"/>
          </a:xfrm>
          <a:custGeom>
            <a:avLst/>
            <a:gdLst/>
            <a:ahLst/>
            <a:cxnLst/>
            <a:rect r="r" b="b" t="t" l="l"/>
            <a:pathLst>
              <a:path h="836802" w="825296">
                <a:moveTo>
                  <a:pt x="0" y="0"/>
                </a:moveTo>
                <a:lnTo>
                  <a:pt x="825296" y="0"/>
                </a:lnTo>
                <a:lnTo>
                  <a:pt x="825296" y="836802"/>
                </a:lnTo>
                <a:lnTo>
                  <a:pt x="0" y="836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075328" y="3911029"/>
            <a:ext cx="825296" cy="836802"/>
          </a:xfrm>
          <a:custGeom>
            <a:avLst/>
            <a:gdLst/>
            <a:ahLst/>
            <a:cxnLst/>
            <a:rect r="r" b="b" t="t" l="l"/>
            <a:pathLst>
              <a:path h="836802" w="825296">
                <a:moveTo>
                  <a:pt x="0" y="0"/>
                </a:moveTo>
                <a:lnTo>
                  <a:pt x="825296" y="0"/>
                </a:lnTo>
                <a:lnTo>
                  <a:pt x="825296" y="836802"/>
                </a:lnTo>
                <a:lnTo>
                  <a:pt x="0" y="836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075328" y="8338847"/>
            <a:ext cx="825296" cy="836802"/>
          </a:xfrm>
          <a:custGeom>
            <a:avLst/>
            <a:gdLst/>
            <a:ahLst/>
            <a:cxnLst/>
            <a:rect r="r" b="b" t="t" l="l"/>
            <a:pathLst>
              <a:path h="836802" w="825296">
                <a:moveTo>
                  <a:pt x="0" y="0"/>
                </a:moveTo>
                <a:lnTo>
                  <a:pt x="825296" y="0"/>
                </a:lnTo>
                <a:lnTo>
                  <a:pt x="825296" y="836802"/>
                </a:lnTo>
                <a:lnTo>
                  <a:pt x="0" y="836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075328" y="6109762"/>
            <a:ext cx="825296" cy="836802"/>
          </a:xfrm>
          <a:custGeom>
            <a:avLst/>
            <a:gdLst/>
            <a:ahLst/>
            <a:cxnLst/>
            <a:rect r="r" b="b" t="t" l="l"/>
            <a:pathLst>
              <a:path h="836802" w="825296">
                <a:moveTo>
                  <a:pt x="0" y="0"/>
                </a:moveTo>
                <a:lnTo>
                  <a:pt x="825296" y="0"/>
                </a:lnTo>
                <a:lnTo>
                  <a:pt x="825296" y="836802"/>
                </a:lnTo>
                <a:lnTo>
                  <a:pt x="0" y="836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130272" y="3911029"/>
            <a:ext cx="825296" cy="836802"/>
          </a:xfrm>
          <a:custGeom>
            <a:avLst/>
            <a:gdLst/>
            <a:ahLst/>
            <a:cxnLst/>
            <a:rect r="r" b="b" t="t" l="l"/>
            <a:pathLst>
              <a:path h="836802" w="825296">
                <a:moveTo>
                  <a:pt x="0" y="0"/>
                </a:moveTo>
                <a:lnTo>
                  <a:pt x="825296" y="0"/>
                </a:lnTo>
                <a:lnTo>
                  <a:pt x="825296" y="836802"/>
                </a:lnTo>
                <a:lnTo>
                  <a:pt x="0" y="836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130272" y="6109762"/>
            <a:ext cx="825296" cy="836802"/>
          </a:xfrm>
          <a:custGeom>
            <a:avLst/>
            <a:gdLst/>
            <a:ahLst/>
            <a:cxnLst/>
            <a:rect r="r" b="b" t="t" l="l"/>
            <a:pathLst>
              <a:path h="836802" w="825296">
                <a:moveTo>
                  <a:pt x="0" y="0"/>
                </a:moveTo>
                <a:lnTo>
                  <a:pt x="825296" y="0"/>
                </a:lnTo>
                <a:lnTo>
                  <a:pt x="825296" y="836802"/>
                </a:lnTo>
                <a:lnTo>
                  <a:pt x="0" y="836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1426339">
            <a:off x="16417281" y="285757"/>
            <a:ext cx="2185125" cy="1485885"/>
          </a:xfrm>
          <a:custGeom>
            <a:avLst/>
            <a:gdLst/>
            <a:ahLst/>
            <a:cxnLst/>
            <a:rect r="r" b="b" t="t" l="l"/>
            <a:pathLst>
              <a:path h="1485885" w="2185125">
                <a:moveTo>
                  <a:pt x="0" y="0"/>
                </a:moveTo>
                <a:lnTo>
                  <a:pt x="2185125" y="0"/>
                </a:lnTo>
                <a:lnTo>
                  <a:pt x="2185125" y="1485886"/>
                </a:lnTo>
                <a:lnTo>
                  <a:pt x="0" y="14858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157317">
            <a:off x="1089588" y="6450232"/>
            <a:ext cx="3464425" cy="2364470"/>
          </a:xfrm>
          <a:custGeom>
            <a:avLst/>
            <a:gdLst/>
            <a:ahLst/>
            <a:cxnLst/>
            <a:rect r="r" b="b" t="t" l="l"/>
            <a:pathLst>
              <a:path h="2364470" w="3464425">
                <a:moveTo>
                  <a:pt x="0" y="0"/>
                </a:moveTo>
                <a:lnTo>
                  <a:pt x="3464424" y="0"/>
                </a:lnTo>
                <a:lnTo>
                  <a:pt x="3464424" y="2364470"/>
                </a:lnTo>
                <a:lnTo>
                  <a:pt x="0" y="23644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360154" y="752475"/>
            <a:ext cx="8951569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b="true" sz="4500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BẢNG THEO DÕI CHĂM SÓC BẢN THÂN HÀNG THÁNG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360154" y="1618677"/>
            <a:ext cx="1476814" cy="56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b="true" sz="3500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THÁNG: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046581" y="1612448"/>
            <a:ext cx="1476814" cy="56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b="true" sz="3500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MỤC TIÊU: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601305" y="1702815"/>
            <a:ext cx="2484050" cy="406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b="true" sz="2499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Tháng 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623272" y="1702815"/>
            <a:ext cx="5027904" cy="406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49"/>
              </a:lnSpc>
              <a:spcBef>
                <a:spcPct val="0"/>
              </a:spcBef>
            </a:pPr>
            <a:r>
              <a:rPr lang="en-US" b="true" sz="2499" strike="noStrike" u="none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Thể hiện lòng biết ơn mỗi ngày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EA5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8232">
            <a:off x="666164" y="328930"/>
            <a:ext cx="17125411" cy="9629139"/>
          </a:xfrm>
          <a:custGeom>
            <a:avLst/>
            <a:gdLst/>
            <a:ahLst/>
            <a:cxnLst/>
            <a:rect r="r" b="b" t="t" l="l"/>
            <a:pathLst>
              <a:path h="9629139" w="17125411">
                <a:moveTo>
                  <a:pt x="0" y="0"/>
                </a:moveTo>
                <a:lnTo>
                  <a:pt x="17125410" y="0"/>
                </a:lnTo>
                <a:lnTo>
                  <a:pt x="17125410" y="9629140"/>
                </a:lnTo>
                <a:lnTo>
                  <a:pt x="0" y="9629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3462275"/>
          <a:ext cx="16230600" cy="5663494"/>
        </p:xfrm>
        <a:graphic>
          <a:graphicData uri="http://schemas.openxmlformats.org/drawingml/2006/table">
            <a:tbl>
              <a:tblPr/>
              <a:tblGrid>
                <a:gridCol w="5410200"/>
                <a:gridCol w="5410200"/>
                <a:gridCol w="5410200"/>
              </a:tblGrid>
              <a:tr h="108618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b="true" sz="2399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THỂ CHẤT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E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b="true" sz="2399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TINH THẦN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E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b="true" sz="2399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CẢM XÚC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E1"/>
                    </a:solidFill>
                  </a:tcPr>
                </a:tc>
              </a:tr>
              <a:tr h="457731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Nhấp đúp để thêm</a:t>
                      </a:r>
                      <a:endParaRPr lang="en-US" sz="1100"/>
                    </a:p>
                    <a:p>
                      <a:pPr algn="ctr">
                        <a:lnSpc>
                          <a:spcPts val="2519"/>
                        </a:lnSpc>
                      </a:pPr>
                      <a:r>
                        <a:rPr lang="en-US" sz="1799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ý tưởng chăm sóc bản thân</a:t>
                      </a:r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365739">
            <a:off x="14776858" y="1116957"/>
            <a:ext cx="1877290" cy="2032249"/>
          </a:xfrm>
          <a:custGeom>
            <a:avLst/>
            <a:gdLst/>
            <a:ahLst/>
            <a:cxnLst/>
            <a:rect r="r" b="b" t="t" l="l"/>
            <a:pathLst>
              <a:path h="2032249" w="1877290">
                <a:moveTo>
                  <a:pt x="0" y="0"/>
                </a:moveTo>
                <a:lnTo>
                  <a:pt x="1877290" y="0"/>
                </a:lnTo>
                <a:lnTo>
                  <a:pt x="1877290" y="2032249"/>
                </a:lnTo>
                <a:lnTo>
                  <a:pt x="0" y="20322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266393" y="2142538"/>
            <a:ext cx="1645918" cy="1712268"/>
          </a:xfrm>
          <a:custGeom>
            <a:avLst/>
            <a:gdLst/>
            <a:ahLst/>
            <a:cxnLst/>
            <a:rect r="r" b="b" t="t" l="l"/>
            <a:pathLst>
              <a:path h="1712268" w="1645918">
                <a:moveTo>
                  <a:pt x="0" y="0"/>
                </a:moveTo>
                <a:lnTo>
                  <a:pt x="1645918" y="0"/>
                </a:lnTo>
                <a:lnTo>
                  <a:pt x="1645918" y="1712268"/>
                </a:lnTo>
                <a:lnTo>
                  <a:pt x="0" y="17122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266393" y="8354755"/>
            <a:ext cx="1804060" cy="1641695"/>
          </a:xfrm>
          <a:custGeom>
            <a:avLst/>
            <a:gdLst/>
            <a:ahLst/>
            <a:cxnLst/>
            <a:rect r="r" b="b" t="t" l="l"/>
            <a:pathLst>
              <a:path h="1641695" w="1804060">
                <a:moveTo>
                  <a:pt x="0" y="0"/>
                </a:moveTo>
                <a:lnTo>
                  <a:pt x="1804060" y="0"/>
                </a:lnTo>
                <a:lnTo>
                  <a:pt x="1804060" y="1641694"/>
                </a:lnTo>
                <a:lnTo>
                  <a:pt x="0" y="16416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94985">
            <a:off x="266627" y="8089038"/>
            <a:ext cx="1845421" cy="1907411"/>
          </a:xfrm>
          <a:custGeom>
            <a:avLst/>
            <a:gdLst/>
            <a:ahLst/>
            <a:cxnLst/>
            <a:rect r="r" b="b" t="t" l="l"/>
            <a:pathLst>
              <a:path h="1907411" w="1845421">
                <a:moveTo>
                  <a:pt x="0" y="0"/>
                </a:moveTo>
                <a:lnTo>
                  <a:pt x="1845421" y="0"/>
                </a:lnTo>
                <a:lnTo>
                  <a:pt x="1845421" y="1907411"/>
                </a:lnTo>
                <a:lnTo>
                  <a:pt x="0" y="19074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405072" y="1126012"/>
            <a:ext cx="9477856" cy="1787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9"/>
              </a:lnSpc>
            </a:pPr>
            <a:r>
              <a:rPr lang="en-US" b="true" sz="5499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Ý TƯỞNG CHĂM SÓC BẢN THÂN</a:t>
            </a:r>
          </a:p>
          <a:p>
            <a:pPr algn="ctr">
              <a:lnSpc>
                <a:spcPts val="7149"/>
              </a:lnSpc>
            </a:pPr>
            <a:r>
              <a:rPr lang="en-US" b="true" sz="5499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ĐỂ CHỮA LÀNH MỘT NGÀY TỒI TỆ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B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94079" y="7238985"/>
            <a:ext cx="1845421" cy="1907411"/>
          </a:xfrm>
          <a:custGeom>
            <a:avLst/>
            <a:gdLst/>
            <a:ahLst/>
            <a:cxnLst/>
            <a:rect r="r" b="b" t="t" l="l"/>
            <a:pathLst>
              <a:path h="1907411" w="1845421">
                <a:moveTo>
                  <a:pt x="0" y="0"/>
                </a:moveTo>
                <a:lnTo>
                  <a:pt x="1845420" y="0"/>
                </a:lnTo>
                <a:lnTo>
                  <a:pt x="1845420" y="1907412"/>
                </a:lnTo>
                <a:lnTo>
                  <a:pt x="0" y="1907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38334" y="1501666"/>
            <a:ext cx="3180939" cy="1363828"/>
          </a:xfrm>
          <a:custGeom>
            <a:avLst/>
            <a:gdLst/>
            <a:ahLst/>
            <a:cxnLst/>
            <a:rect r="r" b="b" t="t" l="l"/>
            <a:pathLst>
              <a:path h="1363828" w="3180939">
                <a:moveTo>
                  <a:pt x="0" y="0"/>
                </a:moveTo>
                <a:lnTo>
                  <a:pt x="3180939" y="0"/>
                </a:lnTo>
                <a:lnTo>
                  <a:pt x="3180939" y="1363827"/>
                </a:lnTo>
                <a:lnTo>
                  <a:pt x="0" y="1363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28787" y="7617353"/>
            <a:ext cx="1812200" cy="1529043"/>
          </a:xfrm>
          <a:custGeom>
            <a:avLst/>
            <a:gdLst/>
            <a:ahLst/>
            <a:cxnLst/>
            <a:rect r="r" b="b" t="t" l="l"/>
            <a:pathLst>
              <a:path h="1529043" w="1812200">
                <a:moveTo>
                  <a:pt x="0" y="0"/>
                </a:moveTo>
                <a:lnTo>
                  <a:pt x="1812200" y="0"/>
                </a:lnTo>
                <a:lnTo>
                  <a:pt x="1812200" y="1529044"/>
                </a:lnTo>
                <a:lnTo>
                  <a:pt x="0" y="15290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765115" y="7617353"/>
            <a:ext cx="2025223" cy="1529043"/>
          </a:xfrm>
          <a:custGeom>
            <a:avLst/>
            <a:gdLst/>
            <a:ahLst/>
            <a:cxnLst/>
            <a:rect r="r" b="b" t="t" l="l"/>
            <a:pathLst>
              <a:path h="1529043" w="2025223">
                <a:moveTo>
                  <a:pt x="0" y="0"/>
                </a:moveTo>
                <a:lnTo>
                  <a:pt x="2025223" y="0"/>
                </a:lnTo>
                <a:lnTo>
                  <a:pt x="2025223" y="1529044"/>
                </a:lnTo>
                <a:lnTo>
                  <a:pt x="0" y="15290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52113" y="3266577"/>
            <a:ext cx="1683931" cy="1650253"/>
          </a:xfrm>
          <a:custGeom>
            <a:avLst/>
            <a:gdLst/>
            <a:ahLst/>
            <a:cxnLst/>
            <a:rect r="r" b="b" t="t" l="l"/>
            <a:pathLst>
              <a:path h="1650253" w="1683931">
                <a:moveTo>
                  <a:pt x="0" y="0"/>
                </a:moveTo>
                <a:lnTo>
                  <a:pt x="1683931" y="0"/>
                </a:lnTo>
                <a:lnTo>
                  <a:pt x="1683931" y="1650252"/>
                </a:lnTo>
                <a:lnTo>
                  <a:pt x="0" y="16502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846111" y="5410582"/>
            <a:ext cx="1388323" cy="1490817"/>
          </a:xfrm>
          <a:custGeom>
            <a:avLst/>
            <a:gdLst/>
            <a:ahLst/>
            <a:cxnLst/>
            <a:rect r="r" b="b" t="t" l="l"/>
            <a:pathLst>
              <a:path h="1490817" w="1388323">
                <a:moveTo>
                  <a:pt x="0" y="0"/>
                </a:moveTo>
                <a:lnTo>
                  <a:pt x="1388323" y="0"/>
                </a:lnTo>
                <a:lnTo>
                  <a:pt x="1388323" y="1490817"/>
                </a:lnTo>
                <a:lnTo>
                  <a:pt x="0" y="14908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905957" y="1478779"/>
            <a:ext cx="1021961" cy="1409602"/>
          </a:xfrm>
          <a:custGeom>
            <a:avLst/>
            <a:gdLst/>
            <a:ahLst/>
            <a:cxnLst/>
            <a:rect r="r" b="b" t="t" l="l"/>
            <a:pathLst>
              <a:path h="1409602" w="1021961">
                <a:moveTo>
                  <a:pt x="0" y="0"/>
                </a:moveTo>
                <a:lnTo>
                  <a:pt x="1021961" y="0"/>
                </a:lnTo>
                <a:lnTo>
                  <a:pt x="1021961" y="1409601"/>
                </a:lnTo>
                <a:lnTo>
                  <a:pt x="0" y="14096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15888" y="5236548"/>
            <a:ext cx="1240314" cy="1605584"/>
          </a:xfrm>
          <a:custGeom>
            <a:avLst/>
            <a:gdLst/>
            <a:ahLst/>
            <a:cxnLst/>
            <a:rect r="r" b="b" t="t" l="l"/>
            <a:pathLst>
              <a:path h="1605584" w="1240314">
                <a:moveTo>
                  <a:pt x="0" y="0"/>
                </a:moveTo>
                <a:lnTo>
                  <a:pt x="1240313" y="0"/>
                </a:lnTo>
                <a:lnTo>
                  <a:pt x="1240313" y="1605584"/>
                </a:lnTo>
                <a:lnTo>
                  <a:pt x="0" y="16055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221473" y="5535562"/>
            <a:ext cx="2008582" cy="1365836"/>
          </a:xfrm>
          <a:custGeom>
            <a:avLst/>
            <a:gdLst/>
            <a:ahLst/>
            <a:cxnLst/>
            <a:rect r="r" b="b" t="t" l="l"/>
            <a:pathLst>
              <a:path h="1365836" w="2008582">
                <a:moveTo>
                  <a:pt x="0" y="0"/>
                </a:moveTo>
                <a:lnTo>
                  <a:pt x="2008583" y="0"/>
                </a:lnTo>
                <a:lnTo>
                  <a:pt x="2008583" y="1365837"/>
                </a:lnTo>
                <a:lnTo>
                  <a:pt x="0" y="1365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765115" y="5645935"/>
            <a:ext cx="2012782" cy="1373723"/>
          </a:xfrm>
          <a:custGeom>
            <a:avLst/>
            <a:gdLst/>
            <a:ahLst/>
            <a:cxnLst/>
            <a:rect r="r" b="b" t="t" l="l"/>
            <a:pathLst>
              <a:path h="1373723" w="2012782">
                <a:moveTo>
                  <a:pt x="0" y="0"/>
                </a:moveTo>
                <a:lnTo>
                  <a:pt x="2012782" y="0"/>
                </a:lnTo>
                <a:lnTo>
                  <a:pt x="2012782" y="1373724"/>
                </a:lnTo>
                <a:lnTo>
                  <a:pt x="0" y="1373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248840" y="3162151"/>
            <a:ext cx="1568526" cy="1884115"/>
          </a:xfrm>
          <a:custGeom>
            <a:avLst/>
            <a:gdLst/>
            <a:ahLst/>
            <a:cxnLst/>
            <a:rect r="r" b="b" t="t" l="l"/>
            <a:pathLst>
              <a:path h="1884115" w="1568526">
                <a:moveTo>
                  <a:pt x="0" y="0"/>
                </a:moveTo>
                <a:lnTo>
                  <a:pt x="1568526" y="0"/>
                </a:lnTo>
                <a:lnTo>
                  <a:pt x="1568526" y="1884116"/>
                </a:lnTo>
                <a:lnTo>
                  <a:pt x="0" y="18841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178063" y="3369602"/>
            <a:ext cx="1262924" cy="1547227"/>
          </a:xfrm>
          <a:custGeom>
            <a:avLst/>
            <a:gdLst/>
            <a:ahLst/>
            <a:cxnLst/>
            <a:rect r="r" b="b" t="t" l="l"/>
            <a:pathLst>
              <a:path h="1547227" w="1262924">
                <a:moveTo>
                  <a:pt x="0" y="0"/>
                </a:moveTo>
                <a:lnTo>
                  <a:pt x="1262924" y="0"/>
                </a:lnTo>
                <a:lnTo>
                  <a:pt x="1262924" y="1547227"/>
                </a:lnTo>
                <a:lnTo>
                  <a:pt x="0" y="1547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949993" y="3391138"/>
            <a:ext cx="1643025" cy="1449970"/>
          </a:xfrm>
          <a:custGeom>
            <a:avLst/>
            <a:gdLst/>
            <a:ahLst/>
            <a:cxnLst/>
            <a:rect r="r" b="b" t="t" l="l"/>
            <a:pathLst>
              <a:path h="1449970" w="1643025">
                <a:moveTo>
                  <a:pt x="0" y="0"/>
                </a:moveTo>
                <a:lnTo>
                  <a:pt x="1643026" y="0"/>
                </a:lnTo>
                <a:lnTo>
                  <a:pt x="1643026" y="1449970"/>
                </a:lnTo>
                <a:lnTo>
                  <a:pt x="0" y="1449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835416" y="1664065"/>
            <a:ext cx="1595199" cy="1224315"/>
          </a:xfrm>
          <a:custGeom>
            <a:avLst/>
            <a:gdLst/>
            <a:ahLst/>
            <a:cxnLst/>
            <a:rect r="r" b="b" t="t" l="l"/>
            <a:pathLst>
              <a:path h="1224315" w="1595199">
                <a:moveTo>
                  <a:pt x="0" y="0"/>
                </a:moveTo>
                <a:lnTo>
                  <a:pt x="1595199" y="0"/>
                </a:lnTo>
                <a:lnTo>
                  <a:pt x="1595199" y="1224315"/>
                </a:lnTo>
                <a:lnTo>
                  <a:pt x="0" y="12243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775486" y="1558526"/>
            <a:ext cx="1366238" cy="1250107"/>
          </a:xfrm>
          <a:custGeom>
            <a:avLst/>
            <a:gdLst/>
            <a:ahLst/>
            <a:cxnLst/>
            <a:rect r="r" b="b" t="t" l="l"/>
            <a:pathLst>
              <a:path h="1250107" w="1366238">
                <a:moveTo>
                  <a:pt x="0" y="0"/>
                </a:moveTo>
                <a:lnTo>
                  <a:pt x="1366238" y="0"/>
                </a:lnTo>
                <a:lnTo>
                  <a:pt x="1366238" y="1250107"/>
                </a:lnTo>
                <a:lnTo>
                  <a:pt x="0" y="125010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392165" y="7353138"/>
            <a:ext cx="2296214" cy="1679107"/>
          </a:xfrm>
          <a:custGeom>
            <a:avLst/>
            <a:gdLst/>
            <a:ahLst/>
            <a:cxnLst/>
            <a:rect r="r" b="b" t="t" l="l"/>
            <a:pathLst>
              <a:path h="1679107" w="2296214">
                <a:moveTo>
                  <a:pt x="0" y="0"/>
                </a:moveTo>
                <a:lnTo>
                  <a:pt x="2296215" y="0"/>
                </a:lnTo>
                <a:lnTo>
                  <a:pt x="2296215" y="1679106"/>
                </a:lnTo>
                <a:lnTo>
                  <a:pt x="0" y="167910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782621" y="3266577"/>
            <a:ext cx="1268632" cy="1650253"/>
          </a:xfrm>
          <a:custGeom>
            <a:avLst/>
            <a:gdLst/>
            <a:ahLst/>
            <a:cxnLst/>
            <a:rect r="r" b="b" t="t" l="l"/>
            <a:pathLst>
              <a:path h="1650253" w="1268632">
                <a:moveTo>
                  <a:pt x="0" y="0"/>
                </a:moveTo>
                <a:lnTo>
                  <a:pt x="1268632" y="0"/>
                </a:lnTo>
                <a:lnTo>
                  <a:pt x="1268632" y="1650252"/>
                </a:lnTo>
                <a:lnTo>
                  <a:pt x="0" y="165025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028700" y="1019175"/>
            <a:ext cx="5059131" cy="214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 b="true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TRANG</a:t>
            </a:r>
          </a:p>
          <a:p>
            <a:pPr algn="l">
              <a:lnSpc>
                <a:spcPts val="8400"/>
              </a:lnSpc>
            </a:pPr>
            <a:r>
              <a:rPr lang="en-US" sz="7000" b="true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TÀI NGUYÊN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700" y="8061960"/>
            <a:ext cx="5243646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800" b="true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Sử dụng các tài nguyên thiết kế này trong</a:t>
            </a:r>
          </a:p>
          <a:p>
            <a:pPr algn="l">
              <a:lnSpc>
                <a:spcPts val="2340"/>
              </a:lnSpc>
            </a:pPr>
            <a:r>
              <a:rPr lang="en-US" sz="1800" b="true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Bài thuyết trình Canva của bạn. Thiết kế vui vẻ!</a:t>
            </a:r>
          </a:p>
          <a:p>
            <a:pPr algn="l">
              <a:lnSpc>
                <a:spcPts val="2340"/>
              </a:lnSpc>
            </a:pPr>
          </a:p>
          <a:p>
            <a:pPr algn="l">
              <a:lnSpc>
                <a:spcPts val="2340"/>
              </a:lnSpc>
            </a:pPr>
            <a:r>
              <a:rPr lang="en-US" sz="1800" b="true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Đừng quên xóa trang này trước khi trình bày.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EB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870946" y="7798035"/>
            <a:ext cx="1851366" cy="1460265"/>
          </a:xfrm>
          <a:custGeom>
            <a:avLst/>
            <a:gdLst/>
            <a:ahLst/>
            <a:cxnLst/>
            <a:rect r="r" b="b" t="t" l="l"/>
            <a:pathLst>
              <a:path h="1460265" w="1851366">
                <a:moveTo>
                  <a:pt x="0" y="0"/>
                </a:moveTo>
                <a:lnTo>
                  <a:pt x="1851367" y="0"/>
                </a:lnTo>
                <a:lnTo>
                  <a:pt x="1851367" y="1460265"/>
                </a:lnTo>
                <a:lnTo>
                  <a:pt x="0" y="14602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28936" y="7749171"/>
            <a:ext cx="1488378" cy="1509129"/>
          </a:xfrm>
          <a:custGeom>
            <a:avLst/>
            <a:gdLst/>
            <a:ahLst/>
            <a:cxnLst/>
            <a:rect r="r" b="b" t="t" l="l"/>
            <a:pathLst>
              <a:path h="1509129" w="1488378">
                <a:moveTo>
                  <a:pt x="0" y="0"/>
                </a:moveTo>
                <a:lnTo>
                  <a:pt x="1488378" y="0"/>
                </a:lnTo>
                <a:lnTo>
                  <a:pt x="1488378" y="1509129"/>
                </a:lnTo>
                <a:lnTo>
                  <a:pt x="0" y="1509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80070" y="7617662"/>
            <a:ext cx="1445812" cy="1640638"/>
          </a:xfrm>
          <a:custGeom>
            <a:avLst/>
            <a:gdLst/>
            <a:ahLst/>
            <a:cxnLst/>
            <a:rect r="r" b="b" t="t" l="l"/>
            <a:pathLst>
              <a:path h="1640638" w="1445812">
                <a:moveTo>
                  <a:pt x="0" y="0"/>
                </a:moveTo>
                <a:lnTo>
                  <a:pt x="1445813" y="0"/>
                </a:lnTo>
                <a:lnTo>
                  <a:pt x="1445813" y="1640638"/>
                </a:lnTo>
                <a:lnTo>
                  <a:pt x="0" y="1640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94185" y="7617662"/>
            <a:ext cx="1635706" cy="1740112"/>
          </a:xfrm>
          <a:custGeom>
            <a:avLst/>
            <a:gdLst/>
            <a:ahLst/>
            <a:cxnLst/>
            <a:rect r="r" b="b" t="t" l="l"/>
            <a:pathLst>
              <a:path h="1740112" w="1635706">
                <a:moveTo>
                  <a:pt x="0" y="0"/>
                </a:moveTo>
                <a:lnTo>
                  <a:pt x="1635706" y="0"/>
                </a:lnTo>
                <a:lnTo>
                  <a:pt x="1635706" y="1740112"/>
                </a:lnTo>
                <a:lnTo>
                  <a:pt x="0" y="1740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82749" y="5361163"/>
            <a:ext cx="1846331" cy="1730935"/>
          </a:xfrm>
          <a:custGeom>
            <a:avLst/>
            <a:gdLst/>
            <a:ahLst/>
            <a:cxnLst/>
            <a:rect r="r" b="b" t="t" l="l"/>
            <a:pathLst>
              <a:path h="1730935" w="1846331">
                <a:moveTo>
                  <a:pt x="0" y="0"/>
                </a:moveTo>
                <a:lnTo>
                  <a:pt x="1846331" y="0"/>
                </a:lnTo>
                <a:lnTo>
                  <a:pt x="1846331" y="1730935"/>
                </a:lnTo>
                <a:lnTo>
                  <a:pt x="0" y="17309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32830" y="5283213"/>
            <a:ext cx="1976240" cy="1889779"/>
          </a:xfrm>
          <a:custGeom>
            <a:avLst/>
            <a:gdLst/>
            <a:ahLst/>
            <a:cxnLst/>
            <a:rect r="r" b="b" t="t" l="l"/>
            <a:pathLst>
              <a:path h="1889779" w="1976240">
                <a:moveTo>
                  <a:pt x="0" y="0"/>
                </a:moveTo>
                <a:lnTo>
                  <a:pt x="1976239" y="0"/>
                </a:lnTo>
                <a:lnTo>
                  <a:pt x="1976239" y="1889779"/>
                </a:lnTo>
                <a:lnTo>
                  <a:pt x="0" y="1889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341680" y="3179931"/>
            <a:ext cx="2287964" cy="1301279"/>
          </a:xfrm>
          <a:custGeom>
            <a:avLst/>
            <a:gdLst/>
            <a:ahLst/>
            <a:cxnLst/>
            <a:rect r="r" b="b" t="t" l="l"/>
            <a:pathLst>
              <a:path h="1301279" w="2287964">
                <a:moveTo>
                  <a:pt x="0" y="0"/>
                </a:moveTo>
                <a:lnTo>
                  <a:pt x="2287964" y="0"/>
                </a:lnTo>
                <a:lnTo>
                  <a:pt x="2287964" y="1301280"/>
                </a:lnTo>
                <a:lnTo>
                  <a:pt x="0" y="13012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154924" y="5148909"/>
            <a:ext cx="1773439" cy="1891668"/>
          </a:xfrm>
          <a:custGeom>
            <a:avLst/>
            <a:gdLst/>
            <a:ahLst/>
            <a:cxnLst/>
            <a:rect r="r" b="b" t="t" l="l"/>
            <a:pathLst>
              <a:path h="1891668" w="1773439">
                <a:moveTo>
                  <a:pt x="0" y="0"/>
                </a:moveTo>
                <a:lnTo>
                  <a:pt x="1773439" y="0"/>
                </a:lnTo>
                <a:lnTo>
                  <a:pt x="1773439" y="1891668"/>
                </a:lnTo>
                <a:lnTo>
                  <a:pt x="0" y="1891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003749" y="3009079"/>
            <a:ext cx="1403951" cy="1875060"/>
          </a:xfrm>
          <a:custGeom>
            <a:avLst/>
            <a:gdLst/>
            <a:ahLst/>
            <a:cxnLst/>
            <a:rect r="r" b="b" t="t" l="l"/>
            <a:pathLst>
              <a:path h="1875060" w="1403951">
                <a:moveTo>
                  <a:pt x="0" y="0"/>
                </a:moveTo>
                <a:lnTo>
                  <a:pt x="1403950" y="0"/>
                </a:lnTo>
                <a:lnTo>
                  <a:pt x="1403950" y="1875060"/>
                </a:lnTo>
                <a:lnTo>
                  <a:pt x="0" y="1875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097951" y="1028700"/>
            <a:ext cx="1397356" cy="1730472"/>
          </a:xfrm>
          <a:custGeom>
            <a:avLst/>
            <a:gdLst/>
            <a:ahLst/>
            <a:cxnLst/>
            <a:rect r="r" b="b" t="t" l="l"/>
            <a:pathLst>
              <a:path h="1730472" w="1397356">
                <a:moveTo>
                  <a:pt x="0" y="0"/>
                </a:moveTo>
                <a:lnTo>
                  <a:pt x="1397357" y="0"/>
                </a:lnTo>
                <a:lnTo>
                  <a:pt x="1397357" y="1730472"/>
                </a:lnTo>
                <a:lnTo>
                  <a:pt x="0" y="17304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059601" y="1028700"/>
            <a:ext cx="1579056" cy="1730472"/>
          </a:xfrm>
          <a:custGeom>
            <a:avLst/>
            <a:gdLst/>
            <a:ahLst/>
            <a:cxnLst/>
            <a:rect r="r" b="b" t="t" l="l"/>
            <a:pathLst>
              <a:path h="1730472" w="1579056">
                <a:moveTo>
                  <a:pt x="0" y="0"/>
                </a:moveTo>
                <a:lnTo>
                  <a:pt x="1579056" y="0"/>
                </a:lnTo>
                <a:lnTo>
                  <a:pt x="1579056" y="1730472"/>
                </a:lnTo>
                <a:lnTo>
                  <a:pt x="0" y="1730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250152" y="5148909"/>
            <a:ext cx="888067" cy="2024083"/>
          </a:xfrm>
          <a:custGeom>
            <a:avLst/>
            <a:gdLst/>
            <a:ahLst/>
            <a:cxnLst/>
            <a:rect r="r" b="b" t="t" l="l"/>
            <a:pathLst>
              <a:path h="2024083" w="888067">
                <a:moveTo>
                  <a:pt x="0" y="0"/>
                </a:moveTo>
                <a:lnTo>
                  <a:pt x="888066" y="0"/>
                </a:lnTo>
                <a:lnTo>
                  <a:pt x="888066" y="2024083"/>
                </a:lnTo>
                <a:lnTo>
                  <a:pt x="0" y="20240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2700000">
            <a:off x="15161587" y="5256669"/>
            <a:ext cx="1814979" cy="1837954"/>
          </a:xfrm>
          <a:custGeom>
            <a:avLst/>
            <a:gdLst/>
            <a:ahLst/>
            <a:cxnLst/>
            <a:rect r="r" b="b" t="t" l="l"/>
            <a:pathLst>
              <a:path h="1837954" w="1814979">
                <a:moveTo>
                  <a:pt x="0" y="0"/>
                </a:moveTo>
                <a:lnTo>
                  <a:pt x="1814979" y="0"/>
                </a:lnTo>
                <a:lnTo>
                  <a:pt x="1814979" y="1837954"/>
                </a:lnTo>
                <a:lnTo>
                  <a:pt x="0" y="18379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054485" y="3009079"/>
            <a:ext cx="1440823" cy="1778793"/>
          </a:xfrm>
          <a:custGeom>
            <a:avLst/>
            <a:gdLst/>
            <a:ahLst/>
            <a:cxnLst/>
            <a:rect r="r" b="b" t="t" l="l"/>
            <a:pathLst>
              <a:path h="1778793" w="1440823">
                <a:moveTo>
                  <a:pt x="0" y="0"/>
                </a:moveTo>
                <a:lnTo>
                  <a:pt x="1440823" y="0"/>
                </a:lnTo>
                <a:lnTo>
                  <a:pt x="1440823" y="1778794"/>
                </a:lnTo>
                <a:lnTo>
                  <a:pt x="0" y="17787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382846" y="1028700"/>
            <a:ext cx="2097542" cy="1730472"/>
          </a:xfrm>
          <a:custGeom>
            <a:avLst/>
            <a:gdLst/>
            <a:ahLst/>
            <a:cxnLst/>
            <a:rect r="r" b="b" t="t" l="l"/>
            <a:pathLst>
              <a:path h="1730472" w="2097542">
                <a:moveTo>
                  <a:pt x="0" y="0"/>
                </a:moveTo>
                <a:lnTo>
                  <a:pt x="2097542" y="0"/>
                </a:lnTo>
                <a:lnTo>
                  <a:pt x="2097542" y="1730472"/>
                </a:lnTo>
                <a:lnTo>
                  <a:pt x="0" y="173047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855606" y="1028700"/>
            <a:ext cx="1713168" cy="1730472"/>
          </a:xfrm>
          <a:custGeom>
            <a:avLst/>
            <a:gdLst/>
            <a:ahLst/>
            <a:cxnLst/>
            <a:rect r="r" b="b" t="t" l="l"/>
            <a:pathLst>
              <a:path h="1730472" w="1713168">
                <a:moveTo>
                  <a:pt x="0" y="0"/>
                </a:moveTo>
                <a:lnTo>
                  <a:pt x="1713168" y="0"/>
                </a:lnTo>
                <a:lnTo>
                  <a:pt x="1713168" y="1730472"/>
                </a:lnTo>
                <a:lnTo>
                  <a:pt x="0" y="173047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112335" y="3054590"/>
            <a:ext cx="1564265" cy="1829549"/>
          </a:xfrm>
          <a:custGeom>
            <a:avLst/>
            <a:gdLst/>
            <a:ahLst/>
            <a:cxnLst/>
            <a:rect r="r" b="b" t="t" l="l"/>
            <a:pathLst>
              <a:path h="1829549" w="1564265">
                <a:moveTo>
                  <a:pt x="0" y="0"/>
                </a:moveTo>
                <a:lnTo>
                  <a:pt x="1564265" y="0"/>
                </a:lnTo>
                <a:lnTo>
                  <a:pt x="1564265" y="1829549"/>
                </a:lnTo>
                <a:lnTo>
                  <a:pt x="0" y="182954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028700" y="1019175"/>
            <a:ext cx="5059131" cy="214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 b="true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TRANG</a:t>
            </a:r>
          </a:p>
          <a:p>
            <a:pPr algn="l">
              <a:lnSpc>
                <a:spcPts val="8400"/>
              </a:lnSpc>
            </a:pPr>
            <a:r>
              <a:rPr lang="en-US" sz="7000" b="true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TÀI NGUYÊN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700" y="8061960"/>
            <a:ext cx="5243646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800" b="true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Sử dụng các tài nguyên thiết kế này trong</a:t>
            </a:r>
          </a:p>
          <a:p>
            <a:pPr algn="l">
              <a:lnSpc>
                <a:spcPts val="2340"/>
              </a:lnSpc>
            </a:pPr>
            <a:r>
              <a:rPr lang="en-US" sz="1800" b="true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Bài thuyết trình Canva của bạn. Thiết kế vui vẻ!</a:t>
            </a:r>
          </a:p>
          <a:p>
            <a:pPr algn="l">
              <a:lnSpc>
                <a:spcPts val="2340"/>
              </a:lnSpc>
            </a:pPr>
          </a:p>
          <a:p>
            <a:pPr algn="l">
              <a:lnSpc>
                <a:spcPts val="2340"/>
              </a:lnSpc>
            </a:pPr>
            <a:r>
              <a:rPr lang="en-US" sz="1800" b="true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Đừng quên xóa trang này trước khi trình bày.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6D8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256878" y="3553017"/>
            <a:ext cx="2002422" cy="2719338"/>
          </a:xfrm>
          <a:custGeom>
            <a:avLst/>
            <a:gdLst/>
            <a:ahLst/>
            <a:cxnLst/>
            <a:rect r="r" b="b" t="t" l="l"/>
            <a:pathLst>
              <a:path h="2719338" w="2002422">
                <a:moveTo>
                  <a:pt x="0" y="0"/>
                </a:moveTo>
                <a:lnTo>
                  <a:pt x="2002422" y="0"/>
                </a:lnTo>
                <a:lnTo>
                  <a:pt x="2002422" y="2719338"/>
                </a:lnTo>
                <a:lnTo>
                  <a:pt x="0" y="2719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741348" y="6459907"/>
            <a:ext cx="2028142" cy="2897346"/>
          </a:xfrm>
          <a:custGeom>
            <a:avLst/>
            <a:gdLst/>
            <a:ahLst/>
            <a:cxnLst/>
            <a:rect r="r" b="b" t="t" l="l"/>
            <a:pathLst>
              <a:path h="2897346" w="2028142">
                <a:moveTo>
                  <a:pt x="0" y="0"/>
                </a:moveTo>
                <a:lnTo>
                  <a:pt x="2028142" y="0"/>
                </a:lnTo>
                <a:lnTo>
                  <a:pt x="2028142" y="2897346"/>
                </a:lnTo>
                <a:lnTo>
                  <a:pt x="0" y="2897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337678" y="6475166"/>
            <a:ext cx="2043266" cy="2866828"/>
          </a:xfrm>
          <a:custGeom>
            <a:avLst/>
            <a:gdLst/>
            <a:ahLst/>
            <a:cxnLst/>
            <a:rect r="r" b="b" t="t" l="l"/>
            <a:pathLst>
              <a:path h="2866828" w="2043266">
                <a:moveTo>
                  <a:pt x="0" y="0"/>
                </a:moveTo>
                <a:lnTo>
                  <a:pt x="2043266" y="0"/>
                </a:lnTo>
                <a:lnTo>
                  <a:pt x="2043266" y="2866828"/>
                </a:lnTo>
                <a:lnTo>
                  <a:pt x="0" y="2866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319543" y="3645834"/>
            <a:ext cx="2616970" cy="2626521"/>
          </a:xfrm>
          <a:custGeom>
            <a:avLst/>
            <a:gdLst/>
            <a:ahLst/>
            <a:cxnLst/>
            <a:rect r="r" b="b" t="t" l="l"/>
            <a:pathLst>
              <a:path h="2626521" w="2616970">
                <a:moveTo>
                  <a:pt x="0" y="0"/>
                </a:moveTo>
                <a:lnTo>
                  <a:pt x="2616969" y="0"/>
                </a:lnTo>
                <a:lnTo>
                  <a:pt x="2616969" y="2626521"/>
                </a:lnTo>
                <a:lnTo>
                  <a:pt x="0" y="26265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42999" y="6475166"/>
            <a:ext cx="4784844" cy="2736673"/>
          </a:xfrm>
          <a:custGeom>
            <a:avLst/>
            <a:gdLst/>
            <a:ahLst/>
            <a:cxnLst/>
            <a:rect r="r" b="b" t="t" l="l"/>
            <a:pathLst>
              <a:path h="2736673" w="4784844">
                <a:moveTo>
                  <a:pt x="0" y="0"/>
                </a:moveTo>
                <a:lnTo>
                  <a:pt x="4784844" y="0"/>
                </a:lnTo>
                <a:lnTo>
                  <a:pt x="4784844" y="2736673"/>
                </a:lnTo>
                <a:lnTo>
                  <a:pt x="0" y="27366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234826" y="901119"/>
            <a:ext cx="4024474" cy="2262849"/>
          </a:xfrm>
          <a:custGeom>
            <a:avLst/>
            <a:gdLst/>
            <a:ahLst/>
            <a:cxnLst/>
            <a:rect r="r" b="b" t="t" l="l"/>
            <a:pathLst>
              <a:path h="2262849" w="4024474">
                <a:moveTo>
                  <a:pt x="0" y="0"/>
                </a:moveTo>
                <a:lnTo>
                  <a:pt x="4024474" y="0"/>
                </a:lnTo>
                <a:lnTo>
                  <a:pt x="4024474" y="2262849"/>
                </a:lnTo>
                <a:lnTo>
                  <a:pt x="0" y="22628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542999" y="3745459"/>
            <a:ext cx="4546390" cy="2427270"/>
          </a:xfrm>
          <a:custGeom>
            <a:avLst/>
            <a:gdLst/>
            <a:ahLst/>
            <a:cxnLst/>
            <a:rect r="r" b="b" t="t" l="l"/>
            <a:pathLst>
              <a:path h="2427270" w="4546390">
                <a:moveTo>
                  <a:pt x="0" y="0"/>
                </a:moveTo>
                <a:lnTo>
                  <a:pt x="4546390" y="0"/>
                </a:lnTo>
                <a:lnTo>
                  <a:pt x="4546390" y="2427270"/>
                </a:lnTo>
                <a:lnTo>
                  <a:pt x="0" y="24272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73813" y="901119"/>
            <a:ext cx="2467535" cy="2274619"/>
          </a:xfrm>
          <a:custGeom>
            <a:avLst/>
            <a:gdLst/>
            <a:ahLst/>
            <a:cxnLst/>
            <a:rect r="r" b="b" t="t" l="l"/>
            <a:pathLst>
              <a:path h="2274619" w="2467535">
                <a:moveTo>
                  <a:pt x="0" y="0"/>
                </a:moveTo>
                <a:lnTo>
                  <a:pt x="2467535" y="0"/>
                </a:lnTo>
                <a:lnTo>
                  <a:pt x="2467535" y="2274619"/>
                </a:lnTo>
                <a:lnTo>
                  <a:pt x="0" y="2274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626596" y="819027"/>
            <a:ext cx="2189598" cy="2356711"/>
          </a:xfrm>
          <a:custGeom>
            <a:avLst/>
            <a:gdLst/>
            <a:ahLst/>
            <a:cxnLst/>
            <a:rect r="r" b="b" t="t" l="l"/>
            <a:pathLst>
              <a:path h="2356711" w="2189598">
                <a:moveTo>
                  <a:pt x="0" y="0"/>
                </a:moveTo>
                <a:lnTo>
                  <a:pt x="2189598" y="0"/>
                </a:lnTo>
                <a:lnTo>
                  <a:pt x="2189598" y="2356711"/>
                </a:lnTo>
                <a:lnTo>
                  <a:pt x="0" y="23567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1019175"/>
            <a:ext cx="5059131" cy="214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 b="true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TRANG</a:t>
            </a:r>
          </a:p>
          <a:p>
            <a:pPr algn="l">
              <a:lnSpc>
                <a:spcPts val="8400"/>
              </a:lnSpc>
            </a:pPr>
            <a:r>
              <a:rPr lang="en-US" sz="7000" b="true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TÀI NGUYÊN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8061960"/>
            <a:ext cx="5243646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800" b="true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Sử dụng các tài nguyên thiết kế này trong</a:t>
            </a:r>
          </a:p>
          <a:p>
            <a:pPr algn="l">
              <a:lnSpc>
                <a:spcPts val="2340"/>
              </a:lnSpc>
            </a:pPr>
            <a:r>
              <a:rPr lang="en-US" sz="1800" b="true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Bài thuyết trình Canva của bạn. Thiết kế vui vẻ!</a:t>
            </a:r>
          </a:p>
          <a:p>
            <a:pPr algn="l">
              <a:lnSpc>
                <a:spcPts val="2340"/>
              </a:lnSpc>
            </a:pPr>
          </a:p>
          <a:p>
            <a:pPr algn="l">
              <a:lnSpc>
                <a:spcPts val="2340"/>
              </a:lnSpc>
            </a:pPr>
            <a:r>
              <a:rPr lang="en-US" sz="1800" b="true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Đừng quên xóa trang này trước khi trình bày.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6D8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40779" y="3414335"/>
            <a:ext cx="4822216" cy="4839815"/>
          </a:xfrm>
          <a:custGeom>
            <a:avLst/>
            <a:gdLst/>
            <a:ahLst/>
            <a:cxnLst/>
            <a:rect r="r" b="b" t="t" l="l"/>
            <a:pathLst>
              <a:path h="4839815" w="4822216">
                <a:moveTo>
                  <a:pt x="0" y="0"/>
                </a:moveTo>
                <a:lnTo>
                  <a:pt x="4822216" y="0"/>
                </a:lnTo>
                <a:lnTo>
                  <a:pt x="4822216" y="4839815"/>
                </a:lnTo>
                <a:lnTo>
                  <a:pt x="0" y="4839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01701" y="3414335"/>
            <a:ext cx="4822216" cy="4839815"/>
          </a:xfrm>
          <a:custGeom>
            <a:avLst/>
            <a:gdLst/>
            <a:ahLst/>
            <a:cxnLst/>
            <a:rect r="r" b="b" t="t" l="l"/>
            <a:pathLst>
              <a:path h="4839815" w="4822216">
                <a:moveTo>
                  <a:pt x="0" y="0"/>
                </a:moveTo>
                <a:lnTo>
                  <a:pt x="4822216" y="0"/>
                </a:lnTo>
                <a:lnTo>
                  <a:pt x="4822216" y="4839815"/>
                </a:lnTo>
                <a:lnTo>
                  <a:pt x="0" y="4839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437084" y="3414335"/>
            <a:ext cx="4822216" cy="4839815"/>
          </a:xfrm>
          <a:custGeom>
            <a:avLst/>
            <a:gdLst/>
            <a:ahLst/>
            <a:cxnLst/>
            <a:rect r="r" b="b" t="t" l="l"/>
            <a:pathLst>
              <a:path h="4839815" w="4822216">
                <a:moveTo>
                  <a:pt x="0" y="0"/>
                </a:moveTo>
                <a:lnTo>
                  <a:pt x="4822216" y="0"/>
                </a:lnTo>
                <a:lnTo>
                  <a:pt x="4822216" y="4839815"/>
                </a:lnTo>
                <a:lnTo>
                  <a:pt x="0" y="4839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8068817" y="547228"/>
            <a:ext cx="2150366" cy="18479705"/>
          </a:xfrm>
          <a:custGeom>
            <a:avLst/>
            <a:gdLst/>
            <a:ahLst/>
            <a:cxnLst/>
            <a:rect r="r" b="b" t="t" l="l"/>
            <a:pathLst>
              <a:path h="18479705" w="2150366">
                <a:moveTo>
                  <a:pt x="0" y="0"/>
                </a:moveTo>
                <a:lnTo>
                  <a:pt x="2150366" y="0"/>
                </a:lnTo>
                <a:lnTo>
                  <a:pt x="2150366" y="18479704"/>
                </a:lnTo>
                <a:lnTo>
                  <a:pt x="0" y="18479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17071">
            <a:off x="4738723" y="7073349"/>
            <a:ext cx="1638664" cy="1743260"/>
          </a:xfrm>
          <a:custGeom>
            <a:avLst/>
            <a:gdLst/>
            <a:ahLst/>
            <a:cxnLst/>
            <a:rect r="r" b="b" t="t" l="l"/>
            <a:pathLst>
              <a:path h="1743260" w="1638664">
                <a:moveTo>
                  <a:pt x="0" y="0"/>
                </a:moveTo>
                <a:lnTo>
                  <a:pt x="1638665" y="0"/>
                </a:lnTo>
                <a:lnTo>
                  <a:pt x="1638665" y="1743260"/>
                </a:lnTo>
                <a:lnTo>
                  <a:pt x="0" y="17432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215174" y="2326012"/>
            <a:ext cx="1266035" cy="1283686"/>
          </a:xfrm>
          <a:custGeom>
            <a:avLst/>
            <a:gdLst/>
            <a:ahLst/>
            <a:cxnLst/>
            <a:rect r="r" b="b" t="t" l="l"/>
            <a:pathLst>
              <a:path h="1283686" w="1266035">
                <a:moveTo>
                  <a:pt x="0" y="0"/>
                </a:moveTo>
                <a:lnTo>
                  <a:pt x="1266036" y="0"/>
                </a:lnTo>
                <a:lnTo>
                  <a:pt x="1266036" y="1283686"/>
                </a:lnTo>
                <a:lnTo>
                  <a:pt x="0" y="12836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34239">
            <a:off x="11888146" y="7519779"/>
            <a:ext cx="1651735" cy="1874309"/>
          </a:xfrm>
          <a:custGeom>
            <a:avLst/>
            <a:gdLst/>
            <a:ahLst/>
            <a:cxnLst/>
            <a:rect r="r" b="b" t="t" l="l"/>
            <a:pathLst>
              <a:path h="1874309" w="1651735">
                <a:moveTo>
                  <a:pt x="0" y="0"/>
                </a:moveTo>
                <a:lnTo>
                  <a:pt x="1651735" y="0"/>
                </a:lnTo>
                <a:lnTo>
                  <a:pt x="1651735" y="1874309"/>
                </a:lnTo>
                <a:lnTo>
                  <a:pt x="0" y="18743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343591" y="7944979"/>
            <a:ext cx="1336311" cy="1843188"/>
          </a:xfrm>
          <a:custGeom>
            <a:avLst/>
            <a:gdLst/>
            <a:ahLst/>
            <a:cxnLst/>
            <a:rect r="r" b="b" t="t" l="l"/>
            <a:pathLst>
              <a:path h="1843188" w="1336311">
                <a:moveTo>
                  <a:pt x="0" y="0"/>
                </a:moveTo>
                <a:lnTo>
                  <a:pt x="1336312" y="0"/>
                </a:lnTo>
                <a:lnTo>
                  <a:pt x="1336312" y="1843188"/>
                </a:lnTo>
                <a:lnTo>
                  <a:pt x="0" y="18431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01902">
            <a:off x="327122" y="2714790"/>
            <a:ext cx="1827314" cy="1697118"/>
          </a:xfrm>
          <a:custGeom>
            <a:avLst/>
            <a:gdLst/>
            <a:ahLst/>
            <a:cxnLst/>
            <a:rect r="r" b="b" t="t" l="l"/>
            <a:pathLst>
              <a:path h="1697118" w="1827314">
                <a:moveTo>
                  <a:pt x="0" y="0"/>
                </a:moveTo>
                <a:lnTo>
                  <a:pt x="1827314" y="0"/>
                </a:lnTo>
                <a:lnTo>
                  <a:pt x="1827314" y="1697117"/>
                </a:lnTo>
                <a:lnTo>
                  <a:pt x="0" y="1697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7375302" y="4133407"/>
            <a:ext cx="3675014" cy="2113927"/>
            <a:chOff x="0" y="0"/>
            <a:chExt cx="4900018" cy="2818570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77730"/>
              <a:ext cx="4900018" cy="16408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2200" b="true">
                  <a:solidFill>
                    <a:srgbClr val="444649"/>
                  </a:solidFill>
                  <a:latin typeface="Asap Medium"/>
                  <a:ea typeface="Asap Medium"/>
                  <a:cs typeface="Asap Medium"/>
                  <a:sym typeface="Asap Medium"/>
                </a:rPr>
                <a:t>Thêm suy nghĩ và ý tưởng</a:t>
              </a:r>
            </a:p>
            <a:p>
              <a:pPr algn="ctr">
                <a:lnSpc>
                  <a:spcPts val="3300"/>
                </a:lnSpc>
              </a:pPr>
              <a:r>
                <a:rPr lang="en-US" sz="2200" b="true">
                  <a:solidFill>
                    <a:srgbClr val="444649"/>
                  </a:solidFill>
                  <a:latin typeface="Asap Medium"/>
                  <a:ea typeface="Asap Medium"/>
                  <a:cs typeface="Asap Medium"/>
                  <a:sym typeface="Asap Medium"/>
                </a:rPr>
                <a:t>của bạn ở đây. Nhấn "T"</a:t>
              </a:r>
            </a:p>
            <a:p>
              <a:pPr algn="ctr">
                <a:lnSpc>
                  <a:spcPts val="3300"/>
                </a:lnSpc>
              </a:pPr>
              <a:r>
                <a:rPr lang="en-US" sz="2200" b="true">
                  <a:solidFill>
                    <a:srgbClr val="444649"/>
                  </a:solidFill>
                  <a:latin typeface="Asap Medium"/>
                  <a:ea typeface="Asap Medium"/>
                  <a:cs typeface="Asap Medium"/>
                  <a:sym typeface="Asap Medium"/>
                </a:rPr>
                <a:t>để thêm mới!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38100"/>
              <a:ext cx="4900018" cy="740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b="true" sz="3500">
                  <a:solidFill>
                    <a:srgbClr val="444649"/>
                  </a:solidFill>
                  <a:latin typeface="Saira ExtraCondensed Bold"/>
                  <a:ea typeface="Saira ExtraCondensed Bold"/>
                  <a:cs typeface="Saira ExtraCondensed Bold"/>
                  <a:sym typeface="Saira ExtraCondensed Bold"/>
                </a:rPr>
                <a:t>TINH THẦN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814380" y="4133407"/>
            <a:ext cx="3675014" cy="2113927"/>
            <a:chOff x="0" y="0"/>
            <a:chExt cx="4900018" cy="2818570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1177730"/>
              <a:ext cx="4900018" cy="16408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b="true" sz="2200">
                  <a:solidFill>
                    <a:srgbClr val="444649"/>
                  </a:solidFill>
                  <a:latin typeface="Asap Medium"/>
                  <a:ea typeface="Asap Medium"/>
                  <a:cs typeface="Asap Medium"/>
                  <a:sym typeface="Asap Medium"/>
                </a:rPr>
                <a:t>Thêm suy nghĩ và ý tưởng</a:t>
              </a:r>
            </a:p>
            <a:p>
              <a:pPr algn="ctr">
                <a:lnSpc>
                  <a:spcPts val="3300"/>
                </a:lnSpc>
              </a:pPr>
              <a:r>
                <a:rPr lang="en-US" b="true" sz="2200">
                  <a:solidFill>
                    <a:srgbClr val="444649"/>
                  </a:solidFill>
                  <a:latin typeface="Asap Medium"/>
                  <a:ea typeface="Asap Medium"/>
                  <a:cs typeface="Asap Medium"/>
                  <a:sym typeface="Asap Medium"/>
                </a:rPr>
                <a:t>của bạn ở đây. Nhấn "T"</a:t>
              </a:r>
            </a:p>
            <a:p>
              <a:pPr algn="ctr">
                <a:lnSpc>
                  <a:spcPts val="3300"/>
                </a:lnSpc>
              </a:pPr>
              <a:r>
                <a:rPr lang="en-US" b="true" sz="2200">
                  <a:solidFill>
                    <a:srgbClr val="444649"/>
                  </a:solidFill>
                  <a:latin typeface="Asap Medium"/>
                  <a:ea typeface="Asap Medium"/>
                  <a:cs typeface="Asap Medium"/>
                  <a:sym typeface="Asap Medium"/>
                </a:rPr>
                <a:t>để thêm mới!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-38100"/>
              <a:ext cx="4900018" cy="740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b="true" sz="3500">
                  <a:solidFill>
                    <a:srgbClr val="444649"/>
                  </a:solidFill>
                  <a:latin typeface="Saira ExtraCondensed Bold"/>
                  <a:ea typeface="Saira ExtraCondensed Bold"/>
                  <a:cs typeface="Saira ExtraCondensed Bold"/>
                  <a:sym typeface="Saira ExtraCondensed Bold"/>
                </a:rPr>
                <a:t>THỂ CHẤT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010685" y="4133407"/>
            <a:ext cx="3675014" cy="2113927"/>
            <a:chOff x="0" y="0"/>
            <a:chExt cx="4900018" cy="2818570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1177730"/>
              <a:ext cx="4900018" cy="16408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2200" b="true">
                  <a:solidFill>
                    <a:srgbClr val="444649"/>
                  </a:solidFill>
                  <a:latin typeface="Asap Medium"/>
                  <a:ea typeface="Asap Medium"/>
                  <a:cs typeface="Asap Medium"/>
                  <a:sym typeface="Asap Medium"/>
                </a:rPr>
                <a:t>Thêm suy nghĩ và ý tưởng</a:t>
              </a:r>
            </a:p>
            <a:p>
              <a:pPr algn="ctr">
                <a:lnSpc>
                  <a:spcPts val="3300"/>
                </a:lnSpc>
              </a:pPr>
              <a:r>
                <a:rPr lang="en-US" sz="2200" b="true">
                  <a:solidFill>
                    <a:srgbClr val="444649"/>
                  </a:solidFill>
                  <a:latin typeface="Asap Medium"/>
                  <a:ea typeface="Asap Medium"/>
                  <a:cs typeface="Asap Medium"/>
                  <a:sym typeface="Asap Medium"/>
                </a:rPr>
                <a:t>của bạn ở đây. Nhấn "T"</a:t>
              </a:r>
            </a:p>
            <a:p>
              <a:pPr algn="ctr">
                <a:lnSpc>
                  <a:spcPts val="3300"/>
                </a:lnSpc>
              </a:pPr>
              <a:r>
                <a:rPr lang="en-US" sz="2200" b="true">
                  <a:solidFill>
                    <a:srgbClr val="444649"/>
                  </a:solidFill>
                  <a:latin typeface="Asap Medium"/>
                  <a:ea typeface="Asap Medium"/>
                  <a:cs typeface="Asap Medium"/>
                  <a:sym typeface="Asap Medium"/>
                </a:rPr>
                <a:t>để thêm mới!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-38100"/>
              <a:ext cx="4900018" cy="740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b="true" sz="3500">
                  <a:solidFill>
                    <a:srgbClr val="444649"/>
                  </a:solidFill>
                  <a:latin typeface="Saira ExtraCondensed Bold"/>
                  <a:ea typeface="Saira ExtraCondensed Bold"/>
                  <a:cs typeface="Saira ExtraCondensed Bold"/>
                  <a:sym typeface="Saira ExtraCondensed Bold"/>
                </a:rPr>
                <a:t>CẢM XÚC</a:t>
              </a: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4611120" y="1166626"/>
            <a:ext cx="9203378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b="true" sz="6999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MỤC TIÊU CHĂM SÓC BẢN THÂN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EA5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69921">
            <a:off x="7934690" y="-1145370"/>
            <a:ext cx="9068700" cy="12315518"/>
          </a:xfrm>
          <a:custGeom>
            <a:avLst/>
            <a:gdLst/>
            <a:ahLst/>
            <a:cxnLst/>
            <a:rect r="r" b="b" t="t" l="l"/>
            <a:pathLst>
              <a:path h="12315518" w="9068700">
                <a:moveTo>
                  <a:pt x="0" y="0"/>
                </a:moveTo>
                <a:lnTo>
                  <a:pt x="9068700" y="0"/>
                </a:lnTo>
                <a:lnTo>
                  <a:pt x="9068700" y="12315519"/>
                </a:lnTo>
                <a:lnTo>
                  <a:pt x="0" y="12315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042004" y="829468"/>
            <a:ext cx="2365592" cy="1608603"/>
          </a:xfrm>
          <a:custGeom>
            <a:avLst/>
            <a:gdLst/>
            <a:ahLst/>
            <a:cxnLst/>
            <a:rect r="r" b="b" t="t" l="l"/>
            <a:pathLst>
              <a:path h="1608603" w="2365592">
                <a:moveTo>
                  <a:pt x="0" y="0"/>
                </a:moveTo>
                <a:lnTo>
                  <a:pt x="2365592" y="0"/>
                </a:lnTo>
                <a:lnTo>
                  <a:pt x="2365592" y="1608603"/>
                </a:lnTo>
                <a:lnTo>
                  <a:pt x="0" y="1608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32314">
            <a:off x="15416274" y="6012020"/>
            <a:ext cx="2088768" cy="1843337"/>
          </a:xfrm>
          <a:custGeom>
            <a:avLst/>
            <a:gdLst/>
            <a:ahLst/>
            <a:cxnLst/>
            <a:rect r="r" b="b" t="t" l="l"/>
            <a:pathLst>
              <a:path h="1843337" w="2088768">
                <a:moveTo>
                  <a:pt x="0" y="0"/>
                </a:moveTo>
                <a:lnTo>
                  <a:pt x="2088768" y="0"/>
                </a:lnTo>
                <a:lnTo>
                  <a:pt x="2088768" y="1843337"/>
                </a:lnTo>
                <a:lnTo>
                  <a:pt x="0" y="1843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01198">
            <a:off x="5180826" y="7545691"/>
            <a:ext cx="2917631" cy="3015639"/>
          </a:xfrm>
          <a:custGeom>
            <a:avLst/>
            <a:gdLst/>
            <a:ahLst/>
            <a:cxnLst/>
            <a:rect r="r" b="b" t="t" l="l"/>
            <a:pathLst>
              <a:path h="3015639" w="2917631">
                <a:moveTo>
                  <a:pt x="0" y="0"/>
                </a:moveTo>
                <a:lnTo>
                  <a:pt x="2917631" y="0"/>
                </a:lnTo>
                <a:lnTo>
                  <a:pt x="2917631" y="3015639"/>
                </a:lnTo>
                <a:lnTo>
                  <a:pt x="0" y="30156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284435" y="3579939"/>
            <a:ext cx="5757569" cy="3022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61"/>
              </a:lnSpc>
            </a:pPr>
            <a:r>
              <a:rPr lang="en-US" b="true" sz="5799">
                <a:solidFill>
                  <a:srgbClr val="FCFBE4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NHỮNG ĐIỀU TỬ TẾ ĐỂ</a:t>
            </a:r>
          </a:p>
          <a:p>
            <a:pPr algn="l">
              <a:lnSpc>
                <a:spcPts val="8061"/>
              </a:lnSpc>
            </a:pPr>
            <a:r>
              <a:rPr lang="en-US" b="true" sz="5799">
                <a:solidFill>
                  <a:srgbClr val="FCFBE4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NHẮC NHỞ BẢN THÂN</a:t>
            </a:r>
          </a:p>
          <a:p>
            <a:pPr algn="l">
              <a:lnSpc>
                <a:spcPts val="8061"/>
              </a:lnSpc>
            </a:pPr>
            <a:r>
              <a:rPr lang="en-US" b="true" sz="5799">
                <a:solidFill>
                  <a:srgbClr val="FCFBE4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KHI GẶP KHÓ KHĂN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660918" y="4248150"/>
            <a:ext cx="4695503" cy="169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b="true" sz="3000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Thêm suy nghĩ và ý tưởng của bạn ở đây. Nhấn "T"</a:t>
            </a:r>
          </a:p>
          <a:p>
            <a:pPr algn="ctr">
              <a:lnSpc>
                <a:spcPts val="4500"/>
              </a:lnSpc>
            </a:pPr>
            <a:r>
              <a:rPr lang="en-US" b="true" sz="3000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để thêm mới!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6D8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859880">
            <a:off x="6371601" y="-2266750"/>
            <a:ext cx="9802897" cy="13580840"/>
          </a:xfrm>
          <a:custGeom>
            <a:avLst/>
            <a:gdLst/>
            <a:ahLst/>
            <a:cxnLst/>
            <a:rect r="r" b="b" t="t" l="l"/>
            <a:pathLst>
              <a:path h="13580840" w="9802897">
                <a:moveTo>
                  <a:pt x="0" y="0"/>
                </a:moveTo>
                <a:lnTo>
                  <a:pt x="9802897" y="0"/>
                </a:lnTo>
                <a:lnTo>
                  <a:pt x="9802897" y="13580839"/>
                </a:lnTo>
                <a:lnTo>
                  <a:pt x="0" y="13580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5916" y="566071"/>
            <a:ext cx="15596169" cy="8920169"/>
          </a:xfrm>
          <a:custGeom>
            <a:avLst/>
            <a:gdLst/>
            <a:ahLst/>
            <a:cxnLst/>
            <a:rect r="r" b="b" t="t" l="l"/>
            <a:pathLst>
              <a:path h="8920169" w="15596169">
                <a:moveTo>
                  <a:pt x="0" y="0"/>
                </a:moveTo>
                <a:lnTo>
                  <a:pt x="15596168" y="0"/>
                </a:lnTo>
                <a:lnTo>
                  <a:pt x="15596168" y="8920170"/>
                </a:lnTo>
                <a:lnTo>
                  <a:pt x="0" y="8920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2497572" y="4023569"/>
            <a:ext cx="4251466" cy="4251466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0" t="-13745" r="0" b="-13745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7018267" y="4023569"/>
            <a:ext cx="4251466" cy="4251466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70984" t="-46493" r="-48481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1538962" y="4023569"/>
            <a:ext cx="4251466" cy="4251466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25000" t="0" r="-2500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284196">
            <a:off x="2640264" y="-91435"/>
            <a:ext cx="2102053" cy="2721104"/>
          </a:xfrm>
          <a:custGeom>
            <a:avLst/>
            <a:gdLst/>
            <a:ahLst/>
            <a:cxnLst/>
            <a:rect r="r" b="b" t="t" l="l"/>
            <a:pathLst>
              <a:path h="2721104" w="2102053">
                <a:moveTo>
                  <a:pt x="0" y="0"/>
                </a:moveTo>
                <a:lnTo>
                  <a:pt x="2102053" y="0"/>
                </a:lnTo>
                <a:lnTo>
                  <a:pt x="2102053" y="2721104"/>
                </a:lnTo>
                <a:lnTo>
                  <a:pt x="0" y="27211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367607">
            <a:off x="664392" y="6910244"/>
            <a:ext cx="2419777" cy="2906639"/>
          </a:xfrm>
          <a:custGeom>
            <a:avLst/>
            <a:gdLst/>
            <a:ahLst/>
            <a:cxnLst/>
            <a:rect r="r" b="b" t="t" l="l"/>
            <a:pathLst>
              <a:path h="2906639" w="2419777">
                <a:moveTo>
                  <a:pt x="0" y="0"/>
                </a:moveTo>
                <a:lnTo>
                  <a:pt x="2419777" y="0"/>
                </a:lnTo>
                <a:lnTo>
                  <a:pt x="2419777" y="2906639"/>
                </a:lnTo>
                <a:lnTo>
                  <a:pt x="0" y="29066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8647708">
            <a:off x="15634543" y="3385894"/>
            <a:ext cx="2615082" cy="2206476"/>
          </a:xfrm>
          <a:custGeom>
            <a:avLst/>
            <a:gdLst/>
            <a:ahLst/>
            <a:cxnLst/>
            <a:rect r="r" b="b" t="t" l="l"/>
            <a:pathLst>
              <a:path h="2206476" w="2615082">
                <a:moveTo>
                  <a:pt x="0" y="0"/>
                </a:moveTo>
                <a:lnTo>
                  <a:pt x="2615083" y="0"/>
                </a:lnTo>
                <a:lnTo>
                  <a:pt x="2615083" y="2206476"/>
                </a:lnTo>
                <a:lnTo>
                  <a:pt x="0" y="22064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1084491">
            <a:off x="15585790" y="2467357"/>
            <a:ext cx="1841906" cy="1685344"/>
          </a:xfrm>
          <a:custGeom>
            <a:avLst/>
            <a:gdLst/>
            <a:ahLst/>
            <a:cxnLst/>
            <a:rect r="r" b="b" t="t" l="l"/>
            <a:pathLst>
              <a:path h="1685344" w="1841906">
                <a:moveTo>
                  <a:pt x="0" y="0"/>
                </a:moveTo>
                <a:lnTo>
                  <a:pt x="1841906" y="0"/>
                </a:lnTo>
                <a:lnTo>
                  <a:pt x="1841906" y="1685344"/>
                </a:lnTo>
                <a:lnTo>
                  <a:pt x="0" y="16853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542311" y="2286038"/>
            <a:ext cx="9203378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b="true" sz="7000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BẢNG TRUYỀN CẢM HỨNG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B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14999">
            <a:off x="9462199" y="-61280"/>
            <a:ext cx="2600362" cy="2548355"/>
          </a:xfrm>
          <a:custGeom>
            <a:avLst/>
            <a:gdLst/>
            <a:ahLst/>
            <a:cxnLst/>
            <a:rect r="r" b="b" t="t" l="l"/>
            <a:pathLst>
              <a:path h="2548355" w="2600362">
                <a:moveTo>
                  <a:pt x="0" y="0"/>
                </a:moveTo>
                <a:lnTo>
                  <a:pt x="2600362" y="0"/>
                </a:lnTo>
                <a:lnTo>
                  <a:pt x="2600362" y="2548355"/>
                </a:lnTo>
                <a:lnTo>
                  <a:pt x="0" y="2548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2194764"/>
          <a:ext cx="16230600" cy="5878422"/>
        </p:xfrm>
        <a:graphic>
          <a:graphicData uri="http://schemas.openxmlformats.org/drawingml/2006/table">
            <a:tbl>
              <a:tblPr/>
              <a:tblGrid>
                <a:gridCol w="5219849"/>
                <a:gridCol w="11010751"/>
              </a:tblGrid>
              <a:tr h="195947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3 điều tôi cảm thấy biết ơn: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C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Nhấp đúp để thêm câu trả lời của bạn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C8"/>
                    </a:solidFill>
                  </a:tcPr>
                </a:tc>
              </a:tr>
              <a:tr h="195947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3 điều có thể khiến ngày hôm nay</a:t>
                      </a:r>
                      <a:endParaRPr lang="en-US" sz="1100"/>
                    </a:p>
                    <a:p>
                      <a:pPr algn="ctr">
                        <a:lnSpc>
                          <a:spcPts val="3919"/>
                        </a:lnSpc>
                      </a:pPr>
                      <a:r>
                        <a:rPr lang="en-US" sz="2799" b="true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trở nên tuyệt vời: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C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C8"/>
                    </a:solidFill>
                  </a:tcPr>
                </a:tc>
              </a:tr>
              <a:tr h="195947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3 điều tôi mong đợi: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C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CFB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C8"/>
                    </a:solidFill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-402146">
            <a:off x="88502" y="7182335"/>
            <a:ext cx="1880396" cy="2545376"/>
          </a:xfrm>
          <a:custGeom>
            <a:avLst/>
            <a:gdLst/>
            <a:ahLst/>
            <a:cxnLst/>
            <a:rect r="r" b="b" t="t" l="l"/>
            <a:pathLst>
              <a:path h="2545376" w="1880396">
                <a:moveTo>
                  <a:pt x="0" y="0"/>
                </a:moveTo>
                <a:lnTo>
                  <a:pt x="1880396" y="0"/>
                </a:lnTo>
                <a:lnTo>
                  <a:pt x="1880396" y="2545376"/>
                </a:lnTo>
                <a:lnTo>
                  <a:pt x="0" y="25453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888256" y="8443470"/>
            <a:ext cx="9129019" cy="1172535"/>
          </a:xfrm>
          <a:custGeom>
            <a:avLst/>
            <a:gdLst/>
            <a:ahLst/>
            <a:cxnLst/>
            <a:rect r="r" b="b" t="t" l="l"/>
            <a:pathLst>
              <a:path h="1172535" w="9129019">
                <a:moveTo>
                  <a:pt x="0" y="0"/>
                </a:moveTo>
                <a:lnTo>
                  <a:pt x="9129019" y="0"/>
                </a:lnTo>
                <a:lnTo>
                  <a:pt x="9129019" y="1172535"/>
                </a:lnTo>
                <a:lnTo>
                  <a:pt x="0" y="1172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674522" y="6915479"/>
            <a:ext cx="2255741" cy="1539544"/>
          </a:xfrm>
          <a:custGeom>
            <a:avLst/>
            <a:gdLst/>
            <a:ahLst/>
            <a:cxnLst/>
            <a:rect r="r" b="b" t="t" l="l"/>
            <a:pathLst>
              <a:path h="1539544" w="2255741">
                <a:moveTo>
                  <a:pt x="0" y="0"/>
                </a:moveTo>
                <a:lnTo>
                  <a:pt x="2255741" y="0"/>
                </a:lnTo>
                <a:lnTo>
                  <a:pt x="2255741" y="1539544"/>
                </a:lnTo>
                <a:lnTo>
                  <a:pt x="0" y="1539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1063709"/>
            <a:ext cx="6910589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b="true" sz="4499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LÒNG BIẾT ƠN MỖI NGÀY – BUỔI SÁNG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227261" y="8744220"/>
            <a:ext cx="7652764" cy="512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27"/>
              </a:lnSpc>
            </a:pPr>
            <a:r>
              <a:rPr lang="en-US" b="true" sz="3174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TÔI ĐƯỢC YÊU THƯƠNG. TÔI CÓ NĂNG LỰC. TÔI THẤY ĐỦ ĐẦY.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422146" y="8795497"/>
            <a:ext cx="3181540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b="true" sz="2000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Lời khẳng định mỗi ngày: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814887" y="1174797"/>
            <a:ext cx="1476814" cy="56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b="true" sz="3500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NGÀY: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880025" y="1318942"/>
            <a:ext cx="2484050" cy="362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b="true" sz="2199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1 tháng 1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6D8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39582">
            <a:off x="8744449" y="306872"/>
            <a:ext cx="3641557" cy="2872278"/>
          </a:xfrm>
          <a:custGeom>
            <a:avLst/>
            <a:gdLst/>
            <a:ahLst/>
            <a:cxnLst/>
            <a:rect r="r" b="b" t="t" l="l"/>
            <a:pathLst>
              <a:path h="2872278" w="3641557">
                <a:moveTo>
                  <a:pt x="0" y="0"/>
                </a:moveTo>
                <a:lnTo>
                  <a:pt x="3641557" y="0"/>
                </a:lnTo>
                <a:lnTo>
                  <a:pt x="3641557" y="2872277"/>
                </a:lnTo>
                <a:lnTo>
                  <a:pt x="0" y="28722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2794532"/>
          <a:ext cx="16230600" cy="5237391"/>
        </p:xfrm>
        <a:graphic>
          <a:graphicData uri="http://schemas.openxmlformats.org/drawingml/2006/table">
            <a:tbl>
              <a:tblPr/>
              <a:tblGrid>
                <a:gridCol w="4343085"/>
                <a:gridCol w="11887515"/>
              </a:tblGrid>
              <a:tr h="174579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3 điều tuyệt vời đã xảy ra</a:t>
                      </a:r>
                      <a:endParaRPr lang="en-US" sz="1100"/>
                    </a:p>
                    <a:p>
                      <a:pPr algn="ctr">
                        <a:lnSpc>
                          <a:spcPts val="3919"/>
                        </a:lnSpc>
                      </a:pPr>
                      <a:r>
                        <a:rPr lang="en-US" sz="2799" b="true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ngày hôm nay: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C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Nhấp đúp để thêm câu trả lời của bạn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  <a:tr h="174579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3 người mà tôi biết ơn: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C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  <a:tr h="174579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3 điều tôi mong đợi</a:t>
                      </a:r>
                      <a:endParaRPr lang="en-US" sz="1100"/>
                    </a:p>
                    <a:p>
                      <a:pPr algn="ctr">
                        <a:lnSpc>
                          <a:spcPts val="3919"/>
                        </a:lnSpc>
                      </a:pPr>
                      <a:r>
                        <a:rPr lang="en-US" sz="2799" b="true">
                          <a:solidFill>
                            <a:srgbClr val="444649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vào ngày mai:</a:t>
                      </a:r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C8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6386730" y="8434413"/>
            <a:ext cx="8519391" cy="1172535"/>
          </a:xfrm>
          <a:custGeom>
            <a:avLst/>
            <a:gdLst/>
            <a:ahLst/>
            <a:cxnLst/>
            <a:rect r="r" b="b" t="t" l="l"/>
            <a:pathLst>
              <a:path h="1172535" w="8519391">
                <a:moveTo>
                  <a:pt x="0" y="0"/>
                </a:moveTo>
                <a:lnTo>
                  <a:pt x="8519391" y="0"/>
                </a:lnTo>
                <a:lnTo>
                  <a:pt x="8519391" y="1172535"/>
                </a:lnTo>
                <a:lnTo>
                  <a:pt x="0" y="1172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7155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1203613">
            <a:off x="15800354" y="6676975"/>
            <a:ext cx="2007822" cy="2611801"/>
          </a:xfrm>
          <a:custGeom>
            <a:avLst/>
            <a:gdLst/>
            <a:ahLst/>
            <a:cxnLst/>
            <a:rect r="r" b="b" t="t" l="l"/>
            <a:pathLst>
              <a:path h="2611801" w="2007822">
                <a:moveTo>
                  <a:pt x="2007822" y="0"/>
                </a:moveTo>
                <a:lnTo>
                  <a:pt x="0" y="0"/>
                </a:lnTo>
                <a:lnTo>
                  <a:pt x="0" y="2611801"/>
                </a:lnTo>
                <a:lnTo>
                  <a:pt x="2007822" y="2611801"/>
                </a:lnTo>
                <a:lnTo>
                  <a:pt x="2007822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83720">
            <a:off x="132006" y="7668927"/>
            <a:ext cx="2289526" cy="1757211"/>
          </a:xfrm>
          <a:custGeom>
            <a:avLst/>
            <a:gdLst/>
            <a:ahLst/>
            <a:cxnLst/>
            <a:rect r="r" b="b" t="t" l="l"/>
            <a:pathLst>
              <a:path h="1757211" w="2289526">
                <a:moveTo>
                  <a:pt x="0" y="0"/>
                </a:moveTo>
                <a:lnTo>
                  <a:pt x="2289526" y="0"/>
                </a:lnTo>
                <a:lnTo>
                  <a:pt x="2289526" y="1757211"/>
                </a:lnTo>
                <a:lnTo>
                  <a:pt x="0" y="17572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1063709"/>
            <a:ext cx="6910589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b="true" sz="4499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LÒNG BIẾT ƠN MỖI NGÀY – BUỔI TỐI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593061" y="8763075"/>
            <a:ext cx="7944332" cy="512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21"/>
              </a:lnSpc>
            </a:pPr>
            <a:r>
              <a:rPr lang="en-US" b="true" sz="3170">
                <a:solidFill>
                  <a:srgbClr val="FCFBE4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TIẾP TỤC SỐNG TRONG TỪNG KHOẢNH KHẮC.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58267" y="8611106"/>
            <a:ext cx="3230065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000" b="true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Điều gì khiến ngày hôm nay</a:t>
            </a:r>
          </a:p>
          <a:p>
            <a:pPr algn="l">
              <a:lnSpc>
                <a:spcPts val="3000"/>
              </a:lnSpc>
            </a:pPr>
            <a:r>
              <a:rPr lang="en-US" sz="2000" b="true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trở nên tốt đẹp hơn?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814887" y="1174797"/>
            <a:ext cx="1476814" cy="56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b="true" sz="3500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NGÀY: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880025" y="1318942"/>
            <a:ext cx="2484050" cy="362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b="true" sz="2199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1 tháng 1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EB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5921" y="2672286"/>
            <a:ext cx="5626154" cy="5646687"/>
          </a:xfrm>
          <a:custGeom>
            <a:avLst/>
            <a:gdLst/>
            <a:ahLst/>
            <a:cxnLst/>
            <a:rect r="r" b="b" t="t" l="l"/>
            <a:pathLst>
              <a:path h="5646687" w="5626154">
                <a:moveTo>
                  <a:pt x="0" y="0"/>
                </a:moveTo>
                <a:lnTo>
                  <a:pt x="5626154" y="0"/>
                </a:lnTo>
                <a:lnTo>
                  <a:pt x="5626154" y="5646687"/>
                </a:lnTo>
                <a:lnTo>
                  <a:pt x="0" y="564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429544" y="2672286"/>
            <a:ext cx="5626154" cy="5646687"/>
          </a:xfrm>
          <a:custGeom>
            <a:avLst/>
            <a:gdLst/>
            <a:ahLst/>
            <a:cxnLst/>
            <a:rect r="r" b="b" t="t" l="l"/>
            <a:pathLst>
              <a:path h="5646687" w="5626154">
                <a:moveTo>
                  <a:pt x="0" y="0"/>
                </a:moveTo>
                <a:lnTo>
                  <a:pt x="5626153" y="0"/>
                </a:lnTo>
                <a:lnTo>
                  <a:pt x="5626153" y="5646687"/>
                </a:lnTo>
                <a:lnTo>
                  <a:pt x="0" y="564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9821">
            <a:off x="6578140" y="2672286"/>
            <a:ext cx="5626154" cy="5646687"/>
          </a:xfrm>
          <a:custGeom>
            <a:avLst/>
            <a:gdLst/>
            <a:ahLst/>
            <a:cxnLst/>
            <a:rect r="r" b="b" t="t" l="l"/>
            <a:pathLst>
              <a:path h="5646687" w="5626154">
                <a:moveTo>
                  <a:pt x="0" y="0"/>
                </a:moveTo>
                <a:lnTo>
                  <a:pt x="5626154" y="0"/>
                </a:lnTo>
                <a:lnTo>
                  <a:pt x="5626154" y="5646687"/>
                </a:lnTo>
                <a:lnTo>
                  <a:pt x="0" y="564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7039197" y="2724560"/>
            <a:ext cx="4764346" cy="111168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7039197" y="3865914"/>
            <a:ext cx="4764346" cy="111168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039197" y="5007268"/>
            <a:ext cx="4764346" cy="111168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7039197" y="6148622"/>
            <a:ext cx="4764346" cy="1111681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5400000">
            <a:off x="8068817" y="547228"/>
            <a:ext cx="2150366" cy="18479705"/>
          </a:xfrm>
          <a:custGeom>
            <a:avLst/>
            <a:gdLst/>
            <a:ahLst/>
            <a:cxnLst/>
            <a:rect r="r" b="b" t="t" l="l"/>
            <a:pathLst>
              <a:path h="18479705" w="2150366">
                <a:moveTo>
                  <a:pt x="0" y="0"/>
                </a:moveTo>
                <a:lnTo>
                  <a:pt x="2150366" y="0"/>
                </a:lnTo>
                <a:lnTo>
                  <a:pt x="2150366" y="18479704"/>
                </a:lnTo>
                <a:lnTo>
                  <a:pt x="0" y="184797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647396">
            <a:off x="5356506" y="7618751"/>
            <a:ext cx="1884718" cy="1715094"/>
          </a:xfrm>
          <a:custGeom>
            <a:avLst/>
            <a:gdLst/>
            <a:ahLst/>
            <a:cxnLst/>
            <a:rect r="r" b="b" t="t" l="l"/>
            <a:pathLst>
              <a:path h="1715094" w="1884718">
                <a:moveTo>
                  <a:pt x="0" y="0"/>
                </a:moveTo>
                <a:lnTo>
                  <a:pt x="1884718" y="0"/>
                </a:lnTo>
                <a:lnTo>
                  <a:pt x="1884718" y="1715093"/>
                </a:lnTo>
                <a:lnTo>
                  <a:pt x="0" y="17150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437871" y="3172954"/>
            <a:ext cx="2222254" cy="1516688"/>
          </a:xfrm>
          <a:custGeom>
            <a:avLst/>
            <a:gdLst/>
            <a:ahLst/>
            <a:cxnLst/>
            <a:rect r="r" b="b" t="t" l="l"/>
            <a:pathLst>
              <a:path h="1516688" w="2222254">
                <a:moveTo>
                  <a:pt x="0" y="0"/>
                </a:moveTo>
                <a:lnTo>
                  <a:pt x="2222254" y="0"/>
                </a:lnTo>
                <a:lnTo>
                  <a:pt x="2222254" y="1516688"/>
                </a:lnTo>
                <a:lnTo>
                  <a:pt x="0" y="1516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452847" y="5058764"/>
            <a:ext cx="2192301" cy="2055282"/>
          </a:xfrm>
          <a:custGeom>
            <a:avLst/>
            <a:gdLst/>
            <a:ahLst/>
            <a:cxnLst/>
            <a:rect r="r" b="b" t="t" l="l"/>
            <a:pathLst>
              <a:path h="2055282" w="2192301">
                <a:moveTo>
                  <a:pt x="0" y="0"/>
                </a:moveTo>
                <a:lnTo>
                  <a:pt x="2192301" y="0"/>
                </a:lnTo>
                <a:lnTo>
                  <a:pt x="2192301" y="2055282"/>
                </a:lnTo>
                <a:lnTo>
                  <a:pt x="0" y="20552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401862">
            <a:off x="11948742" y="8595379"/>
            <a:ext cx="2118084" cy="1299999"/>
          </a:xfrm>
          <a:custGeom>
            <a:avLst/>
            <a:gdLst/>
            <a:ahLst/>
            <a:cxnLst/>
            <a:rect r="r" b="b" t="t" l="l"/>
            <a:pathLst>
              <a:path h="1299999" w="2118084">
                <a:moveTo>
                  <a:pt x="0" y="0"/>
                </a:moveTo>
                <a:lnTo>
                  <a:pt x="2118085" y="0"/>
                </a:lnTo>
                <a:lnTo>
                  <a:pt x="2118085" y="1299999"/>
                </a:lnTo>
                <a:lnTo>
                  <a:pt x="0" y="12999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-43151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28700" y="952500"/>
            <a:ext cx="9617695" cy="752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b="true" sz="4499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XEM LẠI HOẠT ĐỘNG CHĂM SÓC BẢN THÂN MỖI NGÀY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3111567" y="1028700"/>
            <a:ext cx="4147733" cy="1043634"/>
            <a:chOff x="0" y="0"/>
            <a:chExt cx="5530310" cy="1391512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19050"/>
              <a:ext cx="1969085" cy="6633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60"/>
                </a:lnSpc>
              </a:pPr>
              <a:r>
                <a:rPr lang="en-US" b="true" sz="3200">
                  <a:solidFill>
                    <a:srgbClr val="444649"/>
                  </a:solidFill>
                  <a:latin typeface="Saira ExtraCondensed Bold"/>
                  <a:ea typeface="Saira ExtraCondensed Bold"/>
                  <a:cs typeface="Saira ExtraCondensed Bold"/>
                  <a:sym typeface="Saira ExtraCondensed Bold"/>
                </a:rPr>
                <a:t>NGÀY: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728149"/>
              <a:ext cx="1969085" cy="6633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59"/>
                </a:lnSpc>
              </a:pPr>
              <a:r>
                <a:rPr lang="en-US" b="true" sz="3199">
                  <a:solidFill>
                    <a:srgbClr val="444649"/>
                  </a:solidFill>
                  <a:latin typeface="Saira ExtraCondensed Bold"/>
                  <a:ea typeface="Saira ExtraCondensed Bold"/>
                  <a:cs typeface="Saira ExtraCondensed Bold"/>
                  <a:sym typeface="Saira ExtraCondensed Bold"/>
                </a:rPr>
                <a:t>THỜI GIAN: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2218243" y="53576"/>
              <a:ext cx="3312067" cy="4739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59"/>
                </a:lnSpc>
              </a:pPr>
              <a:r>
                <a:rPr lang="en-US" b="true" sz="2199">
                  <a:solidFill>
                    <a:srgbClr val="444649"/>
                  </a:solidFill>
                  <a:latin typeface="Asap Medium"/>
                  <a:ea typeface="Asap Medium"/>
                  <a:cs typeface="Asap Medium"/>
                  <a:sym typeface="Asap Medium"/>
                </a:rPr>
                <a:t>1 tháng 1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2218243" y="873126"/>
              <a:ext cx="3312067" cy="4739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59"/>
                </a:lnSpc>
              </a:pPr>
              <a:r>
                <a:rPr lang="en-US" b="true" sz="2199">
                  <a:solidFill>
                    <a:srgbClr val="444649"/>
                  </a:solidFill>
                  <a:latin typeface="Asap Medium"/>
                  <a:ea typeface="Asap Medium"/>
                  <a:cs typeface="Asap Medium"/>
                  <a:sym typeface="Asap Medium"/>
                </a:rPr>
                <a:t>8 giờ sáng</a:t>
              </a: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3609629" y="7261914"/>
            <a:ext cx="3265984" cy="362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b="true" sz="2199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GIF mô tả về tôi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385104" y="3655553"/>
            <a:ext cx="4021411" cy="362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b="true" sz="2200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Mức độ căng thẳng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385104" y="4796907"/>
            <a:ext cx="4021411" cy="362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b="true" sz="2200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Mức độ hạnh phúc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385104" y="5938262"/>
            <a:ext cx="4021411" cy="362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b="true" sz="2200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Mức độ buồn bã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385104" y="7079616"/>
            <a:ext cx="4021411" cy="362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b="true" sz="2200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Mức độ đói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1297725">
            <a:off x="10832796" y="8096991"/>
            <a:ext cx="1145694" cy="1230275"/>
          </a:xfrm>
          <a:custGeom>
            <a:avLst/>
            <a:gdLst/>
            <a:ahLst/>
            <a:cxnLst/>
            <a:rect r="r" b="b" t="t" l="l"/>
            <a:pathLst>
              <a:path h="1230275" w="1145694">
                <a:moveTo>
                  <a:pt x="0" y="0"/>
                </a:moveTo>
                <a:lnTo>
                  <a:pt x="1145694" y="0"/>
                </a:lnTo>
                <a:lnTo>
                  <a:pt x="1145694" y="1230275"/>
                </a:lnTo>
                <a:lnTo>
                  <a:pt x="0" y="12302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538292" y="7428919"/>
            <a:ext cx="4021411" cy="362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b="true" sz="2200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Cảm nhận của tôi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EA5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841193" y="2867663"/>
            <a:ext cx="8499380" cy="8106235"/>
          </a:xfrm>
          <a:custGeom>
            <a:avLst/>
            <a:gdLst/>
            <a:ahLst/>
            <a:cxnLst/>
            <a:rect r="r" b="b" t="t" l="l"/>
            <a:pathLst>
              <a:path h="8106235" w="8499380">
                <a:moveTo>
                  <a:pt x="0" y="0"/>
                </a:moveTo>
                <a:lnTo>
                  <a:pt x="8499379" y="0"/>
                </a:lnTo>
                <a:lnTo>
                  <a:pt x="8499379" y="8106235"/>
                </a:lnTo>
                <a:lnTo>
                  <a:pt x="0" y="8106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69534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9097881" y="2867663"/>
            <a:ext cx="8499380" cy="8106235"/>
          </a:xfrm>
          <a:custGeom>
            <a:avLst/>
            <a:gdLst/>
            <a:ahLst/>
            <a:cxnLst/>
            <a:rect r="r" b="b" t="t" l="l"/>
            <a:pathLst>
              <a:path h="8106235" w="8499380">
                <a:moveTo>
                  <a:pt x="0" y="0"/>
                </a:moveTo>
                <a:lnTo>
                  <a:pt x="8499380" y="0"/>
                </a:lnTo>
                <a:lnTo>
                  <a:pt x="8499380" y="8106235"/>
                </a:lnTo>
                <a:lnTo>
                  <a:pt x="0" y="8106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6953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601910" y="2046064"/>
            <a:ext cx="1926783" cy="1789499"/>
          </a:xfrm>
          <a:custGeom>
            <a:avLst/>
            <a:gdLst/>
            <a:ahLst/>
            <a:cxnLst/>
            <a:rect r="r" b="b" t="t" l="l"/>
            <a:pathLst>
              <a:path h="1789499" w="1926783">
                <a:moveTo>
                  <a:pt x="0" y="0"/>
                </a:moveTo>
                <a:lnTo>
                  <a:pt x="1926783" y="0"/>
                </a:lnTo>
                <a:lnTo>
                  <a:pt x="1926783" y="1789499"/>
                </a:lnTo>
                <a:lnTo>
                  <a:pt x="0" y="17894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890453" y="3835563"/>
            <a:ext cx="676365" cy="635783"/>
          </a:xfrm>
          <a:custGeom>
            <a:avLst/>
            <a:gdLst/>
            <a:ahLst/>
            <a:cxnLst/>
            <a:rect r="r" b="b" t="t" l="l"/>
            <a:pathLst>
              <a:path h="635783" w="676365">
                <a:moveTo>
                  <a:pt x="0" y="0"/>
                </a:moveTo>
                <a:lnTo>
                  <a:pt x="676365" y="0"/>
                </a:lnTo>
                <a:lnTo>
                  <a:pt x="676365" y="635784"/>
                </a:lnTo>
                <a:lnTo>
                  <a:pt x="0" y="6357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47141" y="3835563"/>
            <a:ext cx="676365" cy="635783"/>
          </a:xfrm>
          <a:custGeom>
            <a:avLst/>
            <a:gdLst/>
            <a:ahLst/>
            <a:cxnLst/>
            <a:rect r="r" b="b" t="t" l="l"/>
            <a:pathLst>
              <a:path h="635783" w="676365">
                <a:moveTo>
                  <a:pt x="0" y="0"/>
                </a:moveTo>
                <a:lnTo>
                  <a:pt x="676366" y="0"/>
                </a:lnTo>
                <a:lnTo>
                  <a:pt x="676366" y="635784"/>
                </a:lnTo>
                <a:lnTo>
                  <a:pt x="0" y="6357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3039783">
            <a:off x="1891747" y="4998079"/>
            <a:ext cx="676365" cy="635783"/>
          </a:xfrm>
          <a:custGeom>
            <a:avLst/>
            <a:gdLst/>
            <a:ahLst/>
            <a:cxnLst/>
            <a:rect r="r" b="b" t="t" l="l"/>
            <a:pathLst>
              <a:path h="635783" w="676365">
                <a:moveTo>
                  <a:pt x="0" y="0"/>
                </a:moveTo>
                <a:lnTo>
                  <a:pt x="676365" y="0"/>
                </a:lnTo>
                <a:lnTo>
                  <a:pt x="676365" y="635784"/>
                </a:lnTo>
                <a:lnTo>
                  <a:pt x="0" y="6357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3039783">
            <a:off x="10148435" y="4998079"/>
            <a:ext cx="676365" cy="635783"/>
          </a:xfrm>
          <a:custGeom>
            <a:avLst/>
            <a:gdLst/>
            <a:ahLst/>
            <a:cxnLst/>
            <a:rect r="r" b="b" t="t" l="l"/>
            <a:pathLst>
              <a:path h="635783" w="676365">
                <a:moveTo>
                  <a:pt x="0" y="0"/>
                </a:moveTo>
                <a:lnTo>
                  <a:pt x="676365" y="0"/>
                </a:lnTo>
                <a:lnTo>
                  <a:pt x="676365" y="635784"/>
                </a:lnTo>
                <a:lnTo>
                  <a:pt x="0" y="6357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958311">
            <a:off x="1890453" y="6122985"/>
            <a:ext cx="676365" cy="635783"/>
          </a:xfrm>
          <a:custGeom>
            <a:avLst/>
            <a:gdLst/>
            <a:ahLst/>
            <a:cxnLst/>
            <a:rect r="r" b="b" t="t" l="l"/>
            <a:pathLst>
              <a:path h="635783" w="676365">
                <a:moveTo>
                  <a:pt x="0" y="0"/>
                </a:moveTo>
                <a:lnTo>
                  <a:pt x="676365" y="0"/>
                </a:lnTo>
                <a:lnTo>
                  <a:pt x="676365" y="635784"/>
                </a:lnTo>
                <a:lnTo>
                  <a:pt x="0" y="6357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958311">
            <a:off x="10147141" y="6122985"/>
            <a:ext cx="676365" cy="635783"/>
          </a:xfrm>
          <a:custGeom>
            <a:avLst/>
            <a:gdLst/>
            <a:ahLst/>
            <a:cxnLst/>
            <a:rect r="r" b="b" t="t" l="l"/>
            <a:pathLst>
              <a:path h="635783" w="676365">
                <a:moveTo>
                  <a:pt x="0" y="0"/>
                </a:moveTo>
                <a:lnTo>
                  <a:pt x="676366" y="0"/>
                </a:lnTo>
                <a:lnTo>
                  <a:pt x="676366" y="635784"/>
                </a:lnTo>
                <a:lnTo>
                  <a:pt x="0" y="6357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969061">
            <a:off x="1890609" y="7256835"/>
            <a:ext cx="676365" cy="635783"/>
          </a:xfrm>
          <a:custGeom>
            <a:avLst/>
            <a:gdLst/>
            <a:ahLst/>
            <a:cxnLst/>
            <a:rect r="r" b="b" t="t" l="l"/>
            <a:pathLst>
              <a:path h="635783" w="676365">
                <a:moveTo>
                  <a:pt x="0" y="0"/>
                </a:moveTo>
                <a:lnTo>
                  <a:pt x="676365" y="0"/>
                </a:lnTo>
                <a:lnTo>
                  <a:pt x="676365" y="635783"/>
                </a:lnTo>
                <a:lnTo>
                  <a:pt x="0" y="6357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969061">
            <a:off x="10147297" y="7256835"/>
            <a:ext cx="676365" cy="635783"/>
          </a:xfrm>
          <a:custGeom>
            <a:avLst/>
            <a:gdLst/>
            <a:ahLst/>
            <a:cxnLst/>
            <a:rect r="r" b="b" t="t" l="l"/>
            <a:pathLst>
              <a:path h="635783" w="676365">
                <a:moveTo>
                  <a:pt x="0" y="0"/>
                </a:moveTo>
                <a:lnTo>
                  <a:pt x="676365" y="0"/>
                </a:lnTo>
                <a:lnTo>
                  <a:pt x="676365" y="635783"/>
                </a:lnTo>
                <a:lnTo>
                  <a:pt x="0" y="6357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891747" y="8327500"/>
            <a:ext cx="676365" cy="635783"/>
          </a:xfrm>
          <a:custGeom>
            <a:avLst/>
            <a:gdLst/>
            <a:ahLst/>
            <a:cxnLst/>
            <a:rect r="r" b="b" t="t" l="l"/>
            <a:pathLst>
              <a:path h="635783" w="676365">
                <a:moveTo>
                  <a:pt x="0" y="0"/>
                </a:moveTo>
                <a:lnTo>
                  <a:pt x="676365" y="0"/>
                </a:lnTo>
                <a:lnTo>
                  <a:pt x="676365" y="635783"/>
                </a:lnTo>
                <a:lnTo>
                  <a:pt x="0" y="6357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148435" y="8327500"/>
            <a:ext cx="676365" cy="635783"/>
          </a:xfrm>
          <a:custGeom>
            <a:avLst/>
            <a:gdLst/>
            <a:ahLst/>
            <a:cxnLst/>
            <a:rect r="r" b="b" t="t" l="l"/>
            <a:pathLst>
              <a:path h="635783" w="676365">
                <a:moveTo>
                  <a:pt x="0" y="0"/>
                </a:moveTo>
                <a:lnTo>
                  <a:pt x="676365" y="0"/>
                </a:lnTo>
                <a:lnTo>
                  <a:pt x="676365" y="635783"/>
                </a:lnTo>
                <a:lnTo>
                  <a:pt x="0" y="6357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462160">
            <a:off x="16062086" y="8349992"/>
            <a:ext cx="1553207" cy="1816617"/>
          </a:xfrm>
          <a:custGeom>
            <a:avLst/>
            <a:gdLst/>
            <a:ahLst/>
            <a:cxnLst/>
            <a:rect r="r" b="b" t="t" l="l"/>
            <a:pathLst>
              <a:path h="1816617" w="1553207">
                <a:moveTo>
                  <a:pt x="0" y="0"/>
                </a:moveTo>
                <a:lnTo>
                  <a:pt x="1553207" y="0"/>
                </a:lnTo>
                <a:lnTo>
                  <a:pt x="1553207" y="1816616"/>
                </a:lnTo>
                <a:lnTo>
                  <a:pt x="0" y="18166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665274">
            <a:off x="-56420" y="6373641"/>
            <a:ext cx="1668868" cy="2060331"/>
          </a:xfrm>
          <a:custGeom>
            <a:avLst/>
            <a:gdLst/>
            <a:ahLst/>
            <a:cxnLst/>
            <a:rect r="r" b="b" t="t" l="l"/>
            <a:pathLst>
              <a:path h="2060331" w="1668868">
                <a:moveTo>
                  <a:pt x="0" y="0"/>
                </a:moveTo>
                <a:lnTo>
                  <a:pt x="1668868" y="0"/>
                </a:lnTo>
                <a:lnTo>
                  <a:pt x="1668868" y="2060331"/>
                </a:lnTo>
                <a:lnTo>
                  <a:pt x="0" y="20603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984354" y="3514281"/>
            <a:ext cx="800319" cy="821223"/>
          </a:xfrm>
          <a:custGeom>
            <a:avLst/>
            <a:gdLst/>
            <a:ahLst/>
            <a:cxnLst/>
            <a:rect r="r" b="b" t="t" l="l"/>
            <a:pathLst>
              <a:path h="821223" w="800319">
                <a:moveTo>
                  <a:pt x="0" y="0"/>
                </a:moveTo>
                <a:lnTo>
                  <a:pt x="800319" y="0"/>
                </a:lnTo>
                <a:lnTo>
                  <a:pt x="800319" y="821223"/>
                </a:lnTo>
                <a:lnTo>
                  <a:pt x="0" y="821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275005" y="5821785"/>
            <a:ext cx="800319" cy="821223"/>
          </a:xfrm>
          <a:custGeom>
            <a:avLst/>
            <a:gdLst/>
            <a:ahLst/>
            <a:cxnLst/>
            <a:rect r="r" b="b" t="t" l="l"/>
            <a:pathLst>
              <a:path h="821223" w="800319">
                <a:moveTo>
                  <a:pt x="0" y="0"/>
                </a:moveTo>
                <a:lnTo>
                  <a:pt x="800319" y="0"/>
                </a:lnTo>
                <a:lnTo>
                  <a:pt x="800319" y="821224"/>
                </a:lnTo>
                <a:lnTo>
                  <a:pt x="0" y="8212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023603" y="8009460"/>
            <a:ext cx="800319" cy="821223"/>
          </a:xfrm>
          <a:custGeom>
            <a:avLst/>
            <a:gdLst/>
            <a:ahLst/>
            <a:cxnLst/>
            <a:rect r="r" b="b" t="t" l="l"/>
            <a:pathLst>
              <a:path h="821223" w="800319">
                <a:moveTo>
                  <a:pt x="0" y="0"/>
                </a:moveTo>
                <a:lnTo>
                  <a:pt x="800319" y="0"/>
                </a:lnTo>
                <a:lnTo>
                  <a:pt x="800319" y="821223"/>
                </a:lnTo>
                <a:lnTo>
                  <a:pt x="0" y="821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28700" y="1063709"/>
            <a:ext cx="8499993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b="true" sz="4500">
                <a:solidFill>
                  <a:srgbClr val="FCFBE4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CHECKLIST CHĂM SÓC BẢN THÂN MỖI NGÀY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700" y="1891812"/>
            <a:ext cx="1476814" cy="56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49"/>
              </a:lnSpc>
            </a:pPr>
            <a:r>
              <a:rPr lang="en-US" b="true" sz="3499">
                <a:solidFill>
                  <a:srgbClr val="FCFBE4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NGÀY: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023603" y="1975949"/>
            <a:ext cx="2484050" cy="406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b="true" sz="2499">
                <a:solidFill>
                  <a:srgbClr val="FCFBE4"/>
                </a:solidFill>
                <a:latin typeface="Asap Medium"/>
                <a:ea typeface="Asap Medium"/>
                <a:cs typeface="Asap Medium"/>
                <a:sym typeface="Asap Medium"/>
              </a:rPr>
              <a:t>1 tháng 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823922" y="3896317"/>
            <a:ext cx="5545519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b="true" sz="3000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TẮM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133623" y="3896317"/>
            <a:ext cx="5545519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b="true" sz="3000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NHẮN TIN CHO MỘT NGƯỜI BẠN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784673" y="5058833"/>
            <a:ext cx="5545519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b="true" sz="3000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CHẢI TÓC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094374" y="5058833"/>
            <a:ext cx="5744316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b="true" sz="3000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NGHE MỘT BÀI HÁT YÊU THÍCH CỦA TÔI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784673" y="6183739"/>
            <a:ext cx="5545519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b="true" sz="3000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MẶC NHỮNG BỘ QUẦN ÁO THOẢI MÁI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094374" y="6183739"/>
            <a:ext cx="5545519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b="true" sz="3000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MỈM CƯỜI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823922" y="7317589"/>
            <a:ext cx="5545519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  <a:spcBef>
                <a:spcPct val="0"/>
              </a:spcBef>
            </a:pPr>
            <a:r>
              <a:rPr lang="en-US" b="true" sz="3000" strike="noStrike" u="none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NẤU CHO BẢN THÂN MỘT BỮA ĂN NGON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094374" y="7082535"/>
            <a:ext cx="5545519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  <a:spcBef>
                <a:spcPct val="0"/>
              </a:spcBef>
            </a:pPr>
            <a:r>
              <a:rPr lang="en-US" b="true" sz="3000" strike="noStrike" u="none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THAY THẾ NHỮNG SUY NGHĨ TIÊU CỰC</a:t>
            </a:r>
          </a:p>
          <a:p>
            <a:pPr algn="l" marL="0" indent="0" lvl="0">
              <a:lnSpc>
                <a:spcPts val="3900"/>
              </a:lnSpc>
              <a:spcBef>
                <a:spcPct val="0"/>
              </a:spcBef>
            </a:pPr>
            <a:r>
              <a:rPr lang="en-US" b="true" sz="3000" strike="noStrike" u="none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BẰNG NHỮNG SUY NGHĨ TÍCH CỰC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784673" y="8477582"/>
            <a:ext cx="5545519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b="true" sz="3000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GIÃN CƠ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094374" y="8477582"/>
            <a:ext cx="5545519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b="true" sz="3000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TÌM THẤY MẤY HÌNH CHẾ ĐỘNG VẬT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6D8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59996">
            <a:off x="14271100" y="5432249"/>
            <a:ext cx="4992870" cy="6780440"/>
          </a:xfrm>
          <a:custGeom>
            <a:avLst/>
            <a:gdLst/>
            <a:ahLst/>
            <a:cxnLst/>
            <a:rect r="r" b="b" t="t" l="l"/>
            <a:pathLst>
              <a:path h="6780440" w="4992870">
                <a:moveTo>
                  <a:pt x="0" y="0"/>
                </a:moveTo>
                <a:lnTo>
                  <a:pt x="4992870" y="0"/>
                </a:lnTo>
                <a:lnTo>
                  <a:pt x="4992870" y="6780441"/>
                </a:lnTo>
                <a:lnTo>
                  <a:pt x="0" y="6780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143995">
            <a:off x="15336387" y="-694049"/>
            <a:ext cx="5326237" cy="7473036"/>
          </a:xfrm>
          <a:custGeom>
            <a:avLst/>
            <a:gdLst/>
            <a:ahLst/>
            <a:cxnLst/>
            <a:rect r="r" b="b" t="t" l="l"/>
            <a:pathLst>
              <a:path h="7473036" w="5326237">
                <a:moveTo>
                  <a:pt x="0" y="0"/>
                </a:moveTo>
                <a:lnTo>
                  <a:pt x="5326236" y="0"/>
                </a:lnTo>
                <a:lnTo>
                  <a:pt x="5326236" y="7473036"/>
                </a:lnTo>
                <a:lnTo>
                  <a:pt x="0" y="74730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1028700" y="2480785"/>
          <a:ext cx="14227120" cy="6358057"/>
        </p:xfrm>
        <a:graphic>
          <a:graphicData uri="http://schemas.openxmlformats.org/drawingml/2006/table">
            <a:tbl>
              <a:tblPr/>
              <a:tblGrid>
                <a:gridCol w="2107005"/>
                <a:gridCol w="1984156"/>
                <a:gridCol w="2027192"/>
                <a:gridCol w="2027192"/>
                <a:gridCol w="2027192"/>
                <a:gridCol w="2027192"/>
                <a:gridCol w="2027192"/>
              </a:tblGrid>
              <a:tr h="92670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FFFFFF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NGÀY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5D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FFFFFF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NGÀY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5D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FFFFFF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NGỦ NGON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5D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FFFFFF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THIỀN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5D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FFFFFF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TẬP LUYỆN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5D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FFFFFF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NHẬT KÝ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5D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FFFFFF"/>
                          </a:solidFill>
                          <a:latin typeface="Saira ExtraCondensed Bold"/>
                          <a:ea typeface="Saira ExtraCondensed Bold"/>
                          <a:cs typeface="Saira ExtraCondensed Bold"/>
                          <a:sym typeface="Saira ExtraCondensed Bold"/>
                        </a:rPr>
                        <a:t>ĂN NGON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5D2"/>
                    </a:solidFill>
                  </a:tcPr>
                </a:tc>
              </a:tr>
              <a:tr h="80495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1 tháng 1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Thứ Hai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  <a:tr h="76429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2 tháng 1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Thứ Ba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  <a:tr h="76429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3 tháng 1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Thứ Tư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  <a:tr h="76429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4 tháng 1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Thứ Năm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  <a:tr h="76429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5 tháng 1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Thứ Sáu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  <a:tr h="76429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6 tháng 1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Thứ Bảy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  <a:tr h="80495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7 tháng 1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444649"/>
                          </a:solidFill>
                          <a:latin typeface="Asap Medium"/>
                          <a:ea typeface="Asap Medium"/>
                          <a:cs typeface="Asap Medium"/>
                          <a:sym typeface="Asap Medium"/>
                        </a:rPr>
                        <a:t>Chủ nhật</a:t>
                      </a: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5990" marR="195990" marT="195990" marB="195990" anchor="ctr">
                    <a:lnL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E4"/>
                    </a:solidFill>
                  </a:tcPr>
                </a:tc>
              </a:tr>
            </a:tbl>
          </a:graphicData>
        </a:graphic>
      </p:graphicFrame>
      <p:sp>
        <p:nvSpPr>
          <p:cNvPr name="Freeform 5" id="5"/>
          <p:cNvSpPr/>
          <p:nvPr/>
        </p:nvSpPr>
        <p:spPr>
          <a:xfrm flipH="false" flipV="false" rot="1038816">
            <a:off x="13411239" y="675549"/>
            <a:ext cx="2919008" cy="2203851"/>
          </a:xfrm>
          <a:custGeom>
            <a:avLst/>
            <a:gdLst/>
            <a:ahLst/>
            <a:cxnLst/>
            <a:rect r="r" b="b" t="t" l="l"/>
            <a:pathLst>
              <a:path h="2203851" w="2919008">
                <a:moveTo>
                  <a:pt x="0" y="0"/>
                </a:moveTo>
                <a:lnTo>
                  <a:pt x="2919008" y="0"/>
                </a:lnTo>
                <a:lnTo>
                  <a:pt x="2919008" y="2203851"/>
                </a:lnTo>
                <a:lnTo>
                  <a:pt x="0" y="22038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93481">
            <a:off x="-136848" y="7849826"/>
            <a:ext cx="1638893" cy="2260542"/>
          </a:xfrm>
          <a:custGeom>
            <a:avLst/>
            <a:gdLst/>
            <a:ahLst/>
            <a:cxnLst/>
            <a:rect r="r" b="b" t="t" l="l"/>
            <a:pathLst>
              <a:path h="2260542" w="1638893">
                <a:moveTo>
                  <a:pt x="0" y="0"/>
                </a:moveTo>
                <a:lnTo>
                  <a:pt x="1638893" y="0"/>
                </a:lnTo>
                <a:lnTo>
                  <a:pt x="1638893" y="2260541"/>
                </a:lnTo>
                <a:lnTo>
                  <a:pt x="0" y="22605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385705">
            <a:off x="1489715" y="8768664"/>
            <a:ext cx="1314044" cy="1812474"/>
          </a:xfrm>
          <a:custGeom>
            <a:avLst/>
            <a:gdLst/>
            <a:ahLst/>
            <a:cxnLst/>
            <a:rect r="r" b="b" t="t" l="l"/>
            <a:pathLst>
              <a:path h="1812474" w="1314044">
                <a:moveTo>
                  <a:pt x="0" y="0"/>
                </a:moveTo>
                <a:lnTo>
                  <a:pt x="1314044" y="0"/>
                </a:lnTo>
                <a:lnTo>
                  <a:pt x="1314044" y="1812475"/>
                </a:lnTo>
                <a:lnTo>
                  <a:pt x="0" y="1812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682709"/>
            <a:ext cx="9732773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b="true" sz="4500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BẢNG THEO DÕI CHĂM SÓC BẢN THÂN HÀNG TUẦN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1510812"/>
            <a:ext cx="1476814" cy="56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49"/>
              </a:lnSpc>
            </a:pPr>
            <a:r>
              <a:rPr lang="en-US" b="true" sz="3499">
                <a:solidFill>
                  <a:srgbClr val="444649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TUẦN: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692382" y="1581950"/>
            <a:ext cx="2484050" cy="362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b="true" sz="2199">
                <a:solidFill>
                  <a:srgbClr val="444649"/>
                </a:solidFill>
                <a:latin typeface="Asap Medium"/>
                <a:ea typeface="Asap Medium"/>
                <a:cs typeface="Asap Medium"/>
                <a:sym typeface="Asap Medium"/>
              </a:rPr>
              <a:t>1 - 7 tháng 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DAGYJAyEpt4</dc:identifier>
  <dcterms:modified xsi:type="dcterms:W3CDTF">2011-08-01T06:04:30Z</dcterms:modified>
  <cp:revision>1</cp:revision>
  <dc:title>Bài thuyết trình Bảng kế hoạch Chăm sóc bản thân hàng ngày, hàng tuần, hàng tháng Nhiều màu sắc Màu phấn Phong cách Nhật ký </dc:title>
</cp:coreProperties>
</file>