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Marykate" charset="1" panose="00000000000000000000"/>
      <p:regular r:id="rId22"/>
    </p:embeddedFont>
    <p:embeddedFont>
      <p:font typeface="Poppins" charset="1" panose="00000500000000000000"/>
      <p:regular r:id="rId23"/>
    </p:embeddedFont>
    <p:embeddedFont>
      <p:font typeface="Poppins Bold" charset="1" panose="00000800000000000000"/>
      <p:regular r:id="rId24"/>
    </p:embeddedFont>
    <p:embeddedFont>
      <p:font typeface="Poppins Semi-Bold" charset="1" panose="000007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9.png" Type="http://schemas.openxmlformats.org/officeDocument/2006/relationships/image"/><Relationship Id="rId11" Target="../media/image60.svg" Type="http://schemas.openxmlformats.org/officeDocument/2006/relationships/image"/><Relationship Id="rId12" Target="../media/image35.png" Type="http://schemas.openxmlformats.org/officeDocument/2006/relationships/image"/><Relationship Id="rId13" Target="../media/image36.svg" Type="http://schemas.openxmlformats.org/officeDocument/2006/relationships/image"/><Relationship Id="rId14" Target="../media/image93.png" Type="http://schemas.openxmlformats.org/officeDocument/2006/relationships/image"/><Relationship Id="rId15" Target="../media/image94.svg" Type="http://schemas.openxmlformats.org/officeDocument/2006/relationships/image"/><Relationship Id="rId2" Target="../media/image81.png" Type="http://schemas.openxmlformats.org/officeDocument/2006/relationships/image"/><Relationship Id="rId3" Target="../media/image82.svg" Type="http://schemas.openxmlformats.org/officeDocument/2006/relationships/image"/><Relationship Id="rId4" Target="../media/image73.png" Type="http://schemas.openxmlformats.org/officeDocument/2006/relationships/image"/><Relationship Id="rId5" Target="../media/image74.svg" Type="http://schemas.openxmlformats.org/officeDocument/2006/relationships/image"/><Relationship Id="rId6" Target="../media/image75.png" Type="http://schemas.openxmlformats.org/officeDocument/2006/relationships/image"/><Relationship Id="rId7" Target="../media/image76.svg" Type="http://schemas.openxmlformats.org/officeDocument/2006/relationships/image"/><Relationship Id="rId8" Target="../media/image77.png" Type="http://schemas.openxmlformats.org/officeDocument/2006/relationships/image"/><Relationship Id="rId9" Target="../media/image7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9.svg" Type="http://schemas.openxmlformats.org/officeDocument/2006/relationships/image"/><Relationship Id="rId11" Target="../media/image100.png" Type="http://schemas.openxmlformats.org/officeDocument/2006/relationships/image"/><Relationship Id="rId12" Target="../media/image101.svg" Type="http://schemas.openxmlformats.org/officeDocument/2006/relationships/image"/><Relationship Id="rId13" Target="../media/image59.png" Type="http://schemas.openxmlformats.org/officeDocument/2006/relationships/image"/><Relationship Id="rId14" Target="../media/image60.svg" Type="http://schemas.openxmlformats.org/officeDocument/2006/relationships/image"/><Relationship Id="rId15" Target="../media/image37.png" Type="http://schemas.openxmlformats.org/officeDocument/2006/relationships/image"/><Relationship Id="rId16" Target="../media/image38.svg" Type="http://schemas.openxmlformats.org/officeDocument/2006/relationships/image"/><Relationship Id="rId17" Target="../media/image85.png" Type="http://schemas.openxmlformats.org/officeDocument/2006/relationships/image"/><Relationship Id="rId18" Target="../media/image86.svg" Type="http://schemas.openxmlformats.org/officeDocument/2006/relationships/image"/><Relationship Id="rId2" Target="../media/image95.jpeg" Type="http://schemas.openxmlformats.org/officeDocument/2006/relationships/image"/><Relationship Id="rId3" Target="../media/image96.png" Type="http://schemas.openxmlformats.org/officeDocument/2006/relationships/image"/><Relationship Id="rId4" Target="../media/image97.svg" Type="http://schemas.openxmlformats.org/officeDocument/2006/relationships/image"/><Relationship Id="rId5" Target="../media/image79.png" Type="http://schemas.openxmlformats.org/officeDocument/2006/relationships/image"/><Relationship Id="rId6" Target="../media/image80.svg" Type="http://schemas.openxmlformats.org/officeDocument/2006/relationships/image"/><Relationship Id="rId7" Target="../media/image44.png" Type="http://schemas.openxmlformats.org/officeDocument/2006/relationships/image"/><Relationship Id="rId8" Target="../media/image45.svg" Type="http://schemas.openxmlformats.org/officeDocument/2006/relationships/image"/><Relationship Id="rId9" Target="../media/image9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8.svg" Type="http://schemas.openxmlformats.org/officeDocument/2006/relationships/image"/><Relationship Id="rId11" Target="../media/image59.png" Type="http://schemas.openxmlformats.org/officeDocument/2006/relationships/image"/><Relationship Id="rId12" Target="../media/image60.svg" Type="http://schemas.openxmlformats.org/officeDocument/2006/relationships/image"/><Relationship Id="rId13" Target="../media/image93.png" Type="http://schemas.openxmlformats.org/officeDocument/2006/relationships/image"/><Relationship Id="rId14" Target="../media/image94.svg" Type="http://schemas.openxmlformats.org/officeDocument/2006/relationships/image"/><Relationship Id="rId2" Target="../media/image102.jpeg" Type="http://schemas.openxmlformats.org/officeDocument/2006/relationships/image"/><Relationship Id="rId3" Target="../media/image96.png" Type="http://schemas.openxmlformats.org/officeDocument/2006/relationships/image"/><Relationship Id="rId4" Target="../media/image97.svg" Type="http://schemas.openxmlformats.org/officeDocument/2006/relationships/image"/><Relationship Id="rId5" Target="../media/image98.png" Type="http://schemas.openxmlformats.org/officeDocument/2006/relationships/image"/><Relationship Id="rId6" Target="../media/image99.svg" Type="http://schemas.openxmlformats.org/officeDocument/2006/relationships/image"/><Relationship Id="rId7" Target="../media/image103.png" Type="http://schemas.openxmlformats.org/officeDocument/2006/relationships/image"/><Relationship Id="rId8" Target="../media/image104.svg" Type="http://schemas.openxmlformats.org/officeDocument/2006/relationships/image"/><Relationship Id="rId9" Target="../media/image8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7.svg" Type="http://schemas.openxmlformats.org/officeDocument/2006/relationships/image"/><Relationship Id="rId11" Target="../media/image108.png" Type="http://schemas.openxmlformats.org/officeDocument/2006/relationships/image"/><Relationship Id="rId12" Target="../media/image109.svg" Type="http://schemas.openxmlformats.org/officeDocument/2006/relationships/image"/><Relationship Id="rId13" Target="../media/image89.png" Type="http://schemas.openxmlformats.org/officeDocument/2006/relationships/image"/><Relationship Id="rId14" Target="../media/image90.svg" Type="http://schemas.openxmlformats.org/officeDocument/2006/relationships/image"/><Relationship Id="rId2" Target="../media/image105.jpeg" Type="http://schemas.openxmlformats.org/officeDocument/2006/relationships/image"/><Relationship Id="rId3" Target="../media/image79.png" Type="http://schemas.openxmlformats.org/officeDocument/2006/relationships/image"/><Relationship Id="rId4" Target="../media/image80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98.png" Type="http://schemas.openxmlformats.org/officeDocument/2006/relationships/image"/><Relationship Id="rId8" Target="../media/image99.svg" Type="http://schemas.openxmlformats.org/officeDocument/2006/relationships/image"/><Relationship Id="rId9" Target="../media/image10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13" Target="../media/image67.png" Type="http://schemas.openxmlformats.org/officeDocument/2006/relationships/image"/><Relationship Id="rId14" Target="../media/image68.svg" Type="http://schemas.openxmlformats.org/officeDocument/2006/relationships/image"/><Relationship Id="rId15" Target="../media/image7.png" Type="http://schemas.openxmlformats.org/officeDocument/2006/relationships/image"/><Relationship Id="rId16" Target="../media/image8.svg" Type="http://schemas.openxmlformats.org/officeDocument/2006/relationships/image"/><Relationship Id="rId2" Target="../media/image110.jpeg" Type="http://schemas.openxmlformats.org/officeDocument/2006/relationships/image"/><Relationship Id="rId3" Target="../media/image111.jpeg" Type="http://schemas.openxmlformats.org/officeDocument/2006/relationships/image"/><Relationship Id="rId4" Target="../media/image112.jpeg" Type="http://schemas.openxmlformats.org/officeDocument/2006/relationships/image"/><Relationship Id="rId5" Target="../media/image61.png" Type="http://schemas.openxmlformats.org/officeDocument/2006/relationships/image"/><Relationship Id="rId6" Target="../media/image62.svg" Type="http://schemas.openxmlformats.org/officeDocument/2006/relationships/image"/><Relationship Id="rId7" Target="../media/image113.png" Type="http://schemas.openxmlformats.org/officeDocument/2006/relationships/image"/><Relationship Id="rId8" Target="../media/image114.sv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5.png" Type="http://schemas.openxmlformats.org/officeDocument/2006/relationships/image"/><Relationship Id="rId11" Target="../media/image116.svg" Type="http://schemas.openxmlformats.org/officeDocument/2006/relationships/image"/><Relationship Id="rId12" Target="../media/image67.png" Type="http://schemas.openxmlformats.org/officeDocument/2006/relationships/image"/><Relationship Id="rId13" Target="../media/image68.svg" Type="http://schemas.openxmlformats.org/officeDocument/2006/relationships/image"/><Relationship Id="rId14" Target="../media/image117.png" Type="http://schemas.openxmlformats.org/officeDocument/2006/relationships/image"/><Relationship Id="rId15" Target="../media/image118.svg" Type="http://schemas.openxmlformats.org/officeDocument/2006/relationships/image"/><Relationship Id="rId16" Target="../media/image19.png" Type="http://schemas.openxmlformats.org/officeDocument/2006/relationships/image"/><Relationship Id="rId17" Target="../media/image20.svg" Type="http://schemas.openxmlformats.org/officeDocument/2006/relationships/image"/><Relationship Id="rId18" Target="../media/image100.png" Type="http://schemas.openxmlformats.org/officeDocument/2006/relationships/image"/><Relationship Id="rId19" Target="../media/image101.svg" Type="http://schemas.openxmlformats.org/officeDocument/2006/relationships/image"/><Relationship Id="rId2" Target="../media/image1.png" Type="http://schemas.openxmlformats.org/officeDocument/2006/relationships/image"/><Relationship Id="rId20" Target="../media/image25.png" Type="http://schemas.openxmlformats.org/officeDocument/2006/relationships/image"/><Relationship Id="rId21" Target="../media/image26.svg" Type="http://schemas.openxmlformats.org/officeDocument/2006/relationships/image"/><Relationship Id="rId22" Target="../media/image119.png" Type="http://schemas.openxmlformats.org/officeDocument/2006/relationships/image"/><Relationship Id="rId23" Target="../media/image120.svg" Type="http://schemas.openxmlformats.org/officeDocument/2006/relationships/image"/><Relationship Id="rId24" Target="../media/image121.png" Type="http://schemas.openxmlformats.org/officeDocument/2006/relationships/image"/><Relationship Id="rId25" Target="../media/image122.svg" Type="http://schemas.openxmlformats.org/officeDocument/2006/relationships/image"/><Relationship Id="rId26" Target="../media/image123.png" Type="http://schemas.openxmlformats.org/officeDocument/2006/relationships/image"/><Relationship Id="rId27" Target="../media/image124.svg" Type="http://schemas.openxmlformats.org/officeDocument/2006/relationships/image"/><Relationship Id="rId3" Target="../media/image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31.png" Type="http://schemas.openxmlformats.org/officeDocument/2006/relationships/image"/><Relationship Id="rId9" Target="../media/image32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37.png" Type="http://schemas.openxmlformats.org/officeDocument/2006/relationships/image"/><Relationship Id="rId9" Target="../media/image3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svg" Type="http://schemas.openxmlformats.org/officeDocument/2006/relationships/image"/><Relationship Id="rId11" Target="../media/image44.png" Type="http://schemas.openxmlformats.org/officeDocument/2006/relationships/image"/><Relationship Id="rId12" Target="../media/image45.svg" Type="http://schemas.openxmlformats.org/officeDocument/2006/relationships/image"/><Relationship Id="rId13" Target="../media/image46.png" Type="http://schemas.openxmlformats.org/officeDocument/2006/relationships/image"/><Relationship Id="rId14" Target="../media/image47.svg" Type="http://schemas.openxmlformats.org/officeDocument/2006/relationships/image"/><Relationship Id="rId15" Target="../media/image48.png" Type="http://schemas.openxmlformats.org/officeDocument/2006/relationships/image"/><Relationship Id="rId16" Target="../media/image49.svg" Type="http://schemas.openxmlformats.org/officeDocument/2006/relationships/image"/><Relationship Id="rId17" Target="../media/image50.png" Type="http://schemas.openxmlformats.org/officeDocument/2006/relationships/image"/><Relationship Id="rId18" Target="../media/image51.svg" Type="http://schemas.openxmlformats.org/officeDocument/2006/relationships/image"/><Relationship Id="rId19" Target="../media/image52.png" Type="http://schemas.openxmlformats.org/officeDocument/2006/relationships/image"/><Relationship Id="rId2" Target="../media/image39.jpeg" Type="http://schemas.openxmlformats.org/officeDocument/2006/relationships/image"/><Relationship Id="rId20" Target="../media/image53.svg" Type="http://schemas.openxmlformats.org/officeDocument/2006/relationships/image"/><Relationship Id="rId3" Target="../media/image40.png" Type="http://schemas.openxmlformats.org/officeDocument/2006/relationships/image"/><Relationship Id="rId4" Target="../media/image41.sv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Relationship Id="rId7" Target="../media/image33.png" Type="http://schemas.openxmlformats.org/officeDocument/2006/relationships/image"/><Relationship Id="rId8" Target="../media/image34.svg" Type="http://schemas.openxmlformats.org/officeDocument/2006/relationships/image"/><Relationship Id="rId9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svg" Type="http://schemas.openxmlformats.org/officeDocument/2006/relationships/image"/><Relationship Id="rId2" Target="../media/image54.jpeg" Type="http://schemas.openxmlformats.org/officeDocument/2006/relationships/image"/><Relationship Id="rId3" Target="../media/image55.png" Type="http://schemas.openxmlformats.org/officeDocument/2006/relationships/image"/><Relationship Id="rId4" Target="../media/image56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57.png" Type="http://schemas.openxmlformats.org/officeDocument/2006/relationships/image"/><Relationship Id="rId8" Target="../media/image58.svg" Type="http://schemas.openxmlformats.org/officeDocument/2006/relationships/image"/><Relationship Id="rId9" Target="../media/image5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5.png" Type="http://schemas.openxmlformats.org/officeDocument/2006/relationships/image"/><Relationship Id="rId11" Target="../media/image66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67.png" Type="http://schemas.openxmlformats.org/officeDocument/2006/relationships/image"/><Relationship Id="rId15" Target="../media/image6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1.png" Type="http://schemas.openxmlformats.org/officeDocument/2006/relationships/image"/><Relationship Id="rId5" Target="../media/image62.svg" Type="http://schemas.openxmlformats.org/officeDocument/2006/relationships/image"/><Relationship Id="rId6" Target="../media/image63.png" Type="http://schemas.openxmlformats.org/officeDocument/2006/relationships/image"/><Relationship Id="rId7" Target="../media/image64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5.png" Type="http://schemas.openxmlformats.org/officeDocument/2006/relationships/image"/><Relationship Id="rId11" Target="../media/image76.svg" Type="http://schemas.openxmlformats.org/officeDocument/2006/relationships/image"/><Relationship Id="rId12" Target="../media/image77.png" Type="http://schemas.openxmlformats.org/officeDocument/2006/relationships/image"/><Relationship Id="rId13" Target="../media/image78.svg" Type="http://schemas.openxmlformats.org/officeDocument/2006/relationships/image"/><Relationship Id="rId14" Target="../media/image50.png" Type="http://schemas.openxmlformats.org/officeDocument/2006/relationships/image"/><Relationship Id="rId15" Target="../media/image51.svg" Type="http://schemas.openxmlformats.org/officeDocument/2006/relationships/image"/><Relationship Id="rId2" Target="../media/image69.png" Type="http://schemas.openxmlformats.org/officeDocument/2006/relationships/image"/><Relationship Id="rId3" Target="../media/image70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71.png" Type="http://schemas.openxmlformats.org/officeDocument/2006/relationships/image"/><Relationship Id="rId7" Target="../media/image72.svg" Type="http://schemas.openxmlformats.org/officeDocument/2006/relationships/image"/><Relationship Id="rId8" Target="../media/image73.png" Type="http://schemas.openxmlformats.org/officeDocument/2006/relationships/image"/><Relationship Id="rId9" Target="../media/image7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3.png" Type="http://schemas.openxmlformats.org/officeDocument/2006/relationships/image"/><Relationship Id="rId11" Target="../media/image84.svg" Type="http://schemas.openxmlformats.org/officeDocument/2006/relationships/image"/><Relationship Id="rId12" Target="../media/image85.png" Type="http://schemas.openxmlformats.org/officeDocument/2006/relationships/image"/><Relationship Id="rId13" Target="../media/image86.svg" Type="http://schemas.openxmlformats.org/officeDocument/2006/relationships/image"/><Relationship Id="rId14" Target="../media/image87.png" Type="http://schemas.openxmlformats.org/officeDocument/2006/relationships/image"/><Relationship Id="rId15" Target="../media/image88.svg" Type="http://schemas.openxmlformats.org/officeDocument/2006/relationships/image"/><Relationship Id="rId16" Target="../media/image89.png" Type="http://schemas.openxmlformats.org/officeDocument/2006/relationships/image"/><Relationship Id="rId17" Target="../media/image90.svg" Type="http://schemas.openxmlformats.org/officeDocument/2006/relationships/image"/><Relationship Id="rId18" Target="../media/image33.png" Type="http://schemas.openxmlformats.org/officeDocument/2006/relationships/image"/><Relationship Id="rId19" Target="../media/image34.svg" Type="http://schemas.openxmlformats.org/officeDocument/2006/relationships/image"/><Relationship Id="rId2" Target="../media/image79.png" Type="http://schemas.openxmlformats.org/officeDocument/2006/relationships/image"/><Relationship Id="rId20" Target="../media/image59.png" Type="http://schemas.openxmlformats.org/officeDocument/2006/relationships/image"/><Relationship Id="rId21" Target="../media/image60.svg" Type="http://schemas.openxmlformats.org/officeDocument/2006/relationships/image"/><Relationship Id="rId3" Target="../media/image80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81.png" Type="http://schemas.openxmlformats.org/officeDocument/2006/relationships/image"/><Relationship Id="rId7" Target="../media/image82.svg" Type="http://schemas.openxmlformats.org/officeDocument/2006/relationships/image"/><Relationship Id="rId8" Target="../media/image50.png" Type="http://schemas.openxmlformats.org/officeDocument/2006/relationships/image"/><Relationship Id="rId9" Target="../media/image5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50.png" Type="http://schemas.openxmlformats.org/officeDocument/2006/relationships/image"/><Relationship Id="rId13" Target="../media/image51.svg" Type="http://schemas.openxmlformats.org/officeDocument/2006/relationships/image"/><Relationship Id="rId14" Target="../media/image93.png" Type="http://schemas.openxmlformats.org/officeDocument/2006/relationships/image"/><Relationship Id="rId15" Target="../media/image9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0.png" Type="http://schemas.openxmlformats.org/officeDocument/2006/relationships/image"/><Relationship Id="rId5" Target="../media/image41.svg" Type="http://schemas.openxmlformats.org/officeDocument/2006/relationships/image"/><Relationship Id="rId6" Target="../media/image91.png" Type="http://schemas.openxmlformats.org/officeDocument/2006/relationships/image"/><Relationship Id="rId7" Target="../media/image92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312974" y="-1975677"/>
            <a:ext cx="19144006" cy="14238354"/>
          </a:xfrm>
          <a:custGeom>
            <a:avLst/>
            <a:gdLst/>
            <a:ahLst/>
            <a:cxnLst/>
            <a:rect r="r" b="b" t="t" l="l"/>
            <a:pathLst>
              <a:path h="14238354" w="19144006">
                <a:moveTo>
                  <a:pt x="0" y="0"/>
                </a:moveTo>
                <a:lnTo>
                  <a:pt x="19144005" y="0"/>
                </a:lnTo>
                <a:lnTo>
                  <a:pt x="19144005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-1975677"/>
            <a:ext cx="19144006" cy="14238354"/>
          </a:xfrm>
          <a:custGeom>
            <a:avLst/>
            <a:gdLst/>
            <a:ahLst/>
            <a:cxnLst/>
            <a:rect r="r" b="b" t="t" l="l"/>
            <a:pathLst>
              <a:path h="14238354" w="19144006">
                <a:moveTo>
                  <a:pt x="0" y="0"/>
                </a:moveTo>
                <a:lnTo>
                  <a:pt x="19144006" y="0"/>
                </a:lnTo>
                <a:lnTo>
                  <a:pt x="19144006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153010" y="1333500"/>
            <a:ext cx="11562380" cy="7342111"/>
          </a:xfrm>
          <a:custGeom>
            <a:avLst/>
            <a:gdLst/>
            <a:ahLst/>
            <a:cxnLst/>
            <a:rect r="r" b="b" t="t" l="l"/>
            <a:pathLst>
              <a:path h="7342111" w="11562380">
                <a:moveTo>
                  <a:pt x="0" y="0"/>
                </a:moveTo>
                <a:lnTo>
                  <a:pt x="11562380" y="0"/>
                </a:lnTo>
                <a:lnTo>
                  <a:pt x="11562380" y="7342111"/>
                </a:lnTo>
                <a:lnTo>
                  <a:pt x="0" y="73421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6740847" y="6670740"/>
            <a:ext cx="4806305" cy="703069"/>
            <a:chOff x="0" y="0"/>
            <a:chExt cx="1265858" cy="18517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65858" cy="185170"/>
            </a:xfrm>
            <a:custGeom>
              <a:avLst/>
              <a:gdLst/>
              <a:ahLst/>
              <a:cxnLst/>
              <a:rect r="r" b="b" t="t" l="l"/>
              <a:pathLst>
                <a:path h="185170" w="1265858">
                  <a:moveTo>
                    <a:pt x="66042" y="0"/>
                  </a:moveTo>
                  <a:lnTo>
                    <a:pt x="1199816" y="0"/>
                  </a:lnTo>
                  <a:cubicBezTo>
                    <a:pt x="1236290" y="0"/>
                    <a:pt x="1265858" y="29568"/>
                    <a:pt x="1265858" y="66042"/>
                  </a:cubicBezTo>
                  <a:lnTo>
                    <a:pt x="1265858" y="119128"/>
                  </a:lnTo>
                  <a:cubicBezTo>
                    <a:pt x="1265858" y="155602"/>
                    <a:pt x="1236290" y="185170"/>
                    <a:pt x="1199816" y="185170"/>
                  </a:cubicBezTo>
                  <a:lnTo>
                    <a:pt x="66042" y="185170"/>
                  </a:lnTo>
                  <a:cubicBezTo>
                    <a:pt x="29568" y="185170"/>
                    <a:pt x="0" y="155602"/>
                    <a:pt x="0" y="119128"/>
                  </a:cubicBezTo>
                  <a:lnTo>
                    <a:pt x="0" y="66042"/>
                  </a:lnTo>
                  <a:cubicBezTo>
                    <a:pt x="0" y="29568"/>
                    <a:pt x="29568" y="0"/>
                    <a:pt x="66042" y="0"/>
                  </a:cubicBezTo>
                  <a:close/>
                </a:path>
              </a:pathLst>
            </a:custGeom>
            <a:solidFill>
              <a:srgbClr val="5A93CF"/>
            </a:solidFill>
            <a:ln cap="rnd">
              <a:noFill/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265858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837927" y="2307949"/>
            <a:ext cx="8612146" cy="2435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77"/>
              </a:lnSpc>
            </a:pPr>
            <a:r>
              <a:rPr lang="en-US" sz="19642">
                <a:solidFill>
                  <a:srgbClr val="5A93CF"/>
                </a:solidFill>
                <a:latin typeface="Marykate"/>
                <a:ea typeface="Marykate"/>
                <a:cs typeface="Marykate"/>
                <a:sym typeface="Marykate"/>
              </a:rPr>
              <a:t>Creative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1127007">
            <a:off x="12470867" y="1075167"/>
            <a:ext cx="2434233" cy="2023456"/>
          </a:xfrm>
          <a:custGeom>
            <a:avLst/>
            <a:gdLst/>
            <a:ahLst/>
            <a:cxnLst/>
            <a:rect r="r" b="b" t="t" l="l"/>
            <a:pathLst>
              <a:path h="2023456" w="2434233">
                <a:moveTo>
                  <a:pt x="0" y="0"/>
                </a:moveTo>
                <a:lnTo>
                  <a:pt x="2434233" y="0"/>
                </a:lnTo>
                <a:lnTo>
                  <a:pt x="2434233" y="2023456"/>
                </a:lnTo>
                <a:lnTo>
                  <a:pt x="0" y="20234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6861">
            <a:off x="1606165" y="6343631"/>
            <a:ext cx="3925763" cy="3081724"/>
          </a:xfrm>
          <a:custGeom>
            <a:avLst/>
            <a:gdLst/>
            <a:ahLst/>
            <a:cxnLst/>
            <a:rect r="r" b="b" t="t" l="l"/>
            <a:pathLst>
              <a:path h="3081724" w="3925763">
                <a:moveTo>
                  <a:pt x="0" y="0"/>
                </a:moveTo>
                <a:lnTo>
                  <a:pt x="3925763" y="0"/>
                </a:lnTo>
                <a:lnTo>
                  <a:pt x="3925763" y="3081724"/>
                </a:lnTo>
                <a:lnTo>
                  <a:pt x="0" y="30817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03239" y="5625975"/>
            <a:ext cx="1214540" cy="1228359"/>
          </a:xfrm>
          <a:custGeom>
            <a:avLst/>
            <a:gdLst/>
            <a:ahLst/>
            <a:cxnLst/>
            <a:rect r="r" b="b" t="t" l="l"/>
            <a:pathLst>
              <a:path h="1228359" w="1214540">
                <a:moveTo>
                  <a:pt x="0" y="0"/>
                </a:moveTo>
                <a:lnTo>
                  <a:pt x="1214540" y="0"/>
                </a:lnTo>
                <a:lnTo>
                  <a:pt x="1214540" y="1228359"/>
                </a:lnTo>
                <a:lnTo>
                  <a:pt x="0" y="12283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-766719">
            <a:off x="1874807" y="1041062"/>
            <a:ext cx="2829600" cy="3170421"/>
          </a:xfrm>
          <a:custGeom>
            <a:avLst/>
            <a:gdLst/>
            <a:ahLst/>
            <a:cxnLst/>
            <a:rect r="r" b="b" t="t" l="l"/>
            <a:pathLst>
              <a:path h="3170421" w="2829600">
                <a:moveTo>
                  <a:pt x="2829600" y="0"/>
                </a:moveTo>
                <a:lnTo>
                  <a:pt x="0" y="0"/>
                </a:lnTo>
                <a:lnTo>
                  <a:pt x="0" y="3170421"/>
                </a:lnTo>
                <a:lnTo>
                  <a:pt x="2829600" y="3170421"/>
                </a:lnTo>
                <a:lnTo>
                  <a:pt x="282960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390276" y="4236450"/>
            <a:ext cx="9507448" cy="2434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77"/>
              </a:lnSpc>
            </a:pPr>
            <a:r>
              <a:rPr lang="en-US" sz="19642">
                <a:solidFill>
                  <a:srgbClr val="FAA2AF"/>
                </a:solidFill>
                <a:latin typeface="Marykate"/>
                <a:ea typeface="Marykate"/>
                <a:cs typeface="Marykate"/>
                <a:sym typeface="Marykate"/>
              </a:rPr>
              <a:t>Portfolio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852780" y="6816234"/>
            <a:ext cx="4582441" cy="403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BY KORINA VILLANUEVA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441737">
            <a:off x="12944753" y="5812046"/>
            <a:ext cx="3154691" cy="3894680"/>
          </a:xfrm>
          <a:custGeom>
            <a:avLst/>
            <a:gdLst/>
            <a:ahLst/>
            <a:cxnLst/>
            <a:rect r="r" b="b" t="t" l="l"/>
            <a:pathLst>
              <a:path h="3894680" w="3154691">
                <a:moveTo>
                  <a:pt x="0" y="0"/>
                </a:moveTo>
                <a:lnTo>
                  <a:pt x="3154691" y="0"/>
                </a:lnTo>
                <a:lnTo>
                  <a:pt x="3154691" y="3894680"/>
                </a:lnTo>
                <a:lnTo>
                  <a:pt x="0" y="38946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893736" y="7654757"/>
            <a:ext cx="2500527" cy="459472"/>
          </a:xfrm>
          <a:custGeom>
            <a:avLst/>
            <a:gdLst/>
            <a:ahLst/>
            <a:cxnLst/>
            <a:rect r="r" b="b" t="t" l="l"/>
            <a:pathLst>
              <a:path h="459472" w="2500527">
                <a:moveTo>
                  <a:pt x="0" y="0"/>
                </a:moveTo>
                <a:lnTo>
                  <a:pt x="2500528" y="0"/>
                </a:lnTo>
                <a:lnTo>
                  <a:pt x="2500528" y="459472"/>
                </a:lnTo>
                <a:lnTo>
                  <a:pt x="0" y="45947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853567" y="6683188"/>
            <a:ext cx="705489" cy="691379"/>
          </a:xfrm>
          <a:custGeom>
            <a:avLst/>
            <a:gdLst/>
            <a:ahLst/>
            <a:cxnLst/>
            <a:rect r="r" b="b" t="t" l="l"/>
            <a:pathLst>
              <a:path h="691379" w="705489">
                <a:moveTo>
                  <a:pt x="0" y="0"/>
                </a:moveTo>
                <a:lnTo>
                  <a:pt x="705489" y="0"/>
                </a:lnTo>
                <a:lnTo>
                  <a:pt x="705489" y="691379"/>
                </a:lnTo>
                <a:lnTo>
                  <a:pt x="0" y="6913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2002731" y="6690548"/>
            <a:ext cx="705489" cy="691379"/>
          </a:xfrm>
          <a:custGeom>
            <a:avLst/>
            <a:gdLst/>
            <a:ahLst/>
            <a:cxnLst/>
            <a:rect r="r" b="b" t="t" l="l"/>
            <a:pathLst>
              <a:path h="691379" w="705489">
                <a:moveTo>
                  <a:pt x="0" y="0"/>
                </a:moveTo>
                <a:lnTo>
                  <a:pt x="705489" y="0"/>
                </a:lnTo>
                <a:lnTo>
                  <a:pt x="705489" y="691379"/>
                </a:lnTo>
                <a:lnTo>
                  <a:pt x="0" y="6913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-900384" y="-667819"/>
            <a:ext cx="3407246" cy="4002639"/>
          </a:xfrm>
          <a:custGeom>
            <a:avLst/>
            <a:gdLst/>
            <a:ahLst/>
            <a:cxnLst/>
            <a:rect r="r" b="b" t="t" l="l"/>
            <a:pathLst>
              <a:path h="4002639" w="3407246">
                <a:moveTo>
                  <a:pt x="0" y="0"/>
                </a:moveTo>
                <a:lnTo>
                  <a:pt x="3407246" y="0"/>
                </a:lnTo>
                <a:lnTo>
                  <a:pt x="3407246" y="4002638"/>
                </a:lnTo>
                <a:lnTo>
                  <a:pt x="0" y="400263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1356929">
            <a:off x="15625565" y="8002584"/>
            <a:ext cx="4089083" cy="4114800"/>
          </a:xfrm>
          <a:custGeom>
            <a:avLst/>
            <a:gdLst/>
            <a:ahLst/>
            <a:cxnLst/>
            <a:rect r="r" b="b" t="t" l="l"/>
            <a:pathLst>
              <a:path h="4114800" w="4089083">
                <a:moveTo>
                  <a:pt x="0" y="0"/>
                </a:moveTo>
                <a:lnTo>
                  <a:pt x="4089082" y="0"/>
                </a:lnTo>
                <a:lnTo>
                  <a:pt x="40890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7306239">
            <a:off x="-845975" y="8160553"/>
            <a:ext cx="4214684" cy="2818570"/>
          </a:xfrm>
          <a:custGeom>
            <a:avLst/>
            <a:gdLst/>
            <a:ahLst/>
            <a:cxnLst/>
            <a:rect r="r" b="b" t="t" l="l"/>
            <a:pathLst>
              <a:path h="2818570" w="4214684">
                <a:moveTo>
                  <a:pt x="0" y="0"/>
                </a:moveTo>
                <a:lnTo>
                  <a:pt x="4214684" y="0"/>
                </a:lnTo>
                <a:lnTo>
                  <a:pt x="4214684" y="2818570"/>
                </a:lnTo>
                <a:lnTo>
                  <a:pt x="0" y="281857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4957828">
            <a:off x="15215187" y="-469778"/>
            <a:ext cx="5250144" cy="4114800"/>
          </a:xfrm>
          <a:custGeom>
            <a:avLst/>
            <a:gdLst/>
            <a:ahLst/>
            <a:cxnLst/>
            <a:rect r="r" b="b" t="t" l="l"/>
            <a:pathLst>
              <a:path h="4114800" w="5250144">
                <a:moveTo>
                  <a:pt x="0" y="0"/>
                </a:moveTo>
                <a:lnTo>
                  <a:pt x="5250143" y="0"/>
                </a:lnTo>
                <a:lnTo>
                  <a:pt x="52501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882509" y="2626273"/>
            <a:ext cx="3215184" cy="1828636"/>
          </a:xfrm>
          <a:custGeom>
            <a:avLst/>
            <a:gdLst/>
            <a:ahLst/>
            <a:cxnLst/>
            <a:rect r="r" b="b" t="t" l="l"/>
            <a:pathLst>
              <a:path h="1828636" w="3215184">
                <a:moveTo>
                  <a:pt x="0" y="0"/>
                </a:moveTo>
                <a:lnTo>
                  <a:pt x="3215183" y="0"/>
                </a:lnTo>
                <a:lnTo>
                  <a:pt x="3215183" y="1828635"/>
                </a:lnTo>
                <a:lnTo>
                  <a:pt x="0" y="182863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53010" y="1333500"/>
            <a:ext cx="11562380" cy="7342111"/>
          </a:xfrm>
          <a:custGeom>
            <a:avLst/>
            <a:gdLst/>
            <a:ahLst/>
            <a:cxnLst/>
            <a:rect r="r" b="b" t="t" l="l"/>
            <a:pathLst>
              <a:path h="7342111" w="11562380">
                <a:moveTo>
                  <a:pt x="0" y="0"/>
                </a:moveTo>
                <a:lnTo>
                  <a:pt x="11562380" y="0"/>
                </a:lnTo>
                <a:lnTo>
                  <a:pt x="11562380" y="7342111"/>
                </a:lnTo>
                <a:lnTo>
                  <a:pt x="0" y="73421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802146" y="2437934"/>
            <a:ext cx="10686875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12000">
                <a:solidFill>
                  <a:srgbClr val="5A93CF"/>
                </a:solidFill>
                <a:latin typeface="Marykate"/>
                <a:ea typeface="Marykate"/>
                <a:cs typeface="Marykate"/>
                <a:sym typeface="Marykate"/>
              </a:rPr>
              <a:t>Project Portfolio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220064" y="4165375"/>
            <a:ext cx="9851038" cy="159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1999" spc="79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Presentations are communication tools that can be used as demonstrations, lectures, speeches, reports, and more. It is mostly presented before an audience. It serves a variety of purposes, making presentations powerful tools for convincing and teaching.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358069" y="6405443"/>
            <a:ext cx="4173649" cy="945493"/>
            <a:chOff x="0" y="0"/>
            <a:chExt cx="1099233" cy="24901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99233" cy="249019"/>
            </a:xfrm>
            <a:custGeom>
              <a:avLst/>
              <a:gdLst/>
              <a:ahLst/>
              <a:cxnLst/>
              <a:rect r="r" b="b" t="t" l="l"/>
              <a:pathLst>
                <a:path h="249019" w="1099233">
                  <a:moveTo>
                    <a:pt x="111297" y="0"/>
                  </a:moveTo>
                  <a:lnTo>
                    <a:pt x="987935" y="0"/>
                  </a:lnTo>
                  <a:cubicBezTo>
                    <a:pt x="1017453" y="0"/>
                    <a:pt x="1045762" y="11726"/>
                    <a:pt x="1066634" y="32598"/>
                  </a:cubicBezTo>
                  <a:cubicBezTo>
                    <a:pt x="1087507" y="53470"/>
                    <a:pt x="1099233" y="81779"/>
                    <a:pt x="1099233" y="111297"/>
                  </a:cubicBezTo>
                  <a:lnTo>
                    <a:pt x="1099233" y="137722"/>
                  </a:lnTo>
                  <a:cubicBezTo>
                    <a:pt x="1099233" y="199189"/>
                    <a:pt x="1049403" y="249019"/>
                    <a:pt x="987935" y="249019"/>
                  </a:cubicBezTo>
                  <a:lnTo>
                    <a:pt x="111297" y="249019"/>
                  </a:lnTo>
                  <a:cubicBezTo>
                    <a:pt x="49829" y="249019"/>
                    <a:pt x="0" y="199189"/>
                    <a:pt x="0" y="137722"/>
                  </a:cubicBezTo>
                  <a:lnTo>
                    <a:pt x="0" y="111297"/>
                  </a:lnTo>
                  <a:cubicBezTo>
                    <a:pt x="0" y="49829"/>
                    <a:pt x="49829" y="0"/>
                    <a:pt x="111297" y="0"/>
                  </a:cubicBezTo>
                  <a:close/>
                </a:path>
              </a:pathLst>
            </a:custGeom>
            <a:solidFill>
              <a:srgbClr val="FAA2AF"/>
            </a:solidFill>
            <a:ln w="28575" cap="rnd">
              <a:solidFill>
                <a:srgbClr val="5A93CF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099233" cy="2775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058759" y="6405443"/>
            <a:ext cx="4173649" cy="945493"/>
            <a:chOff x="0" y="0"/>
            <a:chExt cx="1099233" cy="24901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99233" cy="249019"/>
            </a:xfrm>
            <a:custGeom>
              <a:avLst/>
              <a:gdLst/>
              <a:ahLst/>
              <a:cxnLst/>
              <a:rect r="r" b="b" t="t" l="l"/>
              <a:pathLst>
                <a:path h="249019" w="1099233">
                  <a:moveTo>
                    <a:pt x="111297" y="0"/>
                  </a:moveTo>
                  <a:lnTo>
                    <a:pt x="987935" y="0"/>
                  </a:lnTo>
                  <a:cubicBezTo>
                    <a:pt x="1017453" y="0"/>
                    <a:pt x="1045762" y="11726"/>
                    <a:pt x="1066634" y="32598"/>
                  </a:cubicBezTo>
                  <a:cubicBezTo>
                    <a:pt x="1087507" y="53470"/>
                    <a:pt x="1099233" y="81779"/>
                    <a:pt x="1099233" y="111297"/>
                  </a:cubicBezTo>
                  <a:lnTo>
                    <a:pt x="1099233" y="137722"/>
                  </a:lnTo>
                  <a:cubicBezTo>
                    <a:pt x="1099233" y="199189"/>
                    <a:pt x="1049403" y="249019"/>
                    <a:pt x="987935" y="249019"/>
                  </a:cubicBezTo>
                  <a:lnTo>
                    <a:pt x="111297" y="249019"/>
                  </a:lnTo>
                  <a:cubicBezTo>
                    <a:pt x="49829" y="249019"/>
                    <a:pt x="0" y="199189"/>
                    <a:pt x="0" y="137722"/>
                  </a:cubicBezTo>
                  <a:lnTo>
                    <a:pt x="0" y="111297"/>
                  </a:lnTo>
                  <a:cubicBezTo>
                    <a:pt x="0" y="49829"/>
                    <a:pt x="49829" y="0"/>
                    <a:pt x="111297" y="0"/>
                  </a:cubicBezTo>
                  <a:close/>
                </a:path>
              </a:pathLst>
            </a:custGeom>
            <a:solidFill>
              <a:srgbClr val="FAA2AF"/>
            </a:solidFill>
            <a:ln w="28575" cap="rnd">
              <a:solidFill>
                <a:srgbClr val="5A93CF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099233" cy="2775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756282" y="6405443"/>
            <a:ext cx="4173649" cy="945493"/>
            <a:chOff x="0" y="0"/>
            <a:chExt cx="1099233" cy="24901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99233" cy="249019"/>
            </a:xfrm>
            <a:custGeom>
              <a:avLst/>
              <a:gdLst/>
              <a:ahLst/>
              <a:cxnLst/>
              <a:rect r="r" b="b" t="t" l="l"/>
              <a:pathLst>
                <a:path h="249019" w="1099233">
                  <a:moveTo>
                    <a:pt x="111297" y="0"/>
                  </a:moveTo>
                  <a:lnTo>
                    <a:pt x="987935" y="0"/>
                  </a:lnTo>
                  <a:cubicBezTo>
                    <a:pt x="1017453" y="0"/>
                    <a:pt x="1045762" y="11726"/>
                    <a:pt x="1066634" y="32598"/>
                  </a:cubicBezTo>
                  <a:cubicBezTo>
                    <a:pt x="1087507" y="53470"/>
                    <a:pt x="1099233" y="81779"/>
                    <a:pt x="1099233" y="111297"/>
                  </a:cubicBezTo>
                  <a:lnTo>
                    <a:pt x="1099233" y="137722"/>
                  </a:lnTo>
                  <a:cubicBezTo>
                    <a:pt x="1099233" y="199189"/>
                    <a:pt x="1049403" y="249019"/>
                    <a:pt x="987935" y="249019"/>
                  </a:cubicBezTo>
                  <a:lnTo>
                    <a:pt x="111297" y="249019"/>
                  </a:lnTo>
                  <a:cubicBezTo>
                    <a:pt x="49829" y="249019"/>
                    <a:pt x="0" y="199189"/>
                    <a:pt x="0" y="137722"/>
                  </a:cubicBezTo>
                  <a:lnTo>
                    <a:pt x="0" y="111297"/>
                  </a:lnTo>
                  <a:cubicBezTo>
                    <a:pt x="0" y="49829"/>
                    <a:pt x="49829" y="0"/>
                    <a:pt x="111297" y="0"/>
                  </a:cubicBezTo>
                  <a:close/>
                </a:path>
              </a:pathLst>
            </a:custGeom>
            <a:solidFill>
              <a:srgbClr val="FAA2AF"/>
            </a:solidFill>
            <a:ln w="28575" cap="rnd">
              <a:solidFill>
                <a:srgbClr val="5A93CF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1099233" cy="2775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7393578" y="6578152"/>
            <a:ext cx="3504011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4499">
                <a:solidFill>
                  <a:srgbClr val="FFFFFF"/>
                </a:solidFill>
                <a:latin typeface="Marykate"/>
                <a:ea typeface="Marykate"/>
                <a:cs typeface="Marykate"/>
                <a:sym typeface="Marykate"/>
              </a:rPr>
              <a:t>Project 02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091101" y="6578152"/>
            <a:ext cx="3504011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4499">
                <a:solidFill>
                  <a:srgbClr val="FFFFFF"/>
                </a:solidFill>
                <a:latin typeface="Marykate"/>
                <a:ea typeface="Marykate"/>
                <a:cs typeface="Marykate"/>
                <a:sym typeface="Marykate"/>
              </a:rPr>
              <a:t>Project 03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692888" y="6578152"/>
            <a:ext cx="3504011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4499">
                <a:solidFill>
                  <a:srgbClr val="FFFFFF"/>
                </a:solidFill>
                <a:latin typeface="Marykate"/>
                <a:ea typeface="Marykate"/>
                <a:cs typeface="Marykate"/>
                <a:sym typeface="Marykate"/>
              </a:rPr>
              <a:t>Project 01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3660225" y="8754366"/>
            <a:ext cx="3923100" cy="703069"/>
            <a:chOff x="0" y="0"/>
            <a:chExt cx="1033244" cy="18517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AA2AF"/>
              </a:solidFill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4359523" y="8924925"/>
            <a:ext cx="2524504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Page 10 of 15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706511" y="8754366"/>
            <a:ext cx="3923100" cy="703069"/>
            <a:chOff x="0" y="0"/>
            <a:chExt cx="1033244" cy="18517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5A93CF"/>
              </a:solidFill>
              <a:prstDash val="solid"/>
              <a:round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867606" y="8924925"/>
            <a:ext cx="3600911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www.reallygreatsite.com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638712">
            <a:off x="7873657" y="488247"/>
            <a:ext cx="2121085" cy="1442338"/>
          </a:xfrm>
          <a:custGeom>
            <a:avLst/>
            <a:gdLst/>
            <a:ahLst/>
            <a:cxnLst/>
            <a:rect r="r" b="b" t="t" l="l"/>
            <a:pathLst>
              <a:path h="1442338" w="2121085">
                <a:moveTo>
                  <a:pt x="0" y="0"/>
                </a:moveTo>
                <a:lnTo>
                  <a:pt x="2121085" y="0"/>
                </a:lnTo>
                <a:lnTo>
                  <a:pt x="2121085" y="1442337"/>
                </a:lnTo>
                <a:lnTo>
                  <a:pt x="0" y="14423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6311535">
            <a:off x="15941575" y="-1288800"/>
            <a:ext cx="4089082" cy="4114800"/>
          </a:xfrm>
          <a:custGeom>
            <a:avLst/>
            <a:gdLst/>
            <a:ahLst/>
            <a:cxnLst/>
            <a:rect r="r" b="b" t="t" l="l"/>
            <a:pathLst>
              <a:path h="4114800" w="4089082">
                <a:moveTo>
                  <a:pt x="0" y="0"/>
                </a:moveTo>
                <a:lnTo>
                  <a:pt x="4089083" y="0"/>
                </a:lnTo>
                <a:lnTo>
                  <a:pt x="40890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true" flipV="true" rot="-10513809">
            <a:off x="-812773" y="-611247"/>
            <a:ext cx="3682946" cy="4326515"/>
          </a:xfrm>
          <a:custGeom>
            <a:avLst/>
            <a:gdLst/>
            <a:ahLst/>
            <a:cxnLst/>
            <a:rect r="r" b="b" t="t" l="l"/>
            <a:pathLst>
              <a:path h="4326515" w="3682946">
                <a:moveTo>
                  <a:pt x="3682946" y="4326516"/>
                </a:moveTo>
                <a:lnTo>
                  <a:pt x="0" y="4326516"/>
                </a:lnTo>
                <a:lnTo>
                  <a:pt x="0" y="0"/>
                </a:lnTo>
                <a:lnTo>
                  <a:pt x="3682946" y="0"/>
                </a:lnTo>
                <a:lnTo>
                  <a:pt x="3682946" y="432651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6034706" y="6405443"/>
            <a:ext cx="1951411" cy="2186454"/>
          </a:xfrm>
          <a:custGeom>
            <a:avLst/>
            <a:gdLst/>
            <a:ahLst/>
            <a:cxnLst/>
            <a:rect r="r" b="b" t="t" l="l"/>
            <a:pathLst>
              <a:path h="2186454" w="1951411">
                <a:moveTo>
                  <a:pt x="0" y="0"/>
                </a:moveTo>
                <a:lnTo>
                  <a:pt x="1951411" y="0"/>
                </a:lnTo>
                <a:lnTo>
                  <a:pt x="1951411" y="2186455"/>
                </a:lnTo>
                <a:lnTo>
                  <a:pt x="0" y="21864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437085">
            <a:off x="318123" y="6699342"/>
            <a:ext cx="2624523" cy="1760618"/>
          </a:xfrm>
          <a:custGeom>
            <a:avLst/>
            <a:gdLst/>
            <a:ahLst/>
            <a:cxnLst/>
            <a:rect r="r" b="b" t="t" l="l"/>
            <a:pathLst>
              <a:path h="1760618" w="2624523">
                <a:moveTo>
                  <a:pt x="0" y="0"/>
                </a:moveTo>
                <a:lnTo>
                  <a:pt x="2624523" y="0"/>
                </a:lnTo>
                <a:lnTo>
                  <a:pt x="2624523" y="1760618"/>
                </a:lnTo>
                <a:lnTo>
                  <a:pt x="0" y="17606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076278" y="3442773"/>
            <a:ext cx="1853653" cy="1700727"/>
          </a:xfrm>
          <a:custGeom>
            <a:avLst/>
            <a:gdLst/>
            <a:ahLst/>
            <a:cxnLst/>
            <a:rect r="r" b="b" t="t" l="l"/>
            <a:pathLst>
              <a:path h="1700727" w="1853653">
                <a:moveTo>
                  <a:pt x="0" y="0"/>
                </a:moveTo>
                <a:lnTo>
                  <a:pt x="1853653" y="0"/>
                </a:lnTo>
                <a:lnTo>
                  <a:pt x="1853653" y="1700727"/>
                </a:lnTo>
                <a:lnTo>
                  <a:pt x="0" y="17007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2356886" y="3442773"/>
            <a:ext cx="1853653" cy="1700727"/>
          </a:xfrm>
          <a:custGeom>
            <a:avLst/>
            <a:gdLst/>
            <a:ahLst/>
            <a:cxnLst/>
            <a:rect r="r" b="b" t="t" l="l"/>
            <a:pathLst>
              <a:path h="1700727" w="1853653">
                <a:moveTo>
                  <a:pt x="0" y="0"/>
                </a:moveTo>
                <a:lnTo>
                  <a:pt x="1853653" y="0"/>
                </a:lnTo>
                <a:lnTo>
                  <a:pt x="1853653" y="1700727"/>
                </a:lnTo>
                <a:lnTo>
                  <a:pt x="0" y="17007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044611" y="1666289"/>
            <a:ext cx="6639352" cy="6638595"/>
            <a:chOff x="0" y="0"/>
            <a:chExt cx="6350013" cy="634928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95250" y="-95136"/>
              <a:ext cx="6540525" cy="6539573"/>
            </a:xfrm>
            <a:custGeom>
              <a:avLst/>
              <a:gdLst/>
              <a:ahLst/>
              <a:cxnLst/>
              <a:rect r="r" b="b" t="t" l="l"/>
              <a:pathLst>
                <a:path h="6539573" w="6540525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2"/>
              <a:stretch>
                <a:fillRect l="0" t="-50016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6452391">
            <a:off x="9084529" y="553034"/>
            <a:ext cx="2570285" cy="2226510"/>
          </a:xfrm>
          <a:custGeom>
            <a:avLst/>
            <a:gdLst/>
            <a:ahLst/>
            <a:cxnLst/>
            <a:rect r="r" b="b" t="t" l="l"/>
            <a:pathLst>
              <a:path h="2226510" w="2570285">
                <a:moveTo>
                  <a:pt x="0" y="0"/>
                </a:moveTo>
                <a:lnTo>
                  <a:pt x="2570286" y="0"/>
                </a:lnTo>
                <a:lnTo>
                  <a:pt x="2570286" y="2226510"/>
                </a:lnTo>
                <a:lnTo>
                  <a:pt x="0" y="22265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29283" y="3388975"/>
            <a:ext cx="7291590" cy="4630159"/>
          </a:xfrm>
          <a:custGeom>
            <a:avLst/>
            <a:gdLst/>
            <a:ahLst/>
            <a:cxnLst/>
            <a:rect r="r" b="b" t="t" l="l"/>
            <a:pathLst>
              <a:path h="4630159" w="7291590">
                <a:moveTo>
                  <a:pt x="0" y="0"/>
                </a:moveTo>
                <a:lnTo>
                  <a:pt x="7291590" y="0"/>
                </a:lnTo>
                <a:lnTo>
                  <a:pt x="7291590" y="4630160"/>
                </a:lnTo>
                <a:lnTo>
                  <a:pt x="0" y="46301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3660225" y="8754366"/>
            <a:ext cx="3923100" cy="703069"/>
            <a:chOff x="0" y="0"/>
            <a:chExt cx="1033244" cy="1851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AA2AF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4359523" y="8924925"/>
            <a:ext cx="2524504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Page 11 of 15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706511" y="8754366"/>
            <a:ext cx="3923100" cy="703069"/>
            <a:chOff x="0" y="0"/>
            <a:chExt cx="1033244" cy="18517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5A93CF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5054668" y="462408"/>
            <a:ext cx="2395186" cy="1448089"/>
          </a:xfrm>
          <a:custGeom>
            <a:avLst/>
            <a:gdLst/>
            <a:ahLst/>
            <a:cxnLst/>
            <a:rect r="r" b="b" t="t" l="l"/>
            <a:pathLst>
              <a:path h="1448089" w="2395186">
                <a:moveTo>
                  <a:pt x="0" y="0"/>
                </a:moveTo>
                <a:lnTo>
                  <a:pt x="2395186" y="0"/>
                </a:lnTo>
                <a:lnTo>
                  <a:pt x="2395186" y="1448090"/>
                </a:lnTo>
                <a:lnTo>
                  <a:pt x="0" y="14480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358516">
            <a:off x="-1078426" y="-29041"/>
            <a:ext cx="7315200" cy="1978152"/>
          </a:xfrm>
          <a:custGeom>
            <a:avLst/>
            <a:gdLst/>
            <a:ahLst/>
            <a:cxnLst/>
            <a:rect r="r" b="b" t="t" l="l"/>
            <a:pathLst>
              <a:path h="1978152" w="7315200">
                <a:moveTo>
                  <a:pt x="0" y="0"/>
                </a:moveTo>
                <a:lnTo>
                  <a:pt x="7315200" y="0"/>
                </a:lnTo>
                <a:lnTo>
                  <a:pt x="7315200" y="1978152"/>
                </a:lnTo>
                <a:lnTo>
                  <a:pt x="0" y="19781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434474" y="1550650"/>
            <a:ext cx="7681208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12000">
                <a:solidFill>
                  <a:srgbClr val="5A93CF"/>
                </a:solidFill>
                <a:latin typeface="Marykate"/>
                <a:ea typeface="Marykate"/>
                <a:cs typeface="Marykate"/>
                <a:sym typeface="Marykate"/>
              </a:rPr>
              <a:t>Project 01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472957" y="4131512"/>
            <a:ext cx="5604242" cy="1603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348756" y="5958973"/>
            <a:ext cx="5852643" cy="1203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Presentations are communication tools that can be used as demonstrations, lectures, speeches, reports, and more.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67606" y="8924925"/>
            <a:ext cx="3600911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www.reallygreatsite.com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-1147500">
            <a:off x="7778965" y="7407966"/>
            <a:ext cx="2849848" cy="1663599"/>
          </a:xfrm>
          <a:custGeom>
            <a:avLst/>
            <a:gdLst/>
            <a:ahLst/>
            <a:cxnLst/>
            <a:rect r="r" b="b" t="t" l="l"/>
            <a:pathLst>
              <a:path h="1663599" w="2849848">
                <a:moveTo>
                  <a:pt x="0" y="0"/>
                </a:moveTo>
                <a:lnTo>
                  <a:pt x="2849849" y="0"/>
                </a:lnTo>
                <a:lnTo>
                  <a:pt x="2849849" y="1663599"/>
                </a:lnTo>
                <a:lnTo>
                  <a:pt x="0" y="16635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6283595" y="6613023"/>
            <a:ext cx="1951411" cy="2186454"/>
          </a:xfrm>
          <a:custGeom>
            <a:avLst/>
            <a:gdLst/>
            <a:ahLst/>
            <a:cxnLst/>
            <a:rect r="r" b="b" t="t" l="l"/>
            <a:pathLst>
              <a:path h="2186454" w="1951411">
                <a:moveTo>
                  <a:pt x="0" y="0"/>
                </a:moveTo>
                <a:lnTo>
                  <a:pt x="1951410" y="0"/>
                </a:lnTo>
                <a:lnTo>
                  <a:pt x="1951410" y="2186454"/>
                </a:lnTo>
                <a:lnTo>
                  <a:pt x="0" y="21864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2145079">
            <a:off x="944326" y="6454632"/>
            <a:ext cx="951705" cy="2281811"/>
          </a:xfrm>
          <a:custGeom>
            <a:avLst/>
            <a:gdLst/>
            <a:ahLst/>
            <a:cxnLst/>
            <a:rect r="r" b="b" t="t" l="l"/>
            <a:pathLst>
              <a:path h="2281811" w="951705">
                <a:moveTo>
                  <a:pt x="0" y="0"/>
                </a:moveTo>
                <a:lnTo>
                  <a:pt x="951705" y="0"/>
                </a:lnTo>
                <a:lnTo>
                  <a:pt x="951705" y="2281811"/>
                </a:lnTo>
                <a:lnTo>
                  <a:pt x="0" y="228181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true" flipV="false" rot="0">
            <a:off x="561868" y="2462506"/>
            <a:ext cx="1527669" cy="1773781"/>
          </a:xfrm>
          <a:custGeom>
            <a:avLst/>
            <a:gdLst/>
            <a:ahLst/>
            <a:cxnLst/>
            <a:rect r="r" b="b" t="t" l="l"/>
            <a:pathLst>
              <a:path h="1773781" w="1527669">
                <a:moveTo>
                  <a:pt x="1527670" y="0"/>
                </a:moveTo>
                <a:lnTo>
                  <a:pt x="0" y="0"/>
                </a:lnTo>
                <a:lnTo>
                  <a:pt x="0" y="1773781"/>
                </a:lnTo>
                <a:lnTo>
                  <a:pt x="1527670" y="1773781"/>
                </a:lnTo>
                <a:lnTo>
                  <a:pt x="152767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9572181" y="2005780"/>
            <a:ext cx="6332035" cy="6347847"/>
            <a:chOff x="0" y="0"/>
            <a:chExt cx="5594350" cy="5608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80010" y="-191771"/>
              <a:ext cx="6264910" cy="5977891"/>
            </a:xfrm>
            <a:custGeom>
              <a:avLst/>
              <a:gdLst/>
              <a:ahLst/>
              <a:cxnLst/>
              <a:rect r="r" b="b" t="t" l="l"/>
              <a:pathLst>
                <a:path h="5977891" w="6264910">
                  <a:moveTo>
                    <a:pt x="3576320" y="342901"/>
                  </a:moveTo>
                  <a:cubicBezTo>
                    <a:pt x="4768850" y="509271"/>
                    <a:pt x="6264910" y="971551"/>
                    <a:pt x="5435600" y="3060701"/>
                  </a:cubicBezTo>
                  <a:cubicBezTo>
                    <a:pt x="4606290" y="5149851"/>
                    <a:pt x="2889250" y="5520691"/>
                    <a:pt x="2059940" y="5749291"/>
                  </a:cubicBezTo>
                  <a:cubicBezTo>
                    <a:pt x="1230630" y="5977891"/>
                    <a:pt x="256540" y="5434331"/>
                    <a:pt x="600710" y="4203701"/>
                  </a:cubicBezTo>
                  <a:cubicBezTo>
                    <a:pt x="901700" y="3126740"/>
                    <a:pt x="0" y="1772921"/>
                    <a:pt x="86360" y="886460"/>
                  </a:cubicBezTo>
                  <a:cubicBezTo>
                    <a:pt x="172720" y="0"/>
                    <a:pt x="2145030" y="142240"/>
                    <a:pt x="3576320" y="342900"/>
                  </a:cubicBezTo>
                  <a:close/>
                </a:path>
              </a:pathLst>
            </a:custGeom>
            <a:blipFill>
              <a:blip r:embed="rId2"/>
              <a:stretch>
                <a:fillRect l="0" t="-49735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true" rot="10479245">
            <a:off x="14056163" y="5825959"/>
            <a:ext cx="3085342" cy="2672678"/>
          </a:xfrm>
          <a:custGeom>
            <a:avLst/>
            <a:gdLst/>
            <a:ahLst/>
            <a:cxnLst/>
            <a:rect r="r" b="b" t="t" l="l"/>
            <a:pathLst>
              <a:path h="2672678" w="3085342">
                <a:moveTo>
                  <a:pt x="0" y="2672678"/>
                </a:moveTo>
                <a:lnTo>
                  <a:pt x="3085343" y="2672678"/>
                </a:lnTo>
                <a:lnTo>
                  <a:pt x="3085343" y="0"/>
                </a:lnTo>
                <a:lnTo>
                  <a:pt x="0" y="0"/>
                </a:lnTo>
                <a:lnTo>
                  <a:pt x="0" y="267267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3660225" y="8754366"/>
            <a:ext cx="3923100" cy="703069"/>
            <a:chOff x="0" y="0"/>
            <a:chExt cx="1033244" cy="18517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AA2AF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4359523" y="8924925"/>
            <a:ext cx="2524504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Page 12 of 15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06511" y="8754366"/>
            <a:ext cx="3923100" cy="703069"/>
            <a:chOff x="0" y="0"/>
            <a:chExt cx="1033244" cy="18517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5A93CF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867606" y="8924925"/>
            <a:ext cx="3600911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www.reallygreatsite.com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358516">
            <a:off x="-1078426" y="-29041"/>
            <a:ext cx="7315200" cy="1978152"/>
          </a:xfrm>
          <a:custGeom>
            <a:avLst/>
            <a:gdLst/>
            <a:ahLst/>
            <a:cxnLst/>
            <a:rect r="r" b="b" t="t" l="l"/>
            <a:pathLst>
              <a:path h="1978152" w="7315200">
                <a:moveTo>
                  <a:pt x="0" y="0"/>
                </a:moveTo>
                <a:lnTo>
                  <a:pt x="7315200" y="0"/>
                </a:lnTo>
                <a:lnTo>
                  <a:pt x="7315200" y="1978152"/>
                </a:lnTo>
                <a:lnTo>
                  <a:pt x="0" y="19781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462792" y="1836400"/>
            <a:ext cx="7681208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12000">
                <a:solidFill>
                  <a:srgbClr val="5A93CF"/>
                </a:solidFill>
                <a:latin typeface="Marykate"/>
                <a:ea typeface="Marykate"/>
                <a:cs typeface="Marykate"/>
                <a:sym typeface="Marykate"/>
              </a:rPr>
              <a:t>Project 02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629283" y="3674725"/>
            <a:ext cx="7291590" cy="4630159"/>
          </a:xfrm>
          <a:custGeom>
            <a:avLst/>
            <a:gdLst/>
            <a:ahLst/>
            <a:cxnLst/>
            <a:rect r="r" b="b" t="t" l="l"/>
            <a:pathLst>
              <a:path h="4630159" w="7291590">
                <a:moveTo>
                  <a:pt x="0" y="0"/>
                </a:moveTo>
                <a:lnTo>
                  <a:pt x="7291590" y="0"/>
                </a:lnTo>
                <a:lnTo>
                  <a:pt x="7291590" y="4630160"/>
                </a:lnTo>
                <a:lnTo>
                  <a:pt x="0" y="46301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472957" y="4417262"/>
            <a:ext cx="5604242" cy="1603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348756" y="6244723"/>
            <a:ext cx="5852643" cy="1203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Presentations are communication tools that can be used as demonstrations, lectures, speeches, reports, and more.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2128252">
            <a:off x="14465670" y="756189"/>
            <a:ext cx="3246978" cy="1961716"/>
          </a:xfrm>
          <a:custGeom>
            <a:avLst/>
            <a:gdLst/>
            <a:ahLst/>
            <a:cxnLst/>
            <a:rect r="r" b="b" t="t" l="l"/>
            <a:pathLst>
              <a:path h="1961716" w="3246978">
                <a:moveTo>
                  <a:pt x="0" y="0"/>
                </a:moveTo>
                <a:lnTo>
                  <a:pt x="3246978" y="0"/>
                </a:lnTo>
                <a:lnTo>
                  <a:pt x="3246978" y="1961717"/>
                </a:lnTo>
                <a:lnTo>
                  <a:pt x="0" y="19617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191972" y="462528"/>
            <a:ext cx="1874290" cy="2100045"/>
          </a:xfrm>
          <a:custGeom>
            <a:avLst/>
            <a:gdLst/>
            <a:ahLst/>
            <a:cxnLst/>
            <a:rect r="r" b="b" t="t" l="l"/>
            <a:pathLst>
              <a:path h="2100045" w="1874290">
                <a:moveTo>
                  <a:pt x="0" y="0"/>
                </a:moveTo>
                <a:lnTo>
                  <a:pt x="1874289" y="0"/>
                </a:lnTo>
                <a:lnTo>
                  <a:pt x="1874289" y="2100045"/>
                </a:lnTo>
                <a:lnTo>
                  <a:pt x="0" y="21000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91440" y="3341350"/>
            <a:ext cx="1481517" cy="1359292"/>
          </a:xfrm>
          <a:custGeom>
            <a:avLst/>
            <a:gdLst/>
            <a:ahLst/>
            <a:cxnLst/>
            <a:rect r="r" b="b" t="t" l="l"/>
            <a:pathLst>
              <a:path h="1359292" w="1481517">
                <a:moveTo>
                  <a:pt x="0" y="0"/>
                </a:moveTo>
                <a:lnTo>
                  <a:pt x="1481517" y="0"/>
                </a:lnTo>
                <a:lnTo>
                  <a:pt x="1481517" y="1359292"/>
                </a:lnTo>
                <a:lnTo>
                  <a:pt x="0" y="13592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7710455" y="7277260"/>
            <a:ext cx="1481517" cy="1359292"/>
          </a:xfrm>
          <a:custGeom>
            <a:avLst/>
            <a:gdLst/>
            <a:ahLst/>
            <a:cxnLst/>
            <a:rect r="r" b="b" t="t" l="l"/>
            <a:pathLst>
              <a:path h="1359292" w="1481517">
                <a:moveTo>
                  <a:pt x="0" y="0"/>
                </a:moveTo>
                <a:lnTo>
                  <a:pt x="1481517" y="0"/>
                </a:lnTo>
                <a:lnTo>
                  <a:pt x="1481517" y="1359292"/>
                </a:lnTo>
                <a:lnTo>
                  <a:pt x="0" y="13592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9893227" y="1875680"/>
            <a:ext cx="6327807" cy="6535640"/>
            <a:chOff x="0" y="0"/>
            <a:chExt cx="614807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18110" y="-12700"/>
              <a:ext cx="6300469" cy="6418581"/>
            </a:xfrm>
            <a:custGeom>
              <a:avLst/>
              <a:gdLst/>
              <a:ahLst/>
              <a:cxnLst/>
              <a:rect r="r" b="b" t="t" l="l"/>
              <a:pathLst>
                <a:path h="6418581" w="6300469">
                  <a:moveTo>
                    <a:pt x="1379220" y="12700"/>
                  </a:moveTo>
                  <a:cubicBezTo>
                    <a:pt x="1699260" y="0"/>
                    <a:pt x="2311400" y="720090"/>
                    <a:pt x="2921000" y="1793240"/>
                  </a:cubicBezTo>
                  <a:cubicBezTo>
                    <a:pt x="2966720" y="1583690"/>
                    <a:pt x="3030220" y="1408430"/>
                    <a:pt x="3107690" y="1273810"/>
                  </a:cubicBezTo>
                  <a:cubicBezTo>
                    <a:pt x="3139440" y="1182370"/>
                    <a:pt x="3195320" y="1102360"/>
                    <a:pt x="3271520" y="1042670"/>
                  </a:cubicBezTo>
                  <a:cubicBezTo>
                    <a:pt x="3547110" y="830580"/>
                    <a:pt x="4030980" y="961390"/>
                    <a:pt x="4513580" y="1330960"/>
                  </a:cubicBezTo>
                  <a:cubicBezTo>
                    <a:pt x="4654550" y="760730"/>
                    <a:pt x="4939030" y="370840"/>
                    <a:pt x="5278120" y="359410"/>
                  </a:cubicBezTo>
                  <a:cubicBezTo>
                    <a:pt x="5787390" y="341630"/>
                    <a:pt x="6229350" y="1178560"/>
                    <a:pt x="6264910" y="2226310"/>
                  </a:cubicBezTo>
                  <a:cubicBezTo>
                    <a:pt x="6300470" y="3274060"/>
                    <a:pt x="5916930" y="4138930"/>
                    <a:pt x="5407660" y="4155440"/>
                  </a:cubicBezTo>
                  <a:cubicBezTo>
                    <a:pt x="5382260" y="4156710"/>
                    <a:pt x="5356860" y="4155440"/>
                    <a:pt x="5332730" y="4151630"/>
                  </a:cubicBezTo>
                  <a:cubicBezTo>
                    <a:pt x="5171440" y="4169410"/>
                    <a:pt x="4980940" y="4126230"/>
                    <a:pt x="4779010" y="4033520"/>
                  </a:cubicBezTo>
                  <a:cubicBezTo>
                    <a:pt x="4833620" y="5163820"/>
                    <a:pt x="4585970" y="6042660"/>
                    <a:pt x="4156710" y="6101080"/>
                  </a:cubicBezTo>
                  <a:cubicBezTo>
                    <a:pt x="4141470" y="6103620"/>
                    <a:pt x="4124960" y="6104890"/>
                    <a:pt x="4108450" y="6103620"/>
                  </a:cubicBezTo>
                  <a:cubicBezTo>
                    <a:pt x="4102100" y="6103620"/>
                    <a:pt x="4097020" y="6103620"/>
                    <a:pt x="4090670" y="6103620"/>
                  </a:cubicBezTo>
                  <a:cubicBezTo>
                    <a:pt x="3966210" y="6097270"/>
                    <a:pt x="3839210" y="6022341"/>
                    <a:pt x="3716020" y="5892800"/>
                  </a:cubicBezTo>
                  <a:cubicBezTo>
                    <a:pt x="3503930" y="5703570"/>
                    <a:pt x="3255010" y="5397500"/>
                    <a:pt x="2992120" y="5005070"/>
                  </a:cubicBezTo>
                  <a:cubicBezTo>
                    <a:pt x="2983230" y="5568950"/>
                    <a:pt x="2879090" y="5938520"/>
                    <a:pt x="2682240" y="5984241"/>
                  </a:cubicBezTo>
                  <a:cubicBezTo>
                    <a:pt x="2663190" y="5988050"/>
                    <a:pt x="2644140" y="5989320"/>
                    <a:pt x="2626360" y="5988050"/>
                  </a:cubicBezTo>
                  <a:cubicBezTo>
                    <a:pt x="2410460" y="6003291"/>
                    <a:pt x="2094230" y="5730241"/>
                    <a:pt x="1758950" y="5270500"/>
                  </a:cubicBezTo>
                  <a:cubicBezTo>
                    <a:pt x="1714500" y="5904230"/>
                    <a:pt x="1565910" y="6327140"/>
                    <a:pt x="1336040" y="6360161"/>
                  </a:cubicBezTo>
                  <a:cubicBezTo>
                    <a:pt x="933450" y="6418581"/>
                    <a:pt x="431800" y="5261611"/>
                    <a:pt x="215900" y="3778251"/>
                  </a:cubicBezTo>
                  <a:cubicBezTo>
                    <a:pt x="0" y="2294891"/>
                    <a:pt x="153670" y="1043940"/>
                    <a:pt x="556260" y="985520"/>
                  </a:cubicBezTo>
                  <a:cubicBezTo>
                    <a:pt x="567690" y="984250"/>
                    <a:pt x="577850" y="982980"/>
                    <a:pt x="589280" y="982980"/>
                  </a:cubicBezTo>
                  <a:cubicBezTo>
                    <a:pt x="708660" y="981710"/>
                    <a:pt x="857250" y="1062990"/>
                    <a:pt x="1021080" y="1214120"/>
                  </a:cubicBezTo>
                  <a:cubicBezTo>
                    <a:pt x="1004570" y="529590"/>
                    <a:pt x="1108710" y="67310"/>
                    <a:pt x="1329690" y="17780"/>
                  </a:cubicBezTo>
                  <a:cubicBezTo>
                    <a:pt x="1346200" y="13970"/>
                    <a:pt x="1362710" y="11430"/>
                    <a:pt x="1379220" y="12700"/>
                  </a:cubicBezTo>
                  <a:close/>
                </a:path>
              </a:pathLst>
            </a:custGeom>
            <a:blipFill>
              <a:blip r:embed="rId2"/>
              <a:stretch>
                <a:fillRect l="-16444" t="0" r="-16444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660225" y="8754366"/>
            <a:ext cx="3923100" cy="703069"/>
            <a:chOff x="0" y="0"/>
            <a:chExt cx="1033244" cy="18517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AA2AF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4359523" y="8924925"/>
            <a:ext cx="2524504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Page 13 of 15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06511" y="8754366"/>
            <a:ext cx="3923100" cy="703069"/>
            <a:chOff x="0" y="0"/>
            <a:chExt cx="1033244" cy="1851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5A93CF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462792" y="1836400"/>
            <a:ext cx="7681208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12000">
                <a:solidFill>
                  <a:srgbClr val="5A93CF"/>
                </a:solidFill>
                <a:latin typeface="Marykate"/>
                <a:ea typeface="Marykate"/>
                <a:cs typeface="Marykate"/>
                <a:sym typeface="Marykate"/>
              </a:rPr>
              <a:t>Project 03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629283" y="3674725"/>
            <a:ext cx="7291590" cy="4630159"/>
          </a:xfrm>
          <a:custGeom>
            <a:avLst/>
            <a:gdLst/>
            <a:ahLst/>
            <a:cxnLst/>
            <a:rect r="r" b="b" t="t" l="l"/>
            <a:pathLst>
              <a:path h="4630159" w="7291590">
                <a:moveTo>
                  <a:pt x="0" y="0"/>
                </a:moveTo>
                <a:lnTo>
                  <a:pt x="7291590" y="0"/>
                </a:lnTo>
                <a:lnTo>
                  <a:pt x="7291590" y="4630160"/>
                </a:lnTo>
                <a:lnTo>
                  <a:pt x="0" y="4630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786952" y="6349498"/>
            <a:ext cx="3261275" cy="2187772"/>
          </a:xfrm>
          <a:custGeom>
            <a:avLst/>
            <a:gdLst/>
            <a:ahLst/>
            <a:cxnLst/>
            <a:rect r="r" b="b" t="t" l="l"/>
            <a:pathLst>
              <a:path h="2187772" w="3261275">
                <a:moveTo>
                  <a:pt x="0" y="0"/>
                </a:moveTo>
                <a:lnTo>
                  <a:pt x="3261276" y="0"/>
                </a:lnTo>
                <a:lnTo>
                  <a:pt x="3261276" y="2187773"/>
                </a:lnTo>
                <a:lnTo>
                  <a:pt x="0" y="2187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358516">
            <a:off x="-1078426" y="-29041"/>
            <a:ext cx="7315200" cy="1978152"/>
          </a:xfrm>
          <a:custGeom>
            <a:avLst/>
            <a:gdLst/>
            <a:ahLst/>
            <a:cxnLst/>
            <a:rect r="r" b="b" t="t" l="l"/>
            <a:pathLst>
              <a:path h="1978152" w="7315200">
                <a:moveTo>
                  <a:pt x="0" y="0"/>
                </a:moveTo>
                <a:lnTo>
                  <a:pt x="7315200" y="0"/>
                </a:lnTo>
                <a:lnTo>
                  <a:pt x="7315200" y="1978152"/>
                </a:lnTo>
                <a:lnTo>
                  <a:pt x="0" y="19781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841618" y="7084392"/>
            <a:ext cx="2158509" cy="2173908"/>
          </a:xfrm>
          <a:custGeom>
            <a:avLst/>
            <a:gdLst/>
            <a:ahLst/>
            <a:cxnLst/>
            <a:rect r="r" b="b" t="t" l="l"/>
            <a:pathLst>
              <a:path h="2173908" w="2158509">
                <a:moveTo>
                  <a:pt x="0" y="0"/>
                </a:moveTo>
                <a:lnTo>
                  <a:pt x="2158509" y="0"/>
                </a:lnTo>
                <a:lnTo>
                  <a:pt x="2158509" y="2173908"/>
                </a:lnTo>
                <a:lnTo>
                  <a:pt x="0" y="21739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0" y="3019277"/>
            <a:ext cx="2109176" cy="2124223"/>
          </a:xfrm>
          <a:custGeom>
            <a:avLst/>
            <a:gdLst/>
            <a:ahLst/>
            <a:cxnLst/>
            <a:rect r="r" b="b" t="t" l="l"/>
            <a:pathLst>
              <a:path h="2124223" w="2109176">
                <a:moveTo>
                  <a:pt x="0" y="0"/>
                </a:moveTo>
                <a:lnTo>
                  <a:pt x="2109176" y="0"/>
                </a:lnTo>
                <a:lnTo>
                  <a:pt x="2109176" y="2124223"/>
                </a:lnTo>
                <a:lnTo>
                  <a:pt x="0" y="21242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867606" y="8924925"/>
            <a:ext cx="3600911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www.reallygreatsite.com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472957" y="4417262"/>
            <a:ext cx="5604242" cy="1603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348756" y="6244723"/>
            <a:ext cx="5852643" cy="1203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Presentations are communication tools that can be used as demonstrations, lectures, speeches, reports, and more.</a:t>
            </a:r>
          </a:p>
        </p:txBody>
      </p:sp>
      <p:sp>
        <p:nvSpPr>
          <p:cNvPr name="Freeform 20" id="20"/>
          <p:cNvSpPr/>
          <p:nvPr/>
        </p:nvSpPr>
        <p:spPr>
          <a:xfrm flipH="true" flipV="true" rot="-442856">
            <a:off x="8508178" y="457954"/>
            <a:ext cx="4126683" cy="1495922"/>
          </a:xfrm>
          <a:custGeom>
            <a:avLst/>
            <a:gdLst/>
            <a:ahLst/>
            <a:cxnLst/>
            <a:rect r="r" b="b" t="t" l="l"/>
            <a:pathLst>
              <a:path h="1495922" w="4126683">
                <a:moveTo>
                  <a:pt x="4126683" y="1495922"/>
                </a:moveTo>
                <a:lnTo>
                  <a:pt x="0" y="1495922"/>
                </a:lnTo>
                <a:lnTo>
                  <a:pt x="0" y="0"/>
                </a:lnTo>
                <a:lnTo>
                  <a:pt x="4126683" y="0"/>
                </a:lnTo>
                <a:lnTo>
                  <a:pt x="4126683" y="1495922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764421">
            <a:off x="13171913" y="913076"/>
            <a:ext cx="4888430" cy="1586703"/>
          </a:xfrm>
          <a:custGeom>
            <a:avLst/>
            <a:gdLst/>
            <a:ahLst/>
            <a:cxnLst/>
            <a:rect r="r" b="b" t="t" l="l"/>
            <a:pathLst>
              <a:path h="1586703" w="4888430">
                <a:moveTo>
                  <a:pt x="0" y="0"/>
                </a:moveTo>
                <a:lnTo>
                  <a:pt x="4888430" y="0"/>
                </a:lnTo>
                <a:lnTo>
                  <a:pt x="4888430" y="1586703"/>
                </a:lnTo>
                <a:lnTo>
                  <a:pt x="0" y="158670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784548" y="5905471"/>
            <a:ext cx="14761803" cy="38100"/>
          </a:xfrm>
          <a:prstGeom prst="line">
            <a:avLst/>
          </a:prstGeom>
          <a:ln cap="flat" w="38100">
            <a:solidFill>
              <a:srgbClr val="5A93CF"/>
            </a:solidFill>
            <a:prstDash val="lgDash"/>
            <a:headEnd type="none" len="sm" w="sm"/>
            <a:tailEnd type="none" len="sm" w="sm"/>
          </a:ln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161562" y="4513246"/>
            <a:ext cx="2682597" cy="2860650"/>
            <a:chOff x="0" y="0"/>
            <a:chExt cx="5948807" cy="63436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948807" cy="6343650"/>
            </a:xfrm>
            <a:custGeom>
              <a:avLst/>
              <a:gdLst/>
              <a:ahLst/>
              <a:cxnLst/>
              <a:rect r="r" b="b" t="t" l="l"/>
              <a:pathLst>
                <a:path h="6343650" w="5948807">
                  <a:moveTo>
                    <a:pt x="5948807" y="738886"/>
                  </a:moveTo>
                  <a:lnTo>
                    <a:pt x="5948807" y="5533771"/>
                  </a:lnTo>
                  <a:lnTo>
                    <a:pt x="5948680" y="5533771"/>
                  </a:lnTo>
                  <a:cubicBezTo>
                    <a:pt x="5948680" y="5537200"/>
                    <a:pt x="5948807" y="5540756"/>
                    <a:pt x="5948807" y="5544185"/>
                  </a:cubicBezTo>
                  <a:cubicBezTo>
                    <a:pt x="5948807" y="5985764"/>
                    <a:pt x="5590921" y="6343650"/>
                    <a:pt x="5149342" y="6343650"/>
                  </a:cubicBezTo>
                  <a:cubicBezTo>
                    <a:pt x="4939284" y="6343650"/>
                    <a:pt x="4748276" y="6262624"/>
                    <a:pt x="4605655" y="6130163"/>
                  </a:cubicBezTo>
                  <a:cubicBezTo>
                    <a:pt x="4463034" y="6262624"/>
                    <a:pt x="4271899" y="6343650"/>
                    <a:pt x="4061968" y="6343650"/>
                  </a:cubicBezTo>
                  <a:cubicBezTo>
                    <a:pt x="3851910" y="6343650"/>
                    <a:pt x="3660902" y="6262624"/>
                    <a:pt x="3518281" y="6130163"/>
                  </a:cubicBezTo>
                  <a:cubicBezTo>
                    <a:pt x="3375660" y="6262624"/>
                    <a:pt x="3184525" y="6343650"/>
                    <a:pt x="2974594" y="6343650"/>
                  </a:cubicBezTo>
                  <a:cubicBezTo>
                    <a:pt x="2764663" y="6343650"/>
                    <a:pt x="2573528" y="6262624"/>
                    <a:pt x="2430907" y="6130163"/>
                  </a:cubicBezTo>
                  <a:cubicBezTo>
                    <a:pt x="2288286" y="6262624"/>
                    <a:pt x="2097151" y="6343650"/>
                    <a:pt x="1887220" y="6343650"/>
                  </a:cubicBezTo>
                  <a:cubicBezTo>
                    <a:pt x="1677162" y="6343650"/>
                    <a:pt x="1486154" y="6262624"/>
                    <a:pt x="1343533" y="6130163"/>
                  </a:cubicBezTo>
                  <a:cubicBezTo>
                    <a:pt x="1200912" y="6262624"/>
                    <a:pt x="1009777" y="6343650"/>
                    <a:pt x="799846" y="6343650"/>
                  </a:cubicBezTo>
                  <a:cubicBezTo>
                    <a:pt x="357886" y="6343650"/>
                    <a:pt x="0" y="5985637"/>
                    <a:pt x="0" y="5544185"/>
                  </a:cubicBezTo>
                  <a:cubicBezTo>
                    <a:pt x="0" y="5540756"/>
                    <a:pt x="127" y="5537200"/>
                    <a:pt x="127" y="5533771"/>
                  </a:cubicBezTo>
                  <a:lnTo>
                    <a:pt x="0" y="5533771"/>
                  </a:lnTo>
                  <a:lnTo>
                    <a:pt x="0" y="738886"/>
                  </a:lnTo>
                  <a:lnTo>
                    <a:pt x="2286" y="738886"/>
                  </a:lnTo>
                  <a:cubicBezTo>
                    <a:pt x="33274" y="325628"/>
                    <a:pt x="378333" y="0"/>
                    <a:pt x="799465" y="0"/>
                  </a:cubicBezTo>
                  <a:cubicBezTo>
                    <a:pt x="1009523" y="0"/>
                    <a:pt x="1200531" y="81026"/>
                    <a:pt x="1343152" y="213487"/>
                  </a:cubicBezTo>
                  <a:cubicBezTo>
                    <a:pt x="1485900" y="81026"/>
                    <a:pt x="1676908" y="0"/>
                    <a:pt x="1886966" y="0"/>
                  </a:cubicBezTo>
                  <a:cubicBezTo>
                    <a:pt x="2097024" y="0"/>
                    <a:pt x="2288032" y="81026"/>
                    <a:pt x="2430653" y="213487"/>
                  </a:cubicBezTo>
                  <a:cubicBezTo>
                    <a:pt x="2573274" y="81026"/>
                    <a:pt x="2764409" y="0"/>
                    <a:pt x="2974340" y="0"/>
                  </a:cubicBezTo>
                  <a:cubicBezTo>
                    <a:pt x="3184271" y="0"/>
                    <a:pt x="3375406" y="81026"/>
                    <a:pt x="3518027" y="213487"/>
                  </a:cubicBezTo>
                  <a:cubicBezTo>
                    <a:pt x="3660775" y="81026"/>
                    <a:pt x="3851910" y="0"/>
                    <a:pt x="4061841" y="0"/>
                  </a:cubicBezTo>
                  <a:cubicBezTo>
                    <a:pt x="4271899" y="0"/>
                    <a:pt x="4462907" y="81026"/>
                    <a:pt x="4605528" y="213487"/>
                  </a:cubicBezTo>
                  <a:cubicBezTo>
                    <a:pt x="4748276" y="81026"/>
                    <a:pt x="4939284" y="0"/>
                    <a:pt x="5149342" y="0"/>
                  </a:cubicBezTo>
                  <a:cubicBezTo>
                    <a:pt x="5570474" y="0"/>
                    <a:pt x="5915533" y="325628"/>
                    <a:pt x="5946521" y="738886"/>
                  </a:cubicBezTo>
                  <a:lnTo>
                    <a:pt x="5948807" y="738886"/>
                  </a:lnTo>
                  <a:close/>
                </a:path>
              </a:pathLst>
            </a:custGeom>
            <a:blipFill>
              <a:blip r:embed="rId2"/>
              <a:stretch>
                <a:fillRect l="-29978" t="0" r="-29978" b="0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7824151" y="4513246"/>
            <a:ext cx="2682597" cy="2860650"/>
            <a:chOff x="0" y="0"/>
            <a:chExt cx="5948807" cy="63436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48807" cy="6343650"/>
            </a:xfrm>
            <a:custGeom>
              <a:avLst/>
              <a:gdLst/>
              <a:ahLst/>
              <a:cxnLst/>
              <a:rect r="r" b="b" t="t" l="l"/>
              <a:pathLst>
                <a:path h="6343650" w="5948807">
                  <a:moveTo>
                    <a:pt x="5948807" y="738886"/>
                  </a:moveTo>
                  <a:lnTo>
                    <a:pt x="5948807" y="5533771"/>
                  </a:lnTo>
                  <a:lnTo>
                    <a:pt x="5948680" y="5533771"/>
                  </a:lnTo>
                  <a:cubicBezTo>
                    <a:pt x="5948680" y="5537200"/>
                    <a:pt x="5948807" y="5540756"/>
                    <a:pt x="5948807" y="5544185"/>
                  </a:cubicBezTo>
                  <a:cubicBezTo>
                    <a:pt x="5948807" y="5985764"/>
                    <a:pt x="5590921" y="6343650"/>
                    <a:pt x="5149342" y="6343650"/>
                  </a:cubicBezTo>
                  <a:cubicBezTo>
                    <a:pt x="4939284" y="6343650"/>
                    <a:pt x="4748276" y="6262624"/>
                    <a:pt x="4605655" y="6130163"/>
                  </a:cubicBezTo>
                  <a:cubicBezTo>
                    <a:pt x="4463034" y="6262624"/>
                    <a:pt x="4271899" y="6343650"/>
                    <a:pt x="4061968" y="6343650"/>
                  </a:cubicBezTo>
                  <a:cubicBezTo>
                    <a:pt x="3851910" y="6343650"/>
                    <a:pt x="3660902" y="6262624"/>
                    <a:pt x="3518281" y="6130163"/>
                  </a:cubicBezTo>
                  <a:cubicBezTo>
                    <a:pt x="3375660" y="6262624"/>
                    <a:pt x="3184525" y="6343650"/>
                    <a:pt x="2974594" y="6343650"/>
                  </a:cubicBezTo>
                  <a:cubicBezTo>
                    <a:pt x="2764663" y="6343650"/>
                    <a:pt x="2573528" y="6262624"/>
                    <a:pt x="2430907" y="6130163"/>
                  </a:cubicBezTo>
                  <a:cubicBezTo>
                    <a:pt x="2288286" y="6262624"/>
                    <a:pt x="2097151" y="6343650"/>
                    <a:pt x="1887220" y="6343650"/>
                  </a:cubicBezTo>
                  <a:cubicBezTo>
                    <a:pt x="1677162" y="6343650"/>
                    <a:pt x="1486154" y="6262624"/>
                    <a:pt x="1343533" y="6130163"/>
                  </a:cubicBezTo>
                  <a:cubicBezTo>
                    <a:pt x="1200912" y="6262624"/>
                    <a:pt x="1009777" y="6343650"/>
                    <a:pt x="799846" y="6343650"/>
                  </a:cubicBezTo>
                  <a:cubicBezTo>
                    <a:pt x="357886" y="6343650"/>
                    <a:pt x="0" y="5985637"/>
                    <a:pt x="0" y="5544185"/>
                  </a:cubicBezTo>
                  <a:cubicBezTo>
                    <a:pt x="0" y="5540756"/>
                    <a:pt x="127" y="5537200"/>
                    <a:pt x="127" y="5533771"/>
                  </a:cubicBezTo>
                  <a:lnTo>
                    <a:pt x="0" y="5533771"/>
                  </a:lnTo>
                  <a:lnTo>
                    <a:pt x="0" y="738886"/>
                  </a:lnTo>
                  <a:lnTo>
                    <a:pt x="2286" y="738886"/>
                  </a:lnTo>
                  <a:cubicBezTo>
                    <a:pt x="33274" y="325628"/>
                    <a:pt x="378333" y="0"/>
                    <a:pt x="799465" y="0"/>
                  </a:cubicBezTo>
                  <a:cubicBezTo>
                    <a:pt x="1009523" y="0"/>
                    <a:pt x="1200531" y="81026"/>
                    <a:pt x="1343152" y="213487"/>
                  </a:cubicBezTo>
                  <a:cubicBezTo>
                    <a:pt x="1485900" y="81026"/>
                    <a:pt x="1676908" y="0"/>
                    <a:pt x="1886966" y="0"/>
                  </a:cubicBezTo>
                  <a:cubicBezTo>
                    <a:pt x="2097024" y="0"/>
                    <a:pt x="2288032" y="81026"/>
                    <a:pt x="2430653" y="213487"/>
                  </a:cubicBezTo>
                  <a:cubicBezTo>
                    <a:pt x="2573274" y="81026"/>
                    <a:pt x="2764409" y="0"/>
                    <a:pt x="2974340" y="0"/>
                  </a:cubicBezTo>
                  <a:cubicBezTo>
                    <a:pt x="3184271" y="0"/>
                    <a:pt x="3375406" y="81026"/>
                    <a:pt x="3518027" y="213487"/>
                  </a:cubicBezTo>
                  <a:cubicBezTo>
                    <a:pt x="3660775" y="81026"/>
                    <a:pt x="3851910" y="0"/>
                    <a:pt x="4061841" y="0"/>
                  </a:cubicBezTo>
                  <a:cubicBezTo>
                    <a:pt x="4271899" y="0"/>
                    <a:pt x="4462907" y="81026"/>
                    <a:pt x="4605528" y="213487"/>
                  </a:cubicBezTo>
                  <a:cubicBezTo>
                    <a:pt x="4748276" y="81026"/>
                    <a:pt x="4939284" y="0"/>
                    <a:pt x="5149342" y="0"/>
                  </a:cubicBezTo>
                  <a:cubicBezTo>
                    <a:pt x="5570474" y="0"/>
                    <a:pt x="5915533" y="325628"/>
                    <a:pt x="5946521" y="738886"/>
                  </a:cubicBezTo>
                  <a:lnTo>
                    <a:pt x="5948807" y="738886"/>
                  </a:lnTo>
                  <a:close/>
                </a:path>
              </a:pathLst>
            </a:custGeom>
            <a:blipFill>
              <a:blip r:embed="rId3"/>
              <a:stretch>
                <a:fillRect l="-29978" t="0" r="-29978" b="0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2529641" y="4513246"/>
            <a:ext cx="2682597" cy="2860650"/>
            <a:chOff x="0" y="0"/>
            <a:chExt cx="5948807" cy="634365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948807" cy="6343650"/>
            </a:xfrm>
            <a:custGeom>
              <a:avLst/>
              <a:gdLst/>
              <a:ahLst/>
              <a:cxnLst/>
              <a:rect r="r" b="b" t="t" l="l"/>
              <a:pathLst>
                <a:path h="6343650" w="5948807">
                  <a:moveTo>
                    <a:pt x="5948807" y="738886"/>
                  </a:moveTo>
                  <a:lnTo>
                    <a:pt x="5948807" y="5533771"/>
                  </a:lnTo>
                  <a:lnTo>
                    <a:pt x="5948680" y="5533771"/>
                  </a:lnTo>
                  <a:cubicBezTo>
                    <a:pt x="5948680" y="5537200"/>
                    <a:pt x="5948807" y="5540756"/>
                    <a:pt x="5948807" y="5544185"/>
                  </a:cubicBezTo>
                  <a:cubicBezTo>
                    <a:pt x="5948807" y="5985764"/>
                    <a:pt x="5590921" y="6343650"/>
                    <a:pt x="5149342" y="6343650"/>
                  </a:cubicBezTo>
                  <a:cubicBezTo>
                    <a:pt x="4939284" y="6343650"/>
                    <a:pt x="4748276" y="6262624"/>
                    <a:pt x="4605655" y="6130163"/>
                  </a:cubicBezTo>
                  <a:cubicBezTo>
                    <a:pt x="4463034" y="6262624"/>
                    <a:pt x="4271899" y="6343650"/>
                    <a:pt x="4061968" y="6343650"/>
                  </a:cubicBezTo>
                  <a:cubicBezTo>
                    <a:pt x="3851910" y="6343650"/>
                    <a:pt x="3660902" y="6262624"/>
                    <a:pt x="3518281" y="6130163"/>
                  </a:cubicBezTo>
                  <a:cubicBezTo>
                    <a:pt x="3375660" y="6262624"/>
                    <a:pt x="3184525" y="6343650"/>
                    <a:pt x="2974594" y="6343650"/>
                  </a:cubicBezTo>
                  <a:cubicBezTo>
                    <a:pt x="2764663" y="6343650"/>
                    <a:pt x="2573528" y="6262624"/>
                    <a:pt x="2430907" y="6130163"/>
                  </a:cubicBezTo>
                  <a:cubicBezTo>
                    <a:pt x="2288286" y="6262624"/>
                    <a:pt x="2097151" y="6343650"/>
                    <a:pt x="1887220" y="6343650"/>
                  </a:cubicBezTo>
                  <a:cubicBezTo>
                    <a:pt x="1677162" y="6343650"/>
                    <a:pt x="1486154" y="6262624"/>
                    <a:pt x="1343533" y="6130163"/>
                  </a:cubicBezTo>
                  <a:cubicBezTo>
                    <a:pt x="1200912" y="6262624"/>
                    <a:pt x="1009777" y="6343650"/>
                    <a:pt x="799846" y="6343650"/>
                  </a:cubicBezTo>
                  <a:cubicBezTo>
                    <a:pt x="357886" y="6343650"/>
                    <a:pt x="0" y="5985637"/>
                    <a:pt x="0" y="5544185"/>
                  </a:cubicBezTo>
                  <a:cubicBezTo>
                    <a:pt x="0" y="5540756"/>
                    <a:pt x="127" y="5537200"/>
                    <a:pt x="127" y="5533771"/>
                  </a:cubicBezTo>
                  <a:lnTo>
                    <a:pt x="0" y="5533771"/>
                  </a:lnTo>
                  <a:lnTo>
                    <a:pt x="0" y="738886"/>
                  </a:lnTo>
                  <a:lnTo>
                    <a:pt x="2286" y="738886"/>
                  </a:lnTo>
                  <a:cubicBezTo>
                    <a:pt x="33274" y="325628"/>
                    <a:pt x="378333" y="0"/>
                    <a:pt x="799465" y="0"/>
                  </a:cubicBezTo>
                  <a:cubicBezTo>
                    <a:pt x="1009523" y="0"/>
                    <a:pt x="1200531" y="81026"/>
                    <a:pt x="1343152" y="213487"/>
                  </a:cubicBezTo>
                  <a:cubicBezTo>
                    <a:pt x="1485900" y="81026"/>
                    <a:pt x="1676908" y="0"/>
                    <a:pt x="1886966" y="0"/>
                  </a:cubicBezTo>
                  <a:cubicBezTo>
                    <a:pt x="2097024" y="0"/>
                    <a:pt x="2288032" y="81026"/>
                    <a:pt x="2430653" y="213487"/>
                  </a:cubicBezTo>
                  <a:cubicBezTo>
                    <a:pt x="2573274" y="81026"/>
                    <a:pt x="2764409" y="0"/>
                    <a:pt x="2974340" y="0"/>
                  </a:cubicBezTo>
                  <a:cubicBezTo>
                    <a:pt x="3184271" y="0"/>
                    <a:pt x="3375406" y="81026"/>
                    <a:pt x="3518027" y="213487"/>
                  </a:cubicBezTo>
                  <a:cubicBezTo>
                    <a:pt x="3660775" y="81026"/>
                    <a:pt x="3851910" y="0"/>
                    <a:pt x="4061841" y="0"/>
                  </a:cubicBezTo>
                  <a:cubicBezTo>
                    <a:pt x="4271899" y="0"/>
                    <a:pt x="4462907" y="81026"/>
                    <a:pt x="4605528" y="213487"/>
                  </a:cubicBezTo>
                  <a:cubicBezTo>
                    <a:pt x="4748276" y="81026"/>
                    <a:pt x="4939284" y="0"/>
                    <a:pt x="5149342" y="0"/>
                  </a:cubicBezTo>
                  <a:cubicBezTo>
                    <a:pt x="5570474" y="0"/>
                    <a:pt x="5915533" y="325628"/>
                    <a:pt x="5946521" y="738886"/>
                  </a:cubicBezTo>
                  <a:lnTo>
                    <a:pt x="5948807" y="738886"/>
                  </a:lnTo>
                  <a:close/>
                </a:path>
              </a:pathLst>
            </a:custGeom>
            <a:blipFill>
              <a:blip r:embed="rId4"/>
              <a:stretch>
                <a:fillRect l="-43334" t="0" r="-16621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true" flipV="false" rot="0">
            <a:off x="7391995" y="275824"/>
            <a:ext cx="4153797" cy="1505752"/>
          </a:xfrm>
          <a:custGeom>
            <a:avLst/>
            <a:gdLst/>
            <a:ahLst/>
            <a:cxnLst/>
            <a:rect r="r" b="b" t="t" l="l"/>
            <a:pathLst>
              <a:path h="1505752" w="4153797">
                <a:moveTo>
                  <a:pt x="4153797" y="0"/>
                </a:moveTo>
                <a:lnTo>
                  <a:pt x="0" y="0"/>
                </a:lnTo>
                <a:lnTo>
                  <a:pt x="0" y="1505752"/>
                </a:lnTo>
                <a:lnTo>
                  <a:pt x="4153797" y="1505752"/>
                </a:lnTo>
                <a:lnTo>
                  <a:pt x="415379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915461" y="3193251"/>
            <a:ext cx="10499978" cy="803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2654907" y="7075718"/>
            <a:ext cx="3695905" cy="945493"/>
            <a:chOff x="0" y="0"/>
            <a:chExt cx="973407" cy="24901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73407" cy="249019"/>
            </a:xfrm>
            <a:custGeom>
              <a:avLst/>
              <a:gdLst/>
              <a:ahLst/>
              <a:cxnLst/>
              <a:rect r="r" b="b" t="t" l="l"/>
              <a:pathLst>
                <a:path h="249019" w="973407">
                  <a:moveTo>
                    <a:pt x="124509" y="0"/>
                  </a:moveTo>
                  <a:lnTo>
                    <a:pt x="848898" y="0"/>
                  </a:lnTo>
                  <a:cubicBezTo>
                    <a:pt x="881920" y="0"/>
                    <a:pt x="913589" y="13118"/>
                    <a:pt x="936939" y="36468"/>
                  </a:cubicBezTo>
                  <a:cubicBezTo>
                    <a:pt x="960289" y="59818"/>
                    <a:pt x="973407" y="91487"/>
                    <a:pt x="973407" y="124509"/>
                  </a:cubicBezTo>
                  <a:lnTo>
                    <a:pt x="973407" y="124509"/>
                  </a:lnTo>
                  <a:cubicBezTo>
                    <a:pt x="973407" y="157531"/>
                    <a:pt x="960289" y="189201"/>
                    <a:pt x="936939" y="212551"/>
                  </a:cubicBezTo>
                  <a:cubicBezTo>
                    <a:pt x="913589" y="235901"/>
                    <a:pt x="881920" y="249019"/>
                    <a:pt x="848898" y="249019"/>
                  </a:cubicBezTo>
                  <a:lnTo>
                    <a:pt x="124509" y="249019"/>
                  </a:lnTo>
                  <a:cubicBezTo>
                    <a:pt x="91487" y="249019"/>
                    <a:pt x="59818" y="235901"/>
                    <a:pt x="36468" y="212551"/>
                  </a:cubicBezTo>
                  <a:cubicBezTo>
                    <a:pt x="13118" y="189201"/>
                    <a:pt x="0" y="157531"/>
                    <a:pt x="0" y="124509"/>
                  </a:cubicBezTo>
                  <a:lnTo>
                    <a:pt x="0" y="124509"/>
                  </a:lnTo>
                  <a:cubicBezTo>
                    <a:pt x="0" y="91487"/>
                    <a:pt x="13118" y="59818"/>
                    <a:pt x="36468" y="36468"/>
                  </a:cubicBezTo>
                  <a:cubicBezTo>
                    <a:pt x="59818" y="13118"/>
                    <a:pt x="91487" y="0"/>
                    <a:pt x="124509" y="0"/>
                  </a:cubicBezTo>
                  <a:close/>
                </a:path>
              </a:pathLst>
            </a:custGeom>
            <a:solidFill>
              <a:srgbClr val="FAA2A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973407" cy="2775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296048" y="7075718"/>
            <a:ext cx="3695905" cy="945493"/>
            <a:chOff x="0" y="0"/>
            <a:chExt cx="973407" cy="24901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73407" cy="249019"/>
            </a:xfrm>
            <a:custGeom>
              <a:avLst/>
              <a:gdLst/>
              <a:ahLst/>
              <a:cxnLst/>
              <a:rect r="r" b="b" t="t" l="l"/>
              <a:pathLst>
                <a:path h="249019" w="973407">
                  <a:moveTo>
                    <a:pt x="124509" y="0"/>
                  </a:moveTo>
                  <a:lnTo>
                    <a:pt x="848898" y="0"/>
                  </a:lnTo>
                  <a:cubicBezTo>
                    <a:pt x="881920" y="0"/>
                    <a:pt x="913589" y="13118"/>
                    <a:pt x="936939" y="36468"/>
                  </a:cubicBezTo>
                  <a:cubicBezTo>
                    <a:pt x="960289" y="59818"/>
                    <a:pt x="973407" y="91487"/>
                    <a:pt x="973407" y="124509"/>
                  </a:cubicBezTo>
                  <a:lnTo>
                    <a:pt x="973407" y="124509"/>
                  </a:lnTo>
                  <a:cubicBezTo>
                    <a:pt x="973407" y="157531"/>
                    <a:pt x="960289" y="189201"/>
                    <a:pt x="936939" y="212551"/>
                  </a:cubicBezTo>
                  <a:cubicBezTo>
                    <a:pt x="913589" y="235901"/>
                    <a:pt x="881920" y="249019"/>
                    <a:pt x="848898" y="249019"/>
                  </a:cubicBezTo>
                  <a:lnTo>
                    <a:pt x="124509" y="249019"/>
                  </a:lnTo>
                  <a:cubicBezTo>
                    <a:pt x="91487" y="249019"/>
                    <a:pt x="59818" y="235901"/>
                    <a:pt x="36468" y="212551"/>
                  </a:cubicBezTo>
                  <a:cubicBezTo>
                    <a:pt x="13118" y="189201"/>
                    <a:pt x="0" y="157531"/>
                    <a:pt x="0" y="124509"/>
                  </a:cubicBezTo>
                  <a:lnTo>
                    <a:pt x="0" y="124509"/>
                  </a:lnTo>
                  <a:cubicBezTo>
                    <a:pt x="0" y="91487"/>
                    <a:pt x="13118" y="59818"/>
                    <a:pt x="36468" y="36468"/>
                  </a:cubicBezTo>
                  <a:cubicBezTo>
                    <a:pt x="59818" y="13118"/>
                    <a:pt x="91487" y="0"/>
                    <a:pt x="124509" y="0"/>
                  </a:cubicBezTo>
                  <a:close/>
                </a:path>
              </a:pathLst>
            </a:custGeom>
            <a:solidFill>
              <a:srgbClr val="FAA2A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973407" cy="2775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022987" y="7075718"/>
            <a:ext cx="3695905" cy="945493"/>
            <a:chOff x="0" y="0"/>
            <a:chExt cx="973407" cy="24901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73407" cy="249019"/>
            </a:xfrm>
            <a:custGeom>
              <a:avLst/>
              <a:gdLst/>
              <a:ahLst/>
              <a:cxnLst/>
              <a:rect r="r" b="b" t="t" l="l"/>
              <a:pathLst>
                <a:path h="249019" w="973407">
                  <a:moveTo>
                    <a:pt x="124509" y="0"/>
                  </a:moveTo>
                  <a:lnTo>
                    <a:pt x="848898" y="0"/>
                  </a:lnTo>
                  <a:cubicBezTo>
                    <a:pt x="881920" y="0"/>
                    <a:pt x="913589" y="13118"/>
                    <a:pt x="936939" y="36468"/>
                  </a:cubicBezTo>
                  <a:cubicBezTo>
                    <a:pt x="960289" y="59818"/>
                    <a:pt x="973407" y="91487"/>
                    <a:pt x="973407" y="124509"/>
                  </a:cubicBezTo>
                  <a:lnTo>
                    <a:pt x="973407" y="124509"/>
                  </a:lnTo>
                  <a:cubicBezTo>
                    <a:pt x="973407" y="157531"/>
                    <a:pt x="960289" y="189201"/>
                    <a:pt x="936939" y="212551"/>
                  </a:cubicBezTo>
                  <a:cubicBezTo>
                    <a:pt x="913589" y="235901"/>
                    <a:pt x="881920" y="249019"/>
                    <a:pt x="848898" y="249019"/>
                  </a:cubicBezTo>
                  <a:lnTo>
                    <a:pt x="124509" y="249019"/>
                  </a:lnTo>
                  <a:cubicBezTo>
                    <a:pt x="91487" y="249019"/>
                    <a:pt x="59818" y="235901"/>
                    <a:pt x="36468" y="212551"/>
                  </a:cubicBezTo>
                  <a:cubicBezTo>
                    <a:pt x="13118" y="189201"/>
                    <a:pt x="0" y="157531"/>
                    <a:pt x="0" y="124509"/>
                  </a:cubicBezTo>
                  <a:lnTo>
                    <a:pt x="0" y="124509"/>
                  </a:lnTo>
                  <a:cubicBezTo>
                    <a:pt x="0" y="91487"/>
                    <a:pt x="13118" y="59818"/>
                    <a:pt x="36468" y="36468"/>
                  </a:cubicBezTo>
                  <a:cubicBezTo>
                    <a:pt x="59818" y="13118"/>
                    <a:pt x="91487" y="0"/>
                    <a:pt x="124509" y="0"/>
                  </a:cubicBezTo>
                  <a:close/>
                </a:path>
              </a:pathLst>
            </a:custGeom>
            <a:solidFill>
              <a:srgbClr val="FAA2A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973407" cy="2775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2750855" y="7219852"/>
            <a:ext cx="3504011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4499">
                <a:solidFill>
                  <a:srgbClr val="FFFFFF"/>
                </a:solidFill>
                <a:latin typeface="Marykate"/>
                <a:ea typeface="Marykate"/>
                <a:cs typeface="Marykate"/>
                <a:sym typeface="Marykate"/>
              </a:rPr>
              <a:t>Project 01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391995" y="7219852"/>
            <a:ext cx="3504011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4499">
                <a:solidFill>
                  <a:srgbClr val="FFFFFF"/>
                </a:solidFill>
                <a:latin typeface="Marykate"/>
                <a:ea typeface="Marykate"/>
                <a:cs typeface="Marykate"/>
                <a:sym typeface="Marykate"/>
              </a:rPr>
              <a:t>Project 02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118934" y="7219852"/>
            <a:ext cx="3504011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4499">
                <a:solidFill>
                  <a:srgbClr val="FFFFFF"/>
                </a:solidFill>
                <a:latin typeface="Marykate"/>
                <a:ea typeface="Marykate"/>
                <a:cs typeface="Marykate"/>
                <a:sym typeface="Marykate"/>
              </a:rPr>
              <a:t>Project 03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3660225" y="8754366"/>
            <a:ext cx="3923100" cy="703069"/>
            <a:chOff x="0" y="0"/>
            <a:chExt cx="1033244" cy="18517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AA2AF"/>
              </a:solidFill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4359523" y="8924925"/>
            <a:ext cx="2524504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Page 14 of 15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706511" y="8754366"/>
            <a:ext cx="3923100" cy="703069"/>
            <a:chOff x="0" y="0"/>
            <a:chExt cx="1033244" cy="18517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5A93CF"/>
              </a:solidFill>
              <a:prstDash val="solid"/>
              <a:round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867606" y="8924925"/>
            <a:ext cx="3600911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www.reallygreatsite.com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1601281">
            <a:off x="2076975" y="3983053"/>
            <a:ext cx="1765259" cy="1721127"/>
          </a:xfrm>
          <a:custGeom>
            <a:avLst/>
            <a:gdLst/>
            <a:ahLst/>
            <a:cxnLst/>
            <a:rect r="r" b="b" t="t" l="l"/>
            <a:pathLst>
              <a:path h="1721127" w="1765259">
                <a:moveTo>
                  <a:pt x="0" y="0"/>
                </a:moveTo>
                <a:lnTo>
                  <a:pt x="1765259" y="0"/>
                </a:lnTo>
                <a:lnTo>
                  <a:pt x="1765259" y="1721127"/>
                </a:lnTo>
                <a:lnTo>
                  <a:pt x="0" y="17211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-984094">
            <a:off x="14647514" y="3910069"/>
            <a:ext cx="2142755" cy="1952585"/>
          </a:xfrm>
          <a:custGeom>
            <a:avLst/>
            <a:gdLst/>
            <a:ahLst/>
            <a:cxnLst/>
            <a:rect r="r" b="b" t="t" l="l"/>
            <a:pathLst>
              <a:path h="1952585" w="2142755">
                <a:moveTo>
                  <a:pt x="0" y="0"/>
                </a:moveTo>
                <a:lnTo>
                  <a:pt x="2142755" y="0"/>
                </a:lnTo>
                <a:lnTo>
                  <a:pt x="2142755" y="1952586"/>
                </a:lnTo>
                <a:lnTo>
                  <a:pt x="0" y="19525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7731295" y="8939016"/>
            <a:ext cx="3475198" cy="638568"/>
          </a:xfrm>
          <a:custGeom>
            <a:avLst/>
            <a:gdLst/>
            <a:ahLst/>
            <a:cxnLst/>
            <a:rect r="r" b="b" t="t" l="l"/>
            <a:pathLst>
              <a:path h="638568" w="3475198">
                <a:moveTo>
                  <a:pt x="0" y="0"/>
                </a:moveTo>
                <a:lnTo>
                  <a:pt x="3475197" y="0"/>
                </a:lnTo>
                <a:lnTo>
                  <a:pt x="3475197" y="638568"/>
                </a:lnTo>
                <a:lnTo>
                  <a:pt x="0" y="6385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578955">
            <a:off x="434688" y="663168"/>
            <a:ext cx="3556201" cy="3169465"/>
          </a:xfrm>
          <a:custGeom>
            <a:avLst/>
            <a:gdLst/>
            <a:ahLst/>
            <a:cxnLst/>
            <a:rect r="r" b="b" t="t" l="l"/>
            <a:pathLst>
              <a:path h="3169465" w="3556201">
                <a:moveTo>
                  <a:pt x="0" y="0"/>
                </a:moveTo>
                <a:lnTo>
                  <a:pt x="3556201" y="0"/>
                </a:lnTo>
                <a:lnTo>
                  <a:pt x="3556201" y="3169464"/>
                </a:lnTo>
                <a:lnTo>
                  <a:pt x="0" y="31694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953090">
            <a:off x="14007012" y="478410"/>
            <a:ext cx="3925763" cy="3081724"/>
          </a:xfrm>
          <a:custGeom>
            <a:avLst/>
            <a:gdLst/>
            <a:ahLst/>
            <a:cxnLst/>
            <a:rect r="r" b="b" t="t" l="l"/>
            <a:pathLst>
              <a:path h="3081724" w="3925763">
                <a:moveTo>
                  <a:pt x="0" y="0"/>
                </a:moveTo>
                <a:lnTo>
                  <a:pt x="3925763" y="0"/>
                </a:lnTo>
                <a:lnTo>
                  <a:pt x="3925763" y="3081724"/>
                </a:lnTo>
                <a:lnTo>
                  <a:pt x="0" y="308172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4652304" y="1657350"/>
            <a:ext cx="8983392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12000">
                <a:solidFill>
                  <a:srgbClr val="5A93CF"/>
                </a:solidFill>
                <a:latin typeface="Marykate"/>
                <a:ea typeface="Marykate"/>
                <a:cs typeface="Marykate"/>
                <a:sym typeface="Marykate"/>
              </a:rPr>
              <a:t>Notable Project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312974" y="-1975677"/>
            <a:ext cx="19144006" cy="14238354"/>
          </a:xfrm>
          <a:custGeom>
            <a:avLst/>
            <a:gdLst/>
            <a:ahLst/>
            <a:cxnLst/>
            <a:rect r="r" b="b" t="t" l="l"/>
            <a:pathLst>
              <a:path h="14238354" w="19144006">
                <a:moveTo>
                  <a:pt x="0" y="0"/>
                </a:moveTo>
                <a:lnTo>
                  <a:pt x="19144005" y="0"/>
                </a:lnTo>
                <a:lnTo>
                  <a:pt x="19144005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-1975677"/>
            <a:ext cx="19144006" cy="14238354"/>
          </a:xfrm>
          <a:custGeom>
            <a:avLst/>
            <a:gdLst/>
            <a:ahLst/>
            <a:cxnLst/>
            <a:rect r="r" b="b" t="t" l="l"/>
            <a:pathLst>
              <a:path h="14238354" w="19144006">
                <a:moveTo>
                  <a:pt x="0" y="0"/>
                </a:moveTo>
                <a:lnTo>
                  <a:pt x="19144006" y="0"/>
                </a:lnTo>
                <a:lnTo>
                  <a:pt x="19144006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3955030">
            <a:off x="15151958" y="-380585"/>
            <a:ext cx="4214684" cy="2818570"/>
          </a:xfrm>
          <a:custGeom>
            <a:avLst/>
            <a:gdLst/>
            <a:ahLst/>
            <a:cxnLst/>
            <a:rect r="r" b="b" t="t" l="l"/>
            <a:pathLst>
              <a:path h="2818570" w="4214684">
                <a:moveTo>
                  <a:pt x="0" y="0"/>
                </a:moveTo>
                <a:lnTo>
                  <a:pt x="4214684" y="0"/>
                </a:lnTo>
                <a:lnTo>
                  <a:pt x="4214684" y="2818570"/>
                </a:lnTo>
                <a:lnTo>
                  <a:pt x="0" y="2818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026929" y="618438"/>
            <a:ext cx="13814542" cy="8772234"/>
          </a:xfrm>
          <a:custGeom>
            <a:avLst/>
            <a:gdLst/>
            <a:ahLst/>
            <a:cxnLst/>
            <a:rect r="r" b="b" t="t" l="l"/>
            <a:pathLst>
              <a:path h="8772234" w="13814542">
                <a:moveTo>
                  <a:pt x="0" y="0"/>
                </a:moveTo>
                <a:lnTo>
                  <a:pt x="13814542" y="0"/>
                </a:lnTo>
                <a:lnTo>
                  <a:pt x="13814542" y="8772235"/>
                </a:lnTo>
                <a:lnTo>
                  <a:pt x="0" y="87722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802650" y="1638300"/>
            <a:ext cx="10682700" cy="2670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85"/>
              </a:lnSpc>
            </a:pPr>
            <a:r>
              <a:rPr lang="en-US" sz="21539">
                <a:solidFill>
                  <a:srgbClr val="5A93CF"/>
                </a:solidFill>
                <a:latin typeface="Marykate"/>
                <a:ea typeface="Marykate"/>
                <a:cs typeface="Marykate"/>
                <a:sym typeface="Marykate"/>
              </a:rPr>
              <a:t>Let's Work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99867" y="3801628"/>
            <a:ext cx="12288267" cy="2670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85"/>
              </a:lnSpc>
            </a:pPr>
            <a:r>
              <a:rPr lang="en-US" sz="21539">
                <a:solidFill>
                  <a:srgbClr val="FAA2AF"/>
                </a:solidFill>
                <a:latin typeface="Marykate"/>
                <a:ea typeface="Marykate"/>
                <a:cs typeface="Marykate"/>
                <a:sym typeface="Marykate"/>
              </a:rPr>
              <a:t>Together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984094">
            <a:off x="-52365" y="6547198"/>
            <a:ext cx="3476122" cy="3167616"/>
          </a:xfrm>
          <a:custGeom>
            <a:avLst/>
            <a:gdLst/>
            <a:ahLst/>
            <a:cxnLst/>
            <a:rect r="r" b="b" t="t" l="l"/>
            <a:pathLst>
              <a:path h="3167616" w="3476122">
                <a:moveTo>
                  <a:pt x="0" y="0"/>
                </a:moveTo>
                <a:lnTo>
                  <a:pt x="3476121" y="0"/>
                </a:lnTo>
                <a:lnTo>
                  <a:pt x="3476121" y="3167616"/>
                </a:lnTo>
                <a:lnTo>
                  <a:pt x="0" y="31676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9503306">
            <a:off x="-1550111" y="-1577532"/>
            <a:ext cx="4089083" cy="4114800"/>
          </a:xfrm>
          <a:custGeom>
            <a:avLst/>
            <a:gdLst/>
            <a:ahLst/>
            <a:cxnLst/>
            <a:rect r="r" b="b" t="t" l="l"/>
            <a:pathLst>
              <a:path h="4114800" w="4089083">
                <a:moveTo>
                  <a:pt x="0" y="0"/>
                </a:moveTo>
                <a:lnTo>
                  <a:pt x="4089082" y="0"/>
                </a:lnTo>
                <a:lnTo>
                  <a:pt x="40890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78955">
            <a:off x="1228181" y="531139"/>
            <a:ext cx="2950016" cy="2629202"/>
          </a:xfrm>
          <a:custGeom>
            <a:avLst/>
            <a:gdLst/>
            <a:ahLst/>
            <a:cxnLst/>
            <a:rect r="r" b="b" t="t" l="l"/>
            <a:pathLst>
              <a:path h="2629202" w="2950016">
                <a:moveTo>
                  <a:pt x="0" y="0"/>
                </a:moveTo>
                <a:lnTo>
                  <a:pt x="2950016" y="0"/>
                </a:lnTo>
                <a:lnTo>
                  <a:pt x="2950016" y="2629202"/>
                </a:lnTo>
                <a:lnTo>
                  <a:pt x="0" y="26292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667763">
            <a:off x="14436674" y="1103103"/>
            <a:ext cx="2602226" cy="2537170"/>
          </a:xfrm>
          <a:custGeom>
            <a:avLst/>
            <a:gdLst/>
            <a:ahLst/>
            <a:cxnLst/>
            <a:rect r="r" b="b" t="t" l="l"/>
            <a:pathLst>
              <a:path h="2537170" w="2602226">
                <a:moveTo>
                  <a:pt x="0" y="0"/>
                </a:moveTo>
                <a:lnTo>
                  <a:pt x="2602226" y="0"/>
                </a:lnTo>
                <a:lnTo>
                  <a:pt x="2602226" y="2537171"/>
                </a:lnTo>
                <a:lnTo>
                  <a:pt x="0" y="253717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0513809">
            <a:off x="15838069" y="7007328"/>
            <a:ext cx="3407246" cy="4002639"/>
          </a:xfrm>
          <a:custGeom>
            <a:avLst/>
            <a:gdLst/>
            <a:ahLst/>
            <a:cxnLst/>
            <a:rect r="r" b="b" t="t" l="l"/>
            <a:pathLst>
              <a:path h="4002639" w="3407246">
                <a:moveTo>
                  <a:pt x="0" y="0"/>
                </a:moveTo>
                <a:lnTo>
                  <a:pt x="3407246" y="0"/>
                </a:lnTo>
                <a:lnTo>
                  <a:pt x="3407246" y="4002639"/>
                </a:lnTo>
                <a:lnTo>
                  <a:pt x="0" y="400263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1252657">
            <a:off x="14747805" y="6270212"/>
            <a:ext cx="3686771" cy="2152153"/>
          </a:xfrm>
          <a:custGeom>
            <a:avLst/>
            <a:gdLst/>
            <a:ahLst/>
            <a:cxnLst/>
            <a:rect r="r" b="b" t="t" l="l"/>
            <a:pathLst>
              <a:path h="2152153" w="3686771">
                <a:moveTo>
                  <a:pt x="3686771" y="0"/>
                </a:moveTo>
                <a:lnTo>
                  <a:pt x="0" y="0"/>
                </a:lnTo>
                <a:lnTo>
                  <a:pt x="0" y="2152153"/>
                </a:lnTo>
                <a:lnTo>
                  <a:pt x="3686771" y="2152153"/>
                </a:lnTo>
                <a:lnTo>
                  <a:pt x="3686771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6384950">
            <a:off x="-2292231" y="7167333"/>
            <a:ext cx="5250144" cy="4114800"/>
          </a:xfrm>
          <a:custGeom>
            <a:avLst/>
            <a:gdLst/>
            <a:ahLst/>
            <a:cxnLst/>
            <a:rect r="r" b="b" t="t" l="l"/>
            <a:pathLst>
              <a:path h="4114800" w="5250144">
                <a:moveTo>
                  <a:pt x="0" y="0"/>
                </a:moveTo>
                <a:lnTo>
                  <a:pt x="5250143" y="0"/>
                </a:lnTo>
                <a:lnTo>
                  <a:pt x="52501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4368006" y="6491777"/>
            <a:ext cx="1075670" cy="1075670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A93C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8606165" y="6491777"/>
            <a:ext cx="1075670" cy="1075670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A93C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2498052" y="6491777"/>
            <a:ext cx="1075670" cy="1075670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A93C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4672061" y="6733489"/>
            <a:ext cx="467560" cy="641592"/>
          </a:xfrm>
          <a:custGeom>
            <a:avLst/>
            <a:gdLst/>
            <a:ahLst/>
            <a:cxnLst/>
            <a:rect r="r" b="b" t="t" l="l"/>
            <a:pathLst>
              <a:path h="641592" w="467560">
                <a:moveTo>
                  <a:pt x="0" y="0"/>
                </a:moveTo>
                <a:lnTo>
                  <a:pt x="467560" y="0"/>
                </a:lnTo>
                <a:lnTo>
                  <a:pt x="467560" y="641592"/>
                </a:lnTo>
                <a:lnTo>
                  <a:pt x="0" y="6415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8844611" y="6733489"/>
            <a:ext cx="598777" cy="592245"/>
          </a:xfrm>
          <a:custGeom>
            <a:avLst/>
            <a:gdLst/>
            <a:ahLst/>
            <a:cxnLst/>
            <a:rect r="r" b="b" t="t" l="l"/>
            <a:pathLst>
              <a:path h="592245" w="598777">
                <a:moveTo>
                  <a:pt x="0" y="0"/>
                </a:moveTo>
                <a:lnTo>
                  <a:pt x="598778" y="0"/>
                </a:lnTo>
                <a:lnTo>
                  <a:pt x="598778" y="592245"/>
                </a:lnTo>
                <a:lnTo>
                  <a:pt x="0" y="5922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2753997" y="6872597"/>
            <a:ext cx="563781" cy="402399"/>
          </a:xfrm>
          <a:custGeom>
            <a:avLst/>
            <a:gdLst/>
            <a:ahLst/>
            <a:cxnLst/>
            <a:rect r="r" b="b" t="t" l="l"/>
            <a:pathLst>
              <a:path h="402399" w="563781">
                <a:moveTo>
                  <a:pt x="0" y="0"/>
                </a:moveTo>
                <a:lnTo>
                  <a:pt x="563781" y="0"/>
                </a:lnTo>
                <a:lnTo>
                  <a:pt x="563781" y="402399"/>
                </a:lnTo>
                <a:lnTo>
                  <a:pt x="0" y="40239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7339245" y="7797631"/>
            <a:ext cx="3600911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www.reallygreatsite.com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105385" y="7797631"/>
            <a:ext cx="3600911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+123-456-7890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235432" y="7797631"/>
            <a:ext cx="3600911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hello@reallygreatsite.com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FFF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10118">
            <a:off x="12015425" y="4725115"/>
            <a:ext cx="4965321" cy="6130025"/>
          </a:xfrm>
          <a:custGeom>
            <a:avLst/>
            <a:gdLst/>
            <a:ahLst/>
            <a:cxnLst/>
            <a:rect r="r" b="b" t="t" l="l"/>
            <a:pathLst>
              <a:path h="6130025" w="4965321">
                <a:moveTo>
                  <a:pt x="0" y="0"/>
                </a:moveTo>
                <a:lnTo>
                  <a:pt x="4965320" y="0"/>
                </a:lnTo>
                <a:lnTo>
                  <a:pt x="4965320" y="6130025"/>
                </a:lnTo>
                <a:lnTo>
                  <a:pt x="0" y="6130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68627" y="6846628"/>
            <a:ext cx="1414618" cy="1361570"/>
          </a:xfrm>
          <a:custGeom>
            <a:avLst/>
            <a:gdLst/>
            <a:ahLst/>
            <a:cxnLst/>
            <a:rect r="r" b="b" t="t" l="l"/>
            <a:pathLst>
              <a:path h="1361570" w="1414618">
                <a:moveTo>
                  <a:pt x="0" y="0"/>
                </a:moveTo>
                <a:lnTo>
                  <a:pt x="1414618" y="0"/>
                </a:lnTo>
                <a:lnTo>
                  <a:pt x="1414618" y="1361570"/>
                </a:lnTo>
                <a:lnTo>
                  <a:pt x="0" y="1361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829156" y="2027097"/>
            <a:ext cx="13167892" cy="3834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6"/>
              </a:lnSpc>
            </a:pPr>
            <a:r>
              <a:rPr lang="en-US" sz="10884">
                <a:solidFill>
                  <a:srgbClr val="5A93CF"/>
                </a:solidFill>
                <a:latin typeface="Marykate"/>
                <a:ea typeface="Marykate"/>
                <a:cs typeface="Marykate"/>
                <a:sym typeface="Marykate"/>
              </a:rPr>
              <a:t>Hello, My Name </a:t>
            </a:r>
            <a:r>
              <a:rPr lang="en-US" sz="10884">
                <a:solidFill>
                  <a:srgbClr val="5A93CF"/>
                </a:solidFill>
                <a:latin typeface="Marykate"/>
                <a:ea typeface="Marykate"/>
                <a:cs typeface="Marykate"/>
                <a:sym typeface="Marykate"/>
              </a:rPr>
              <a:t> </a:t>
            </a:r>
          </a:p>
          <a:p>
            <a:pPr algn="l">
              <a:lnSpc>
                <a:spcPts val="9796"/>
              </a:lnSpc>
            </a:pPr>
            <a:r>
              <a:rPr lang="en-US" sz="10884">
                <a:solidFill>
                  <a:srgbClr val="5A93CF"/>
                </a:solidFill>
                <a:latin typeface="Marykate"/>
                <a:ea typeface="Marykate"/>
                <a:cs typeface="Marykate"/>
                <a:sym typeface="Marykate"/>
              </a:rPr>
              <a:t>Welcome To My Creative Presentation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931865" y="2027097"/>
            <a:ext cx="6809874" cy="1357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6"/>
              </a:lnSpc>
            </a:pPr>
            <a:r>
              <a:rPr lang="en-US" sz="10884">
                <a:solidFill>
                  <a:srgbClr val="FF9999"/>
                </a:solidFill>
                <a:latin typeface="Marykate"/>
                <a:ea typeface="Marykate"/>
                <a:cs typeface="Marykate"/>
                <a:sym typeface="Marykate"/>
              </a:rPr>
              <a:t>Avery Davis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3660225" y="8754366"/>
            <a:ext cx="3923100" cy="703069"/>
            <a:chOff x="0" y="0"/>
            <a:chExt cx="1033244" cy="1851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AA2AF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4359523" y="8924925"/>
            <a:ext cx="2524504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Page 02 of 15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498085" y="591110"/>
            <a:ext cx="3207297" cy="1824150"/>
          </a:xfrm>
          <a:custGeom>
            <a:avLst/>
            <a:gdLst/>
            <a:ahLst/>
            <a:cxnLst/>
            <a:rect r="r" b="b" t="t" l="l"/>
            <a:pathLst>
              <a:path h="1824150" w="3207297">
                <a:moveTo>
                  <a:pt x="0" y="0"/>
                </a:moveTo>
                <a:lnTo>
                  <a:pt x="3207297" y="0"/>
                </a:lnTo>
                <a:lnTo>
                  <a:pt x="3207297" y="1824150"/>
                </a:lnTo>
                <a:lnTo>
                  <a:pt x="0" y="18241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706511" y="8754366"/>
            <a:ext cx="3923100" cy="703069"/>
            <a:chOff x="0" y="0"/>
            <a:chExt cx="1033244" cy="18517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5A93CF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true" flipV="false" rot="0">
            <a:off x="542060" y="591110"/>
            <a:ext cx="1941184" cy="2174997"/>
          </a:xfrm>
          <a:custGeom>
            <a:avLst/>
            <a:gdLst/>
            <a:ahLst/>
            <a:cxnLst/>
            <a:rect r="r" b="b" t="t" l="l"/>
            <a:pathLst>
              <a:path h="2174997" w="1941184">
                <a:moveTo>
                  <a:pt x="1941185" y="0"/>
                </a:moveTo>
                <a:lnTo>
                  <a:pt x="0" y="0"/>
                </a:lnTo>
                <a:lnTo>
                  <a:pt x="0" y="2174996"/>
                </a:lnTo>
                <a:lnTo>
                  <a:pt x="1941185" y="2174996"/>
                </a:lnTo>
                <a:lnTo>
                  <a:pt x="194118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867606" y="8924925"/>
            <a:ext cx="3600911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www.reallygreatsite.com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829156" y="6195255"/>
            <a:ext cx="8568206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1999" spc="79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220189" y="454287"/>
            <a:ext cx="3695166" cy="3367220"/>
          </a:xfrm>
          <a:custGeom>
            <a:avLst/>
            <a:gdLst/>
            <a:ahLst/>
            <a:cxnLst/>
            <a:rect r="r" b="b" t="t" l="l"/>
            <a:pathLst>
              <a:path h="3367220" w="3695166">
                <a:moveTo>
                  <a:pt x="0" y="0"/>
                </a:moveTo>
                <a:lnTo>
                  <a:pt x="3695166" y="0"/>
                </a:lnTo>
                <a:lnTo>
                  <a:pt x="3695166" y="3367219"/>
                </a:lnTo>
                <a:lnTo>
                  <a:pt x="0" y="3367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47747" y="7155855"/>
            <a:ext cx="3008866" cy="2102445"/>
          </a:xfrm>
          <a:custGeom>
            <a:avLst/>
            <a:gdLst/>
            <a:ahLst/>
            <a:cxnLst/>
            <a:rect r="r" b="b" t="t" l="l"/>
            <a:pathLst>
              <a:path h="2102445" w="3008866">
                <a:moveTo>
                  <a:pt x="0" y="0"/>
                </a:moveTo>
                <a:lnTo>
                  <a:pt x="3008866" y="0"/>
                </a:lnTo>
                <a:lnTo>
                  <a:pt x="3008866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3660225" y="8754366"/>
            <a:ext cx="3923100" cy="703069"/>
            <a:chOff x="0" y="0"/>
            <a:chExt cx="1033244" cy="18517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AA2AF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06511" y="8754366"/>
            <a:ext cx="3923100" cy="703069"/>
            <a:chOff x="0" y="0"/>
            <a:chExt cx="1033244" cy="18517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5A93CF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690095" y="5307406"/>
            <a:ext cx="3997584" cy="870471"/>
            <a:chOff x="0" y="0"/>
            <a:chExt cx="850383" cy="18517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50383" cy="185170"/>
            </a:xfrm>
            <a:custGeom>
              <a:avLst/>
              <a:gdLst/>
              <a:ahLst/>
              <a:cxnLst/>
              <a:rect r="r" b="b" t="t" l="l"/>
              <a:pathLst>
                <a:path h="185170" w="850383">
                  <a:moveTo>
                    <a:pt x="79403" y="0"/>
                  </a:moveTo>
                  <a:lnTo>
                    <a:pt x="770981" y="0"/>
                  </a:lnTo>
                  <a:cubicBezTo>
                    <a:pt x="814833" y="0"/>
                    <a:pt x="850383" y="35550"/>
                    <a:pt x="850383" y="79403"/>
                  </a:cubicBezTo>
                  <a:lnTo>
                    <a:pt x="850383" y="105768"/>
                  </a:lnTo>
                  <a:cubicBezTo>
                    <a:pt x="850383" y="126827"/>
                    <a:pt x="842018" y="147023"/>
                    <a:pt x="827127" y="161914"/>
                  </a:cubicBezTo>
                  <a:cubicBezTo>
                    <a:pt x="812236" y="176805"/>
                    <a:pt x="792039" y="185170"/>
                    <a:pt x="770981" y="185170"/>
                  </a:cubicBezTo>
                  <a:lnTo>
                    <a:pt x="79403" y="185170"/>
                  </a:lnTo>
                  <a:cubicBezTo>
                    <a:pt x="35550" y="185170"/>
                    <a:pt x="0" y="149621"/>
                    <a:pt x="0" y="105768"/>
                  </a:cubicBezTo>
                  <a:lnTo>
                    <a:pt x="0" y="79403"/>
                  </a:lnTo>
                  <a:cubicBezTo>
                    <a:pt x="0" y="35550"/>
                    <a:pt x="35550" y="0"/>
                    <a:pt x="79403" y="0"/>
                  </a:cubicBezTo>
                  <a:close/>
                </a:path>
              </a:pathLst>
            </a:custGeom>
            <a:solidFill>
              <a:srgbClr val="FAA2A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850383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690095" y="6649595"/>
            <a:ext cx="3997584" cy="870471"/>
            <a:chOff x="0" y="0"/>
            <a:chExt cx="850383" cy="18517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50383" cy="185170"/>
            </a:xfrm>
            <a:custGeom>
              <a:avLst/>
              <a:gdLst/>
              <a:ahLst/>
              <a:cxnLst/>
              <a:rect r="r" b="b" t="t" l="l"/>
              <a:pathLst>
                <a:path h="185170" w="850383">
                  <a:moveTo>
                    <a:pt x="79403" y="0"/>
                  </a:moveTo>
                  <a:lnTo>
                    <a:pt x="770981" y="0"/>
                  </a:lnTo>
                  <a:cubicBezTo>
                    <a:pt x="814833" y="0"/>
                    <a:pt x="850383" y="35550"/>
                    <a:pt x="850383" y="79403"/>
                  </a:cubicBezTo>
                  <a:lnTo>
                    <a:pt x="850383" y="105768"/>
                  </a:lnTo>
                  <a:cubicBezTo>
                    <a:pt x="850383" y="126827"/>
                    <a:pt x="842018" y="147023"/>
                    <a:pt x="827127" y="161914"/>
                  </a:cubicBezTo>
                  <a:cubicBezTo>
                    <a:pt x="812236" y="176805"/>
                    <a:pt x="792039" y="185170"/>
                    <a:pt x="770981" y="185170"/>
                  </a:cubicBezTo>
                  <a:lnTo>
                    <a:pt x="79403" y="185170"/>
                  </a:lnTo>
                  <a:cubicBezTo>
                    <a:pt x="35550" y="185170"/>
                    <a:pt x="0" y="149621"/>
                    <a:pt x="0" y="105768"/>
                  </a:cubicBezTo>
                  <a:lnTo>
                    <a:pt x="0" y="79403"/>
                  </a:lnTo>
                  <a:cubicBezTo>
                    <a:pt x="0" y="35550"/>
                    <a:pt x="35550" y="0"/>
                    <a:pt x="79403" y="0"/>
                  </a:cubicBezTo>
                  <a:close/>
                </a:path>
              </a:pathLst>
            </a:custGeom>
            <a:solidFill>
              <a:srgbClr val="FAA2A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850383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7154890" y="5307406"/>
            <a:ext cx="3997584" cy="870471"/>
            <a:chOff x="0" y="0"/>
            <a:chExt cx="850383" cy="18517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50383" cy="185170"/>
            </a:xfrm>
            <a:custGeom>
              <a:avLst/>
              <a:gdLst/>
              <a:ahLst/>
              <a:cxnLst/>
              <a:rect r="r" b="b" t="t" l="l"/>
              <a:pathLst>
                <a:path h="185170" w="850383">
                  <a:moveTo>
                    <a:pt x="79403" y="0"/>
                  </a:moveTo>
                  <a:lnTo>
                    <a:pt x="770981" y="0"/>
                  </a:lnTo>
                  <a:cubicBezTo>
                    <a:pt x="814833" y="0"/>
                    <a:pt x="850383" y="35550"/>
                    <a:pt x="850383" y="79403"/>
                  </a:cubicBezTo>
                  <a:lnTo>
                    <a:pt x="850383" y="105768"/>
                  </a:lnTo>
                  <a:cubicBezTo>
                    <a:pt x="850383" y="126827"/>
                    <a:pt x="842018" y="147023"/>
                    <a:pt x="827127" y="161914"/>
                  </a:cubicBezTo>
                  <a:cubicBezTo>
                    <a:pt x="812236" y="176805"/>
                    <a:pt x="792039" y="185170"/>
                    <a:pt x="770981" y="185170"/>
                  </a:cubicBezTo>
                  <a:lnTo>
                    <a:pt x="79403" y="185170"/>
                  </a:lnTo>
                  <a:cubicBezTo>
                    <a:pt x="35550" y="185170"/>
                    <a:pt x="0" y="149621"/>
                    <a:pt x="0" y="105768"/>
                  </a:cubicBezTo>
                  <a:lnTo>
                    <a:pt x="0" y="79403"/>
                  </a:lnTo>
                  <a:cubicBezTo>
                    <a:pt x="0" y="35550"/>
                    <a:pt x="35550" y="0"/>
                    <a:pt x="79403" y="0"/>
                  </a:cubicBezTo>
                  <a:close/>
                </a:path>
              </a:pathLst>
            </a:custGeom>
            <a:solidFill>
              <a:srgbClr val="FAA2AF"/>
            </a:solidFill>
            <a:ln cap="rnd">
              <a:noFill/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850383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7154890" y="6649595"/>
            <a:ext cx="3997584" cy="870471"/>
            <a:chOff x="0" y="0"/>
            <a:chExt cx="850383" cy="18517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50383" cy="185170"/>
            </a:xfrm>
            <a:custGeom>
              <a:avLst/>
              <a:gdLst/>
              <a:ahLst/>
              <a:cxnLst/>
              <a:rect r="r" b="b" t="t" l="l"/>
              <a:pathLst>
                <a:path h="185170" w="850383">
                  <a:moveTo>
                    <a:pt x="79403" y="0"/>
                  </a:moveTo>
                  <a:lnTo>
                    <a:pt x="770981" y="0"/>
                  </a:lnTo>
                  <a:cubicBezTo>
                    <a:pt x="814833" y="0"/>
                    <a:pt x="850383" y="35550"/>
                    <a:pt x="850383" y="79403"/>
                  </a:cubicBezTo>
                  <a:lnTo>
                    <a:pt x="850383" y="105768"/>
                  </a:lnTo>
                  <a:cubicBezTo>
                    <a:pt x="850383" y="126827"/>
                    <a:pt x="842018" y="147023"/>
                    <a:pt x="827127" y="161914"/>
                  </a:cubicBezTo>
                  <a:cubicBezTo>
                    <a:pt x="812236" y="176805"/>
                    <a:pt x="792039" y="185170"/>
                    <a:pt x="770981" y="185170"/>
                  </a:cubicBezTo>
                  <a:lnTo>
                    <a:pt x="79403" y="185170"/>
                  </a:lnTo>
                  <a:cubicBezTo>
                    <a:pt x="35550" y="185170"/>
                    <a:pt x="0" y="149621"/>
                    <a:pt x="0" y="105768"/>
                  </a:cubicBezTo>
                  <a:lnTo>
                    <a:pt x="0" y="79403"/>
                  </a:lnTo>
                  <a:cubicBezTo>
                    <a:pt x="0" y="35550"/>
                    <a:pt x="35550" y="0"/>
                    <a:pt x="79403" y="0"/>
                  </a:cubicBezTo>
                  <a:close/>
                </a:path>
              </a:pathLst>
            </a:custGeom>
            <a:solidFill>
              <a:srgbClr val="FAA2AF"/>
            </a:solidFill>
            <a:ln cap="rnd">
              <a:noFill/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850383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1624191" y="5307406"/>
            <a:ext cx="3997584" cy="870471"/>
            <a:chOff x="0" y="0"/>
            <a:chExt cx="850383" cy="18517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50383" cy="185170"/>
            </a:xfrm>
            <a:custGeom>
              <a:avLst/>
              <a:gdLst/>
              <a:ahLst/>
              <a:cxnLst/>
              <a:rect r="r" b="b" t="t" l="l"/>
              <a:pathLst>
                <a:path h="185170" w="850383">
                  <a:moveTo>
                    <a:pt x="79403" y="0"/>
                  </a:moveTo>
                  <a:lnTo>
                    <a:pt x="770981" y="0"/>
                  </a:lnTo>
                  <a:cubicBezTo>
                    <a:pt x="814833" y="0"/>
                    <a:pt x="850383" y="35550"/>
                    <a:pt x="850383" y="79403"/>
                  </a:cubicBezTo>
                  <a:lnTo>
                    <a:pt x="850383" y="105768"/>
                  </a:lnTo>
                  <a:cubicBezTo>
                    <a:pt x="850383" y="126827"/>
                    <a:pt x="842018" y="147023"/>
                    <a:pt x="827127" y="161914"/>
                  </a:cubicBezTo>
                  <a:cubicBezTo>
                    <a:pt x="812236" y="176805"/>
                    <a:pt x="792039" y="185170"/>
                    <a:pt x="770981" y="185170"/>
                  </a:cubicBezTo>
                  <a:lnTo>
                    <a:pt x="79403" y="185170"/>
                  </a:lnTo>
                  <a:cubicBezTo>
                    <a:pt x="35550" y="185170"/>
                    <a:pt x="0" y="149621"/>
                    <a:pt x="0" y="105768"/>
                  </a:cubicBezTo>
                  <a:lnTo>
                    <a:pt x="0" y="79403"/>
                  </a:lnTo>
                  <a:cubicBezTo>
                    <a:pt x="0" y="35550"/>
                    <a:pt x="35550" y="0"/>
                    <a:pt x="79403" y="0"/>
                  </a:cubicBezTo>
                  <a:close/>
                </a:path>
              </a:pathLst>
            </a:custGeom>
            <a:solidFill>
              <a:srgbClr val="FAA2AF"/>
            </a:solidFill>
            <a:ln cap="rnd">
              <a:noFill/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28575"/>
              <a:ext cx="850383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1624191" y="6649595"/>
            <a:ext cx="3997584" cy="870471"/>
            <a:chOff x="0" y="0"/>
            <a:chExt cx="850383" cy="18517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50383" cy="185170"/>
            </a:xfrm>
            <a:custGeom>
              <a:avLst/>
              <a:gdLst/>
              <a:ahLst/>
              <a:cxnLst/>
              <a:rect r="r" b="b" t="t" l="l"/>
              <a:pathLst>
                <a:path h="185170" w="850383">
                  <a:moveTo>
                    <a:pt x="79403" y="0"/>
                  </a:moveTo>
                  <a:lnTo>
                    <a:pt x="770981" y="0"/>
                  </a:lnTo>
                  <a:cubicBezTo>
                    <a:pt x="814833" y="0"/>
                    <a:pt x="850383" y="35550"/>
                    <a:pt x="850383" y="79403"/>
                  </a:cubicBezTo>
                  <a:lnTo>
                    <a:pt x="850383" y="105768"/>
                  </a:lnTo>
                  <a:cubicBezTo>
                    <a:pt x="850383" y="126827"/>
                    <a:pt x="842018" y="147023"/>
                    <a:pt x="827127" y="161914"/>
                  </a:cubicBezTo>
                  <a:cubicBezTo>
                    <a:pt x="812236" y="176805"/>
                    <a:pt x="792039" y="185170"/>
                    <a:pt x="770981" y="185170"/>
                  </a:cubicBezTo>
                  <a:lnTo>
                    <a:pt x="79403" y="185170"/>
                  </a:lnTo>
                  <a:cubicBezTo>
                    <a:pt x="35550" y="185170"/>
                    <a:pt x="0" y="149621"/>
                    <a:pt x="0" y="105768"/>
                  </a:cubicBezTo>
                  <a:lnTo>
                    <a:pt x="0" y="79403"/>
                  </a:lnTo>
                  <a:cubicBezTo>
                    <a:pt x="0" y="35550"/>
                    <a:pt x="35550" y="0"/>
                    <a:pt x="79403" y="0"/>
                  </a:cubicBezTo>
                  <a:close/>
                </a:path>
              </a:pathLst>
            </a:custGeom>
            <a:solidFill>
              <a:srgbClr val="FAA2AF"/>
            </a:solidFill>
            <a:ln cap="rnd">
              <a:noFill/>
              <a:prstDash val="solid"/>
              <a:round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28575"/>
              <a:ext cx="850383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true" flipV="false" rot="-405636">
            <a:off x="504925" y="261991"/>
            <a:ext cx="4183962" cy="2806741"/>
          </a:xfrm>
          <a:custGeom>
            <a:avLst/>
            <a:gdLst/>
            <a:ahLst/>
            <a:cxnLst/>
            <a:rect r="r" b="b" t="t" l="l"/>
            <a:pathLst>
              <a:path h="2806741" w="4183962">
                <a:moveTo>
                  <a:pt x="4183962" y="0"/>
                </a:moveTo>
                <a:lnTo>
                  <a:pt x="0" y="0"/>
                </a:lnTo>
                <a:lnTo>
                  <a:pt x="0" y="2806741"/>
                </a:lnTo>
                <a:lnTo>
                  <a:pt x="4183962" y="2806741"/>
                </a:lnTo>
                <a:lnTo>
                  <a:pt x="418396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-1304621">
            <a:off x="715433" y="4870935"/>
            <a:ext cx="1335773" cy="3202654"/>
          </a:xfrm>
          <a:custGeom>
            <a:avLst/>
            <a:gdLst/>
            <a:ahLst/>
            <a:cxnLst/>
            <a:rect r="r" b="b" t="t" l="l"/>
            <a:pathLst>
              <a:path h="3202654" w="1335773">
                <a:moveTo>
                  <a:pt x="0" y="0"/>
                </a:moveTo>
                <a:lnTo>
                  <a:pt x="1335773" y="0"/>
                </a:lnTo>
                <a:lnTo>
                  <a:pt x="1335773" y="3202654"/>
                </a:lnTo>
                <a:lnTo>
                  <a:pt x="0" y="32026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4091681" y="1906682"/>
            <a:ext cx="10128509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12000">
                <a:solidFill>
                  <a:srgbClr val="5A93CF"/>
                </a:solidFill>
                <a:latin typeface="Marykate"/>
                <a:ea typeface="Marykate"/>
                <a:cs typeface="Marykate"/>
                <a:sym typeface="Marykate"/>
              </a:rPr>
              <a:t>Table of Content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352188" y="3697382"/>
            <a:ext cx="11607494" cy="793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1999" spc="79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302407" y="5565053"/>
            <a:ext cx="2772960" cy="347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44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ABOUT ME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694602" y="6907241"/>
            <a:ext cx="3988571" cy="347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44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WORK EXPERIENCE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508585" y="5565053"/>
            <a:ext cx="3290194" cy="347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44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VISION &amp; MISSION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767201" y="6907241"/>
            <a:ext cx="2772960" cy="347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44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PORTFOLIO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1624191" y="5565053"/>
            <a:ext cx="3997584" cy="347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44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PERSONAL SKILL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2236503" y="6907241"/>
            <a:ext cx="2772960" cy="347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44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CONTACT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4359523" y="8924925"/>
            <a:ext cx="2524504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Page 03 of 15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867606" y="8924925"/>
            <a:ext cx="3600911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www.reallygreatsite.com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315491" y="2242792"/>
            <a:ext cx="5560909" cy="5951254"/>
            <a:chOff x="0" y="0"/>
            <a:chExt cx="5880100" cy="62928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40970" y="-154940"/>
              <a:ext cx="6107430" cy="6581139"/>
            </a:xfrm>
            <a:custGeom>
              <a:avLst/>
              <a:gdLst/>
              <a:ahLst/>
              <a:cxnLst/>
              <a:rect r="r" b="b" t="t" l="l"/>
              <a:pathLst>
                <a:path h="6581139" w="6107430">
                  <a:moveTo>
                    <a:pt x="375920" y="2174240"/>
                  </a:moveTo>
                  <a:cubicBezTo>
                    <a:pt x="238760" y="2086610"/>
                    <a:pt x="156210" y="1972310"/>
                    <a:pt x="142240" y="1832610"/>
                  </a:cubicBezTo>
                  <a:cubicBezTo>
                    <a:pt x="95250" y="1310640"/>
                    <a:pt x="1035050" y="629920"/>
                    <a:pt x="2241550" y="314960"/>
                  </a:cubicBezTo>
                  <a:cubicBezTo>
                    <a:pt x="3448050" y="0"/>
                    <a:pt x="4466590" y="166370"/>
                    <a:pt x="4513580" y="688340"/>
                  </a:cubicBezTo>
                  <a:cubicBezTo>
                    <a:pt x="4540250" y="977900"/>
                    <a:pt x="4263390" y="1314450"/>
                    <a:pt x="3807460" y="1611630"/>
                  </a:cubicBezTo>
                  <a:cubicBezTo>
                    <a:pt x="5148580" y="1710690"/>
                    <a:pt x="6107430" y="1982470"/>
                    <a:pt x="6013450" y="2260600"/>
                  </a:cubicBezTo>
                  <a:cubicBezTo>
                    <a:pt x="6013450" y="2261870"/>
                    <a:pt x="6012179" y="2263140"/>
                    <a:pt x="6012179" y="2265680"/>
                  </a:cubicBezTo>
                  <a:cubicBezTo>
                    <a:pt x="6010909" y="2278380"/>
                    <a:pt x="6007100" y="2291080"/>
                    <a:pt x="6003289" y="2302510"/>
                  </a:cubicBezTo>
                  <a:cubicBezTo>
                    <a:pt x="5901689" y="2603500"/>
                    <a:pt x="5099050" y="3026410"/>
                    <a:pt x="4041139" y="3371850"/>
                  </a:cubicBezTo>
                  <a:cubicBezTo>
                    <a:pt x="4476749" y="3503930"/>
                    <a:pt x="4763769" y="3674110"/>
                    <a:pt x="4817109" y="3849370"/>
                  </a:cubicBezTo>
                  <a:cubicBezTo>
                    <a:pt x="4823459" y="3867149"/>
                    <a:pt x="4827269" y="3886199"/>
                    <a:pt x="4826000" y="3903979"/>
                  </a:cubicBezTo>
                  <a:cubicBezTo>
                    <a:pt x="4826000" y="3926839"/>
                    <a:pt x="4823459" y="3949699"/>
                    <a:pt x="4815840" y="3971289"/>
                  </a:cubicBezTo>
                  <a:cubicBezTo>
                    <a:pt x="4798060" y="4018279"/>
                    <a:pt x="4768850" y="4061459"/>
                    <a:pt x="4729480" y="4094479"/>
                  </a:cubicBezTo>
                  <a:cubicBezTo>
                    <a:pt x="4522470" y="4325620"/>
                    <a:pt x="3996690" y="4599939"/>
                    <a:pt x="3335020" y="4832349"/>
                  </a:cubicBezTo>
                  <a:cubicBezTo>
                    <a:pt x="4051300" y="5110479"/>
                    <a:pt x="4480560" y="5525770"/>
                    <a:pt x="4358640" y="5888989"/>
                  </a:cubicBezTo>
                  <a:cubicBezTo>
                    <a:pt x="4196080" y="6371589"/>
                    <a:pt x="3124200" y="6581139"/>
                    <a:pt x="1965960" y="6358889"/>
                  </a:cubicBezTo>
                  <a:cubicBezTo>
                    <a:pt x="807720" y="6136639"/>
                    <a:pt x="0" y="5562600"/>
                    <a:pt x="161290" y="5080000"/>
                  </a:cubicBezTo>
                  <a:cubicBezTo>
                    <a:pt x="185420" y="5012690"/>
                    <a:pt x="222250" y="4953000"/>
                    <a:pt x="273050" y="4902200"/>
                  </a:cubicBezTo>
                  <a:cubicBezTo>
                    <a:pt x="424180" y="4712970"/>
                    <a:pt x="797560" y="4491990"/>
                    <a:pt x="1291590" y="4288790"/>
                  </a:cubicBezTo>
                  <a:cubicBezTo>
                    <a:pt x="650240" y="4137660"/>
                    <a:pt x="237490" y="3909060"/>
                    <a:pt x="238760" y="3679190"/>
                  </a:cubicBezTo>
                  <a:cubicBezTo>
                    <a:pt x="238760" y="3657600"/>
                    <a:pt x="242570" y="3637280"/>
                    <a:pt x="248920" y="3616960"/>
                  </a:cubicBezTo>
                  <a:cubicBezTo>
                    <a:pt x="342900" y="3337560"/>
                    <a:pt x="1040130" y="2954020"/>
                    <a:pt x="1986280" y="2623820"/>
                  </a:cubicBezTo>
                  <a:cubicBezTo>
                    <a:pt x="1160780" y="2524760"/>
                    <a:pt x="553720" y="2357120"/>
                    <a:pt x="375920" y="2174240"/>
                  </a:cubicBezTo>
                  <a:close/>
                </a:path>
              </a:pathLst>
            </a:custGeom>
            <a:blipFill>
              <a:blip r:embed="rId2"/>
              <a:stretch>
                <a:fillRect l="-18743" t="-14522" r="-313" b="-52349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344868" y="266015"/>
            <a:ext cx="2894329" cy="2818353"/>
          </a:xfrm>
          <a:custGeom>
            <a:avLst/>
            <a:gdLst/>
            <a:ahLst/>
            <a:cxnLst/>
            <a:rect r="r" b="b" t="t" l="l"/>
            <a:pathLst>
              <a:path h="2818353" w="2894329">
                <a:moveTo>
                  <a:pt x="0" y="0"/>
                </a:moveTo>
                <a:lnTo>
                  <a:pt x="2894329" y="0"/>
                </a:lnTo>
                <a:lnTo>
                  <a:pt x="2894329" y="2818353"/>
                </a:lnTo>
                <a:lnTo>
                  <a:pt x="0" y="28183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3660225" y="8754366"/>
            <a:ext cx="3923100" cy="703069"/>
            <a:chOff x="0" y="0"/>
            <a:chExt cx="1033244" cy="18517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AA2AF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06511" y="8754366"/>
            <a:ext cx="3923100" cy="703069"/>
            <a:chOff x="0" y="0"/>
            <a:chExt cx="1033244" cy="1851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5A93CF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867606" y="8924925"/>
            <a:ext cx="3600911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www.reallygreatsite.com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3334075">
            <a:off x="-853709" y="6570968"/>
            <a:ext cx="3008866" cy="2102445"/>
          </a:xfrm>
          <a:custGeom>
            <a:avLst/>
            <a:gdLst/>
            <a:ahLst/>
            <a:cxnLst/>
            <a:rect r="r" b="b" t="t" l="l"/>
            <a:pathLst>
              <a:path h="2102445" w="3008866">
                <a:moveTo>
                  <a:pt x="0" y="0"/>
                </a:moveTo>
                <a:lnTo>
                  <a:pt x="3008867" y="0"/>
                </a:lnTo>
                <a:lnTo>
                  <a:pt x="3008867" y="2102445"/>
                </a:lnTo>
                <a:lnTo>
                  <a:pt x="0" y="2102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3334075">
            <a:off x="16026438" y="3530816"/>
            <a:ext cx="3008866" cy="2102445"/>
          </a:xfrm>
          <a:custGeom>
            <a:avLst/>
            <a:gdLst/>
            <a:ahLst/>
            <a:cxnLst/>
            <a:rect r="r" b="b" t="t" l="l"/>
            <a:pathLst>
              <a:path h="2102445" w="3008866">
                <a:moveTo>
                  <a:pt x="0" y="0"/>
                </a:moveTo>
                <a:lnTo>
                  <a:pt x="3008866" y="0"/>
                </a:lnTo>
                <a:lnTo>
                  <a:pt x="3008866" y="2102446"/>
                </a:lnTo>
                <a:lnTo>
                  <a:pt x="0" y="21024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1801695">
            <a:off x="13104360" y="1767481"/>
            <a:ext cx="1143605" cy="950622"/>
          </a:xfrm>
          <a:custGeom>
            <a:avLst/>
            <a:gdLst/>
            <a:ahLst/>
            <a:cxnLst/>
            <a:rect r="r" b="b" t="t" l="l"/>
            <a:pathLst>
              <a:path h="950622" w="1143605">
                <a:moveTo>
                  <a:pt x="0" y="0"/>
                </a:moveTo>
                <a:lnTo>
                  <a:pt x="1143605" y="0"/>
                </a:lnTo>
                <a:lnTo>
                  <a:pt x="1143605" y="950622"/>
                </a:lnTo>
                <a:lnTo>
                  <a:pt x="0" y="9506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409075" y="490555"/>
            <a:ext cx="2528657" cy="1528784"/>
          </a:xfrm>
          <a:custGeom>
            <a:avLst/>
            <a:gdLst/>
            <a:ahLst/>
            <a:cxnLst/>
            <a:rect r="r" b="b" t="t" l="l"/>
            <a:pathLst>
              <a:path h="1528784" w="2528657">
                <a:moveTo>
                  <a:pt x="0" y="0"/>
                </a:moveTo>
                <a:lnTo>
                  <a:pt x="2528657" y="0"/>
                </a:lnTo>
                <a:lnTo>
                  <a:pt x="2528657" y="1528784"/>
                </a:lnTo>
                <a:lnTo>
                  <a:pt x="0" y="15287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883398" y="2074100"/>
            <a:ext cx="1647473" cy="996035"/>
          </a:xfrm>
          <a:custGeom>
            <a:avLst/>
            <a:gdLst/>
            <a:ahLst/>
            <a:cxnLst/>
            <a:rect r="r" b="b" t="t" l="l"/>
            <a:pathLst>
              <a:path h="996035" w="1647473">
                <a:moveTo>
                  <a:pt x="0" y="0"/>
                </a:moveTo>
                <a:lnTo>
                  <a:pt x="1647473" y="0"/>
                </a:lnTo>
                <a:lnTo>
                  <a:pt x="1647473" y="996035"/>
                </a:lnTo>
                <a:lnTo>
                  <a:pt x="0" y="9960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144000" y="667587"/>
            <a:ext cx="1098206" cy="1007604"/>
          </a:xfrm>
          <a:custGeom>
            <a:avLst/>
            <a:gdLst/>
            <a:ahLst/>
            <a:cxnLst/>
            <a:rect r="r" b="b" t="t" l="l"/>
            <a:pathLst>
              <a:path h="1007604" w="1098206">
                <a:moveTo>
                  <a:pt x="0" y="0"/>
                </a:moveTo>
                <a:lnTo>
                  <a:pt x="1098206" y="0"/>
                </a:lnTo>
                <a:lnTo>
                  <a:pt x="1098206" y="1007604"/>
                </a:lnTo>
                <a:lnTo>
                  <a:pt x="0" y="100760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923448" y="8124925"/>
            <a:ext cx="1098206" cy="1007604"/>
          </a:xfrm>
          <a:custGeom>
            <a:avLst/>
            <a:gdLst/>
            <a:ahLst/>
            <a:cxnLst/>
            <a:rect r="r" b="b" t="t" l="l"/>
            <a:pathLst>
              <a:path h="1007604" w="1098206">
                <a:moveTo>
                  <a:pt x="0" y="0"/>
                </a:moveTo>
                <a:lnTo>
                  <a:pt x="1098206" y="0"/>
                </a:lnTo>
                <a:lnTo>
                  <a:pt x="1098206" y="1007604"/>
                </a:lnTo>
                <a:lnTo>
                  <a:pt x="0" y="100760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5883398" y="6670775"/>
            <a:ext cx="1098206" cy="1007604"/>
          </a:xfrm>
          <a:custGeom>
            <a:avLst/>
            <a:gdLst/>
            <a:ahLst/>
            <a:cxnLst/>
            <a:rect r="r" b="b" t="t" l="l"/>
            <a:pathLst>
              <a:path h="1007604" w="1098206">
                <a:moveTo>
                  <a:pt x="0" y="0"/>
                </a:moveTo>
                <a:lnTo>
                  <a:pt x="1098206" y="0"/>
                </a:lnTo>
                <a:lnTo>
                  <a:pt x="1098206" y="1007604"/>
                </a:lnTo>
                <a:lnTo>
                  <a:pt x="0" y="100760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2620166" y="2887219"/>
            <a:ext cx="7622040" cy="1485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18"/>
              </a:lnSpc>
            </a:pPr>
            <a:r>
              <a:rPr lang="en-US" sz="12020">
                <a:solidFill>
                  <a:srgbClr val="5A93CF"/>
                </a:solidFill>
                <a:latin typeface="Marykate"/>
                <a:ea typeface="Marykate"/>
                <a:cs typeface="Marykate"/>
                <a:sym typeface="Marykate"/>
              </a:rPr>
              <a:t>About Me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620166" y="4780627"/>
            <a:ext cx="7037943" cy="2393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1999" spc="79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Presentations are communication tools that can be used as demonstrations, lectures, speeches, reports, and more. It is mostly presented before an audience. It serves a variety of purposes, making presentations powerful tools for convincing and teaching.</a:t>
            </a:r>
          </a:p>
        </p:txBody>
      </p:sp>
      <p:sp>
        <p:nvSpPr>
          <p:cNvPr name="TextBox 22" id="22"/>
          <p:cNvSpPr txBox="true"/>
          <p:nvPr/>
        </p:nvSpPr>
        <p:spPr>
          <a:xfrm rot="-1346305">
            <a:off x="9971417" y="1978895"/>
            <a:ext cx="2960726" cy="551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400"/>
              </a:lnSpc>
            </a:pPr>
            <a:r>
              <a:rPr lang="en-US" b="true" sz="2000" spc="148">
                <a:solidFill>
                  <a:srgbClr val="3D3D3D"/>
                </a:solidFill>
                <a:latin typeface="Poppins Bold"/>
                <a:ea typeface="Poppins Bold"/>
                <a:cs typeface="Poppins Bold"/>
                <a:sym typeface="Poppins Bold"/>
              </a:rPr>
              <a:t>KORINA VILLANUEVA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359523" y="8924925"/>
            <a:ext cx="2524504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Page 04 of 15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680328" y="1507434"/>
            <a:ext cx="6550833" cy="3130233"/>
            <a:chOff x="0" y="0"/>
            <a:chExt cx="929255" cy="4440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29255" cy="444033"/>
            </a:xfrm>
            <a:custGeom>
              <a:avLst/>
              <a:gdLst/>
              <a:ahLst/>
              <a:cxnLst/>
              <a:rect r="r" b="b" t="t" l="l"/>
              <a:pathLst>
                <a:path h="444033" w="929255">
                  <a:moveTo>
                    <a:pt x="464628" y="0"/>
                  </a:moveTo>
                  <a:cubicBezTo>
                    <a:pt x="208021" y="0"/>
                    <a:pt x="0" y="99400"/>
                    <a:pt x="0" y="222016"/>
                  </a:cubicBezTo>
                  <a:cubicBezTo>
                    <a:pt x="0" y="344633"/>
                    <a:pt x="208021" y="444033"/>
                    <a:pt x="464628" y="444033"/>
                  </a:cubicBezTo>
                  <a:cubicBezTo>
                    <a:pt x="721235" y="444033"/>
                    <a:pt x="929255" y="344633"/>
                    <a:pt x="929255" y="222016"/>
                  </a:cubicBezTo>
                  <a:cubicBezTo>
                    <a:pt x="929255" y="99400"/>
                    <a:pt x="721235" y="0"/>
                    <a:pt x="464628" y="0"/>
                  </a:cubicBezTo>
                  <a:close/>
                </a:path>
              </a:pathLst>
            </a:custGeom>
            <a:solidFill>
              <a:srgbClr val="5A93C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87118" y="13053"/>
              <a:ext cx="755020" cy="3893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680328" y="5267692"/>
            <a:ext cx="6550833" cy="3130233"/>
            <a:chOff x="0" y="0"/>
            <a:chExt cx="929255" cy="4440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29255" cy="444033"/>
            </a:xfrm>
            <a:custGeom>
              <a:avLst/>
              <a:gdLst/>
              <a:ahLst/>
              <a:cxnLst/>
              <a:rect r="r" b="b" t="t" l="l"/>
              <a:pathLst>
                <a:path h="444033" w="929255">
                  <a:moveTo>
                    <a:pt x="464628" y="0"/>
                  </a:moveTo>
                  <a:cubicBezTo>
                    <a:pt x="208021" y="0"/>
                    <a:pt x="0" y="99400"/>
                    <a:pt x="0" y="222016"/>
                  </a:cubicBezTo>
                  <a:cubicBezTo>
                    <a:pt x="0" y="344633"/>
                    <a:pt x="208021" y="444033"/>
                    <a:pt x="464628" y="444033"/>
                  </a:cubicBezTo>
                  <a:cubicBezTo>
                    <a:pt x="721235" y="444033"/>
                    <a:pt x="929255" y="344633"/>
                    <a:pt x="929255" y="222016"/>
                  </a:cubicBezTo>
                  <a:cubicBezTo>
                    <a:pt x="929255" y="99400"/>
                    <a:pt x="721235" y="0"/>
                    <a:pt x="464628" y="0"/>
                  </a:cubicBezTo>
                  <a:close/>
                </a:path>
              </a:pathLst>
            </a:custGeom>
            <a:solidFill>
              <a:srgbClr val="5A93C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87118" y="13053"/>
              <a:ext cx="755020" cy="3893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833834" y="4694481"/>
            <a:ext cx="6495200" cy="3827269"/>
            <a:chOff x="0" y="0"/>
            <a:chExt cx="8502650" cy="50101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5240" y="16510"/>
              <a:ext cx="8470900" cy="4977130"/>
            </a:xfrm>
            <a:custGeom>
              <a:avLst/>
              <a:gdLst/>
              <a:ahLst/>
              <a:cxnLst/>
              <a:rect r="r" b="b" t="t" l="l"/>
              <a:pathLst>
                <a:path h="4977130" w="8470900">
                  <a:moveTo>
                    <a:pt x="5982970" y="0"/>
                  </a:moveTo>
                  <a:cubicBezTo>
                    <a:pt x="5302250" y="0"/>
                    <a:pt x="5179060" y="716280"/>
                    <a:pt x="4236720" y="716280"/>
                  </a:cubicBezTo>
                  <a:cubicBezTo>
                    <a:pt x="3463290" y="716280"/>
                    <a:pt x="3171190" y="0"/>
                    <a:pt x="2490470" y="0"/>
                  </a:cubicBezTo>
                  <a:cubicBezTo>
                    <a:pt x="1115060" y="0"/>
                    <a:pt x="0" y="1113790"/>
                    <a:pt x="0" y="2487930"/>
                  </a:cubicBezTo>
                  <a:cubicBezTo>
                    <a:pt x="0" y="3862070"/>
                    <a:pt x="1113790" y="4977130"/>
                    <a:pt x="2489200" y="4977130"/>
                  </a:cubicBezTo>
                  <a:cubicBezTo>
                    <a:pt x="3169920" y="4977130"/>
                    <a:pt x="3293110" y="4260850"/>
                    <a:pt x="4235450" y="4260850"/>
                  </a:cubicBezTo>
                  <a:cubicBezTo>
                    <a:pt x="5008880" y="4260850"/>
                    <a:pt x="5300980" y="4977130"/>
                    <a:pt x="5981700" y="4977130"/>
                  </a:cubicBezTo>
                  <a:cubicBezTo>
                    <a:pt x="7355840" y="4977130"/>
                    <a:pt x="8470900" y="3863340"/>
                    <a:pt x="8470900" y="2487930"/>
                  </a:cubicBezTo>
                  <a:cubicBezTo>
                    <a:pt x="8470900" y="1112520"/>
                    <a:pt x="7357110" y="0"/>
                    <a:pt x="598297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6732" r="0" b="-6732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502650" cy="5010150"/>
            </a:xfrm>
            <a:custGeom>
              <a:avLst/>
              <a:gdLst/>
              <a:ahLst/>
              <a:cxnLst/>
              <a:rect r="r" b="b" t="t" l="l"/>
              <a:pathLst>
                <a:path h="5010150" w="8502650">
                  <a:moveTo>
                    <a:pt x="5998210" y="5010150"/>
                  </a:moveTo>
                  <a:cubicBezTo>
                    <a:pt x="5664200" y="5010150"/>
                    <a:pt x="5426710" y="4843780"/>
                    <a:pt x="5175250" y="4665980"/>
                  </a:cubicBezTo>
                  <a:cubicBezTo>
                    <a:pt x="4914900" y="4483100"/>
                    <a:pt x="4645660" y="4293870"/>
                    <a:pt x="4251960" y="4293870"/>
                  </a:cubicBezTo>
                  <a:cubicBezTo>
                    <a:pt x="3747770" y="4293870"/>
                    <a:pt x="3486150" y="4495800"/>
                    <a:pt x="3233420" y="4692650"/>
                  </a:cubicBezTo>
                  <a:cubicBezTo>
                    <a:pt x="3022600" y="4856480"/>
                    <a:pt x="2823210" y="5010150"/>
                    <a:pt x="2505710" y="5010150"/>
                  </a:cubicBezTo>
                  <a:cubicBezTo>
                    <a:pt x="1123950" y="5010150"/>
                    <a:pt x="0" y="3886200"/>
                    <a:pt x="0" y="2504440"/>
                  </a:cubicBezTo>
                  <a:cubicBezTo>
                    <a:pt x="0" y="1123950"/>
                    <a:pt x="1123950" y="0"/>
                    <a:pt x="2504440" y="0"/>
                  </a:cubicBezTo>
                  <a:cubicBezTo>
                    <a:pt x="2838450" y="0"/>
                    <a:pt x="3075940" y="166370"/>
                    <a:pt x="3327400" y="344170"/>
                  </a:cubicBezTo>
                  <a:cubicBezTo>
                    <a:pt x="3587750" y="527050"/>
                    <a:pt x="3856990" y="716280"/>
                    <a:pt x="4250690" y="716280"/>
                  </a:cubicBezTo>
                  <a:cubicBezTo>
                    <a:pt x="4754880" y="716280"/>
                    <a:pt x="5016500" y="514350"/>
                    <a:pt x="5269230" y="317500"/>
                  </a:cubicBezTo>
                  <a:cubicBezTo>
                    <a:pt x="5480050" y="153670"/>
                    <a:pt x="5679440" y="0"/>
                    <a:pt x="5996940" y="0"/>
                  </a:cubicBezTo>
                  <a:cubicBezTo>
                    <a:pt x="7378700" y="0"/>
                    <a:pt x="8502650" y="1123950"/>
                    <a:pt x="8502650" y="2504440"/>
                  </a:cubicBezTo>
                  <a:cubicBezTo>
                    <a:pt x="8502650" y="3886200"/>
                    <a:pt x="7378700" y="5010150"/>
                    <a:pt x="5998210" y="5010150"/>
                  </a:cubicBezTo>
                  <a:close/>
                  <a:moveTo>
                    <a:pt x="4250690" y="4262120"/>
                  </a:moveTo>
                  <a:cubicBezTo>
                    <a:pt x="4654550" y="4262120"/>
                    <a:pt x="4927600" y="4453890"/>
                    <a:pt x="5191760" y="4640580"/>
                  </a:cubicBezTo>
                  <a:cubicBezTo>
                    <a:pt x="5439410" y="4814570"/>
                    <a:pt x="5671820" y="4978400"/>
                    <a:pt x="5996940" y="4978400"/>
                  </a:cubicBezTo>
                  <a:cubicBezTo>
                    <a:pt x="7360920" y="4978400"/>
                    <a:pt x="8470900" y="3868420"/>
                    <a:pt x="8470900" y="2504440"/>
                  </a:cubicBezTo>
                  <a:cubicBezTo>
                    <a:pt x="8470900" y="1141730"/>
                    <a:pt x="7360920" y="31750"/>
                    <a:pt x="5998210" y="31750"/>
                  </a:cubicBezTo>
                  <a:cubicBezTo>
                    <a:pt x="5690870" y="31750"/>
                    <a:pt x="5496560" y="182880"/>
                    <a:pt x="5289550" y="342900"/>
                  </a:cubicBezTo>
                  <a:cubicBezTo>
                    <a:pt x="5044440" y="532130"/>
                    <a:pt x="4766310" y="748030"/>
                    <a:pt x="4251960" y="748030"/>
                  </a:cubicBezTo>
                  <a:cubicBezTo>
                    <a:pt x="3848100" y="748030"/>
                    <a:pt x="3575050" y="556260"/>
                    <a:pt x="3310890" y="369570"/>
                  </a:cubicBezTo>
                  <a:cubicBezTo>
                    <a:pt x="3063240" y="195580"/>
                    <a:pt x="2830830" y="31750"/>
                    <a:pt x="2505710" y="31750"/>
                  </a:cubicBezTo>
                  <a:cubicBezTo>
                    <a:pt x="1141730" y="31750"/>
                    <a:pt x="31750" y="1141730"/>
                    <a:pt x="31750" y="2504440"/>
                  </a:cubicBezTo>
                  <a:cubicBezTo>
                    <a:pt x="31750" y="3868420"/>
                    <a:pt x="1141730" y="4978400"/>
                    <a:pt x="2504440" y="4978400"/>
                  </a:cubicBezTo>
                  <a:cubicBezTo>
                    <a:pt x="2811780" y="4978400"/>
                    <a:pt x="3006090" y="4827270"/>
                    <a:pt x="3213100" y="4667250"/>
                  </a:cubicBezTo>
                  <a:cubicBezTo>
                    <a:pt x="3458210" y="4476750"/>
                    <a:pt x="3736340" y="4262120"/>
                    <a:pt x="4250690" y="4262120"/>
                  </a:cubicBezTo>
                  <a:close/>
                </a:path>
              </a:pathLst>
            </a:custGeom>
            <a:solidFill>
              <a:srgbClr val="FAA2AF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874690">
            <a:off x="8048884" y="4261664"/>
            <a:ext cx="2658458" cy="814153"/>
          </a:xfrm>
          <a:custGeom>
            <a:avLst/>
            <a:gdLst/>
            <a:ahLst/>
            <a:cxnLst/>
            <a:rect r="r" b="b" t="t" l="l"/>
            <a:pathLst>
              <a:path h="814153" w="2658458">
                <a:moveTo>
                  <a:pt x="0" y="0"/>
                </a:moveTo>
                <a:lnTo>
                  <a:pt x="2658458" y="0"/>
                </a:lnTo>
                <a:lnTo>
                  <a:pt x="2658458" y="814153"/>
                </a:lnTo>
                <a:lnTo>
                  <a:pt x="0" y="8141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585983" y="8982433"/>
            <a:ext cx="2500527" cy="459472"/>
          </a:xfrm>
          <a:custGeom>
            <a:avLst/>
            <a:gdLst/>
            <a:ahLst/>
            <a:cxnLst/>
            <a:rect r="r" b="b" t="t" l="l"/>
            <a:pathLst>
              <a:path h="459472" w="2500527">
                <a:moveTo>
                  <a:pt x="0" y="0"/>
                </a:moveTo>
                <a:lnTo>
                  <a:pt x="2500527" y="0"/>
                </a:lnTo>
                <a:lnTo>
                  <a:pt x="2500527" y="459472"/>
                </a:lnTo>
                <a:lnTo>
                  <a:pt x="0" y="4594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3006410">
            <a:off x="137770" y="758003"/>
            <a:ext cx="3087797" cy="1802501"/>
          </a:xfrm>
          <a:custGeom>
            <a:avLst/>
            <a:gdLst/>
            <a:ahLst/>
            <a:cxnLst/>
            <a:rect r="r" b="b" t="t" l="l"/>
            <a:pathLst>
              <a:path h="1802501" w="3087797">
                <a:moveTo>
                  <a:pt x="0" y="0"/>
                </a:moveTo>
                <a:lnTo>
                  <a:pt x="3087797" y="0"/>
                </a:lnTo>
                <a:lnTo>
                  <a:pt x="3087797" y="1802501"/>
                </a:lnTo>
                <a:lnTo>
                  <a:pt x="0" y="18025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997048" y="520261"/>
            <a:ext cx="1874290" cy="2100045"/>
          </a:xfrm>
          <a:custGeom>
            <a:avLst/>
            <a:gdLst/>
            <a:ahLst/>
            <a:cxnLst/>
            <a:rect r="r" b="b" t="t" l="l"/>
            <a:pathLst>
              <a:path h="2100045" w="1874290">
                <a:moveTo>
                  <a:pt x="0" y="0"/>
                </a:moveTo>
                <a:lnTo>
                  <a:pt x="1874290" y="0"/>
                </a:lnTo>
                <a:lnTo>
                  <a:pt x="1874290" y="2100045"/>
                </a:lnTo>
                <a:lnTo>
                  <a:pt x="0" y="21000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523350" y="1732208"/>
            <a:ext cx="6620650" cy="2609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99"/>
              </a:lnSpc>
            </a:pPr>
            <a:r>
              <a:rPr lang="en-US" sz="10999">
                <a:solidFill>
                  <a:srgbClr val="5A93CF"/>
                </a:solidFill>
                <a:latin typeface="Marykate"/>
                <a:ea typeface="Marykate"/>
                <a:cs typeface="Marykate"/>
                <a:sym typeface="Marykate"/>
              </a:rPr>
              <a:t>Education Background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320623" y="2355374"/>
            <a:ext cx="5266099" cy="153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320623" y="6115633"/>
            <a:ext cx="5266099" cy="153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568042" y="1286984"/>
            <a:ext cx="4771261" cy="802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b="true" sz="2000" spc="12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BORCELLE UNIVERSITY | 2011 - 2014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672459" y="5025063"/>
            <a:ext cx="4562427" cy="76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b="true" sz="2000" spc="12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FAUGET UNIVERSITY | 2014 - 2016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3660225" y="8754366"/>
            <a:ext cx="3923100" cy="703069"/>
            <a:chOff x="0" y="0"/>
            <a:chExt cx="1033244" cy="18517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AA2AF"/>
              </a:solidFill>
              <a:prstDash val="solid"/>
              <a:round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4359523" y="8924925"/>
            <a:ext cx="2524504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Page 05 of 15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706511" y="8754366"/>
            <a:ext cx="3923100" cy="703069"/>
            <a:chOff x="0" y="0"/>
            <a:chExt cx="1033244" cy="18517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5A93CF"/>
              </a:solidFill>
              <a:prstDash val="solid"/>
              <a:round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867606" y="8924925"/>
            <a:ext cx="3600911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www.reallygreatsite.com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644065" y="-1893352"/>
            <a:ext cx="19144006" cy="14238354"/>
          </a:xfrm>
          <a:custGeom>
            <a:avLst/>
            <a:gdLst/>
            <a:ahLst/>
            <a:cxnLst/>
            <a:rect r="r" b="b" t="t" l="l"/>
            <a:pathLst>
              <a:path h="14238354" w="19144006">
                <a:moveTo>
                  <a:pt x="0" y="0"/>
                </a:moveTo>
                <a:lnTo>
                  <a:pt x="19144005" y="0"/>
                </a:lnTo>
                <a:lnTo>
                  <a:pt x="19144005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97119" y="2382127"/>
            <a:ext cx="7208820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12000">
                <a:solidFill>
                  <a:srgbClr val="5A93CF"/>
                </a:solidFill>
                <a:latin typeface="Marykate"/>
                <a:ea typeface="Marykate"/>
                <a:cs typeface="Marykate"/>
                <a:sym typeface="Marykate"/>
              </a:rPr>
              <a:t>Personal Skill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6592394" y="7457578"/>
            <a:ext cx="4126683" cy="1495922"/>
          </a:xfrm>
          <a:custGeom>
            <a:avLst/>
            <a:gdLst/>
            <a:ahLst/>
            <a:cxnLst/>
            <a:rect r="r" b="b" t="t" l="l"/>
            <a:pathLst>
              <a:path h="1495922" w="4126683">
                <a:moveTo>
                  <a:pt x="4126682" y="0"/>
                </a:moveTo>
                <a:lnTo>
                  <a:pt x="0" y="0"/>
                </a:lnTo>
                <a:lnTo>
                  <a:pt x="0" y="1495922"/>
                </a:lnTo>
                <a:lnTo>
                  <a:pt x="4126682" y="1495922"/>
                </a:lnTo>
                <a:lnTo>
                  <a:pt x="412668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491034" y="6705723"/>
            <a:ext cx="1603981" cy="1876001"/>
          </a:xfrm>
          <a:custGeom>
            <a:avLst/>
            <a:gdLst/>
            <a:ahLst/>
            <a:cxnLst/>
            <a:rect r="r" b="b" t="t" l="l"/>
            <a:pathLst>
              <a:path h="1876001" w="1603981">
                <a:moveTo>
                  <a:pt x="0" y="0"/>
                </a:moveTo>
                <a:lnTo>
                  <a:pt x="1603981" y="0"/>
                </a:lnTo>
                <a:lnTo>
                  <a:pt x="1603981" y="1876001"/>
                </a:lnTo>
                <a:lnTo>
                  <a:pt x="0" y="18760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790383" y="806052"/>
            <a:ext cx="1707362" cy="1726789"/>
          </a:xfrm>
          <a:custGeom>
            <a:avLst/>
            <a:gdLst/>
            <a:ahLst/>
            <a:cxnLst/>
            <a:rect r="r" b="b" t="t" l="l"/>
            <a:pathLst>
              <a:path h="1726789" w="1707362">
                <a:moveTo>
                  <a:pt x="0" y="0"/>
                </a:moveTo>
                <a:lnTo>
                  <a:pt x="1707363" y="0"/>
                </a:lnTo>
                <a:lnTo>
                  <a:pt x="1707363" y="1726789"/>
                </a:lnTo>
                <a:lnTo>
                  <a:pt x="0" y="172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317521" y="806052"/>
            <a:ext cx="1681996" cy="1618921"/>
          </a:xfrm>
          <a:custGeom>
            <a:avLst/>
            <a:gdLst/>
            <a:ahLst/>
            <a:cxnLst/>
            <a:rect r="r" b="b" t="t" l="l"/>
            <a:pathLst>
              <a:path h="1618921" w="1681996">
                <a:moveTo>
                  <a:pt x="0" y="0"/>
                </a:moveTo>
                <a:lnTo>
                  <a:pt x="1681996" y="0"/>
                </a:lnTo>
                <a:lnTo>
                  <a:pt x="1681996" y="1618921"/>
                </a:lnTo>
                <a:lnTo>
                  <a:pt x="0" y="16189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129084" y="7302253"/>
            <a:ext cx="2733882" cy="502351"/>
          </a:xfrm>
          <a:custGeom>
            <a:avLst/>
            <a:gdLst/>
            <a:ahLst/>
            <a:cxnLst/>
            <a:rect r="r" b="b" t="t" l="l"/>
            <a:pathLst>
              <a:path h="502351" w="2733882">
                <a:moveTo>
                  <a:pt x="0" y="0"/>
                </a:moveTo>
                <a:lnTo>
                  <a:pt x="2733883" y="0"/>
                </a:lnTo>
                <a:lnTo>
                  <a:pt x="2733883" y="502350"/>
                </a:lnTo>
                <a:lnTo>
                  <a:pt x="0" y="5023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197119" y="4211561"/>
            <a:ext cx="6784541" cy="1203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197119" y="5738736"/>
            <a:ext cx="6784541" cy="1203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098875" y="1902036"/>
            <a:ext cx="5426027" cy="800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5999">
                <a:solidFill>
                  <a:srgbClr val="5A93CF"/>
                </a:solidFill>
                <a:latin typeface="Marykate"/>
                <a:ea typeface="Marykate"/>
                <a:cs typeface="Marykate"/>
                <a:sym typeface="Marykate"/>
              </a:rPr>
              <a:t>Graphic Designer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065008" y="5330600"/>
            <a:ext cx="5493761" cy="800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5999">
                <a:solidFill>
                  <a:srgbClr val="5A93CF"/>
                </a:solidFill>
                <a:latin typeface="Marykate"/>
                <a:ea typeface="Marykate"/>
                <a:cs typeface="Marykate"/>
                <a:sym typeface="Marykate"/>
              </a:rPr>
              <a:t>Photographer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383524" y="3617680"/>
            <a:ext cx="4856728" cy="800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5999">
                <a:solidFill>
                  <a:srgbClr val="5A93CF"/>
                </a:solidFill>
                <a:latin typeface="Marykate"/>
                <a:ea typeface="Marykate"/>
                <a:cs typeface="Marykate"/>
                <a:sym typeface="Marykate"/>
              </a:rPr>
              <a:t>Copywriter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065008" y="7043520"/>
            <a:ext cx="5493761" cy="800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5999">
                <a:solidFill>
                  <a:srgbClr val="5A93CF"/>
                </a:solidFill>
                <a:latin typeface="Marykate"/>
                <a:ea typeface="Marykate"/>
                <a:cs typeface="Marykate"/>
                <a:sym typeface="Marykate"/>
              </a:rPr>
              <a:t>Content Creator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3691540" y="8754366"/>
            <a:ext cx="3923100" cy="703069"/>
            <a:chOff x="0" y="0"/>
            <a:chExt cx="1033244" cy="18517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AA2AF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4390838" y="8924925"/>
            <a:ext cx="2524504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Page 06 of 15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706511" y="8754366"/>
            <a:ext cx="3923100" cy="703069"/>
            <a:chOff x="0" y="0"/>
            <a:chExt cx="1033244" cy="18517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5A93CF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867606" y="8924925"/>
            <a:ext cx="3600911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www.reallygreatsite.com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1547822" y="2795426"/>
            <a:ext cx="4528132" cy="550872"/>
            <a:chOff x="0" y="0"/>
            <a:chExt cx="640088" cy="7787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40088" cy="77870"/>
            </a:xfrm>
            <a:custGeom>
              <a:avLst/>
              <a:gdLst/>
              <a:ahLst/>
              <a:cxnLst/>
              <a:rect r="r" b="b" t="t" l="l"/>
              <a:pathLst>
                <a:path h="77870" w="640088">
                  <a:moveTo>
                    <a:pt x="38935" y="0"/>
                  </a:moveTo>
                  <a:lnTo>
                    <a:pt x="601153" y="0"/>
                  </a:lnTo>
                  <a:cubicBezTo>
                    <a:pt x="622656" y="0"/>
                    <a:pt x="640088" y="17432"/>
                    <a:pt x="640088" y="38935"/>
                  </a:cubicBezTo>
                  <a:lnTo>
                    <a:pt x="640088" y="38935"/>
                  </a:lnTo>
                  <a:cubicBezTo>
                    <a:pt x="640088" y="49261"/>
                    <a:pt x="635985" y="59165"/>
                    <a:pt x="628684" y="66466"/>
                  </a:cubicBezTo>
                  <a:cubicBezTo>
                    <a:pt x="621382" y="73768"/>
                    <a:pt x="611479" y="77870"/>
                    <a:pt x="601153" y="77870"/>
                  </a:cubicBezTo>
                  <a:lnTo>
                    <a:pt x="38935" y="77870"/>
                  </a:lnTo>
                  <a:cubicBezTo>
                    <a:pt x="28609" y="77870"/>
                    <a:pt x="18706" y="73768"/>
                    <a:pt x="11404" y="66466"/>
                  </a:cubicBezTo>
                  <a:cubicBezTo>
                    <a:pt x="4102" y="59165"/>
                    <a:pt x="0" y="49261"/>
                    <a:pt x="0" y="38935"/>
                  </a:cubicBezTo>
                  <a:lnTo>
                    <a:pt x="0" y="38935"/>
                  </a:lnTo>
                  <a:cubicBezTo>
                    <a:pt x="0" y="28609"/>
                    <a:pt x="4102" y="18706"/>
                    <a:pt x="11404" y="11404"/>
                  </a:cubicBezTo>
                  <a:cubicBezTo>
                    <a:pt x="18706" y="4102"/>
                    <a:pt x="28609" y="0"/>
                    <a:pt x="38935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5A93CF"/>
              </a:solidFill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19050"/>
              <a:ext cx="640088" cy="96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1665094" y="2893752"/>
            <a:ext cx="4052891" cy="354220"/>
            <a:chOff x="0" y="0"/>
            <a:chExt cx="572908" cy="5007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72908" cy="50072"/>
            </a:xfrm>
            <a:custGeom>
              <a:avLst/>
              <a:gdLst/>
              <a:ahLst/>
              <a:cxnLst/>
              <a:rect r="r" b="b" t="t" l="l"/>
              <a:pathLst>
                <a:path h="50072" w="572908">
                  <a:moveTo>
                    <a:pt x="25036" y="0"/>
                  </a:moveTo>
                  <a:lnTo>
                    <a:pt x="547873" y="0"/>
                  </a:lnTo>
                  <a:cubicBezTo>
                    <a:pt x="561699" y="0"/>
                    <a:pt x="572908" y="11209"/>
                    <a:pt x="572908" y="25036"/>
                  </a:cubicBezTo>
                  <a:lnTo>
                    <a:pt x="572908" y="25036"/>
                  </a:lnTo>
                  <a:cubicBezTo>
                    <a:pt x="572908" y="31676"/>
                    <a:pt x="570271" y="38044"/>
                    <a:pt x="565576" y="42739"/>
                  </a:cubicBezTo>
                  <a:cubicBezTo>
                    <a:pt x="560880" y="47434"/>
                    <a:pt x="554512" y="50072"/>
                    <a:pt x="547873" y="50072"/>
                  </a:cubicBezTo>
                  <a:lnTo>
                    <a:pt x="25036" y="50072"/>
                  </a:lnTo>
                  <a:cubicBezTo>
                    <a:pt x="11209" y="50072"/>
                    <a:pt x="0" y="38863"/>
                    <a:pt x="0" y="25036"/>
                  </a:cubicBezTo>
                  <a:lnTo>
                    <a:pt x="0" y="25036"/>
                  </a:lnTo>
                  <a:cubicBezTo>
                    <a:pt x="0" y="11209"/>
                    <a:pt x="11209" y="0"/>
                    <a:pt x="25036" y="0"/>
                  </a:cubicBezTo>
                  <a:close/>
                </a:path>
              </a:pathLst>
            </a:custGeom>
            <a:solidFill>
              <a:srgbClr val="FAA2AF"/>
            </a:solidFill>
            <a:ln cap="rnd">
              <a:noFill/>
              <a:prstDash val="solid"/>
              <a:round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19050"/>
              <a:ext cx="572908" cy="69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1547822" y="4513028"/>
            <a:ext cx="4528132" cy="550872"/>
            <a:chOff x="0" y="0"/>
            <a:chExt cx="640088" cy="7787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40088" cy="77870"/>
            </a:xfrm>
            <a:custGeom>
              <a:avLst/>
              <a:gdLst/>
              <a:ahLst/>
              <a:cxnLst/>
              <a:rect r="r" b="b" t="t" l="l"/>
              <a:pathLst>
                <a:path h="77870" w="640088">
                  <a:moveTo>
                    <a:pt x="38935" y="0"/>
                  </a:moveTo>
                  <a:lnTo>
                    <a:pt x="601153" y="0"/>
                  </a:lnTo>
                  <a:cubicBezTo>
                    <a:pt x="622656" y="0"/>
                    <a:pt x="640088" y="17432"/>
                    <a:pt x="640088" y="38935"/>
                  </a:cubicBezTo>
                  <a:lnTo>
                    <a:pt x="640088" y="38935"/>
                  </a:lnTo>
                  <a:cubicBezTo>
                    <a:pt x="640088" y="49261"/>
                    <a:pt x="635985" y="59165"/>
                    <a:pt x="628684" y="66466"/>
                  </a:cubicBezTo>
                  <a:cubicBezTo>
                    <a:pt x="621382" y="73768"/>
                    <a:pt x="611479" y="77870"/>
                    <a:pt x="601153" y="77870"/>
                  </a:cubicBezTo>
                  <a:lnTo>
                    <a:pt x="38935" y="77870"/>
                  </a:lnTo>
                  <a:cubicBezTo>
                    <a:pt x="28609" y="77870"/>
                    <a:pt x="18706" y="73768"/>
                    <a:pt x="11404" y="66466"/>
                  </a:cubicBezTo>
                  <a:cubicBezTo>
                    <a:pt x="4102" y="59165"/>
                    <a:pt x="0" y="49261"/>
                    <a:pt x="0" y="38935"/>
                  </a:cubicBezTo>
                  <a:lnTo>
                    <a:pt x="0" y="38935"/>
                  </a:lnTo>
                  <a:cubicBezTo>
                    <a:pt x="0" y="28609"/>
                    <a:pt x="4102" y="18706"/>
                    <a:pt x="11404" y="11404"/>
                  </a:cubicBezTo>
                  <a:cubicBezTo>
                    <a:pt x="18706" y="4102"/>
                    <a:pt x="28609" y="0"/>
                    <a:pt x="38935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5A93CF"/>
              </a:solidFill>
              <a:prstDash val="solid"/>
              <a:round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19050"/>
              <a:ext cx="640088" cy="96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1665094" y="4611354"/>
            <a:ext cx="3218569" cy="354220"/>
            <a:chOff x="0" y="0"/>
            <a:chExt cx="454970" cy="5007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454970" cy="50072"/>
            </a:xfrm>
            <a:custGeom>
              <a:avLst/>
              <a:gdLst/>
              <a:ahLst/>
              <a:cxnLst/>
              <a:rect r="r" b="b" t="t" l="l"/>
              <a:pathLst>
                <a:path h="50072" w="454970">
                  <a:moveTo>
                    <a:pt x="25036" y="0"/>
                  </a:moveTo>
                  <a:lnTo>
                    <a:pt x="429934" y="0"/>
                  </a:lnTo>
                  <a:cubicBezTo>
                    <a:pt x="443761" y="0"/>
                    <a:pt x="454970" y="11209"/>
                    <a:pt x="454970" y="25036"/>
                  </a:cubicBezTo>
                  <a:lnTo>
                    <a:pt x="454970" y="25036"/>
                  </a:lnTo>
                  <a:cubicBezTo>
                    <a:pt x="454970" y="31676"/>
                    <a:pt x="452333" y="38044"/>
                    <a:pt x="447638" y="42739"/>
                  </a:cubicBezTo>
                  <a:cubicBezTo>
                    <a:pt x="442942" y="47434"/>
                    <a:pt x="436574" y="50072"/>
                    <a:pt x="429934" y="50072"/>
                  </a:cubicBezTo>
                  <a:lnTo>
                    <a:pt x="25036" y="50072"/>
                  </a:lnTo>
                  <a:cubicBezTo>
                    <a:pt x="11209" y="50072"/>
                    <a:pt x="0" y="38863"/>
                    <a:pt x="0" y="25036"/>
                  </a:cubicBezTo>
                  <a:lnTo>
                    <a:pt x="0" y="25036"/>
                  </a:lnTo>
                  <a:cubicBezTo>
                    <a:pt x="0" y="11209"/>
                    <a:pt x="11209" y="0"/>
                    <a:pt x="25036" y="0"/>
                  </a:cubicBezTo>
                  <a:close/>
                </a:path>
              </a:pathLst>
            </a:custGeom>
            <a:solidFill>
              <a:srgbClr val="FAA2AF"/>
            </a:solidFill>
            <a:ln cap="rnd">
              <a:noFill/>
              <a:prstDash val="solid"/>
              <a:round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19050"/>
              <a:ext cx="454970" cy="69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1547822" y="6225948"/>
            <a:ext cx="4528132" cy="550872"/>
            <a:chOff x="0" y="0"/>
            <a:chExt cx="640088" cy="7787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40088" cy="77870"/>
            </a:xfrm>
            <a:custGeom>
              <a:avLst/>
              <a:gdLst/>
              <a:ahLst/>
              <a:cxnLst/>
              <a:rect r="r" b="b" t="t" l="l"/>
              <a:pathLst>
                <a:path h="77870" w="640088">
                  <a:moveTo>
                    <a:pt x="38935" y="0"/>
                  </a:moveTo>
                  <a:lnTo>
                    <a:pt x="601153" y="0"/>
                  </a:lnTo>
                  <a:cubicBezTo>
                    <a:pt x="622656" y="0"/>
                    <a:pt x="640088" y="17432"/>
                    <a:pt x="640088" y="38935"/>
                  </a:cubicBezTo>
                  <a:lnTo>
                    <a:pt x="640088" y="38935"/>
                  </a:lnTo>
                  <a:cubicBezTo>
                    <a:pt x="640088" y="49261"/>
                    <a:pt x="635985" y="59165"/>
                    <a:pt x="628684" y="66466"/>
                  </a:cubicBezTo>
                  <a:cubicBezTo>
                    <a:pt x="621382" y="73768"/>
                    <a:pt x="611479" y="77870"/>
                    <a:pt x="601153" y="77870"/>
                  </a:cubicBezTo>
                  <a:lnTo>
                    <a:pt x="38935" y="77870"/>
                  </a:lnTo>
                  <a:cubicBezTo>
                    <a:pt x="28609" y="77870"/>
                    <a:pt x="18706" y="73768"/>
                    <a:pt x="11404" y="66466"/>
                  </a:cubicBezTo>
                  <a:cubicBezTo>
                    <a:pt x="4102" y="59165"/>
                    <a:pt x="0" y="49261"/>
                    <a:pt x="0" y="38935"/>
                  </a:cubicBezTo>
                  <a:lnTo>
                    <a:pt x="0" y="38935"/>
                  </a:lnTo>
                  <a:cubicBezTo>
                    <a:pt x="0" y="28609"/>
                    <a:pt x="4102" y="18706"/>
                    <a:pt x="11404" y="11404"/>
                  </a:cubicBezTo>
                  <a:cubicBezTo>
                    <a:pt x="18706" y="4102"/>
                    <a:pt x="28609" y="0"/>
                    <a:pt x="38935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5A93CF"/>
              </a:solidFill>
              <a:prstDash val="solid"/>
              <a:round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19050"/>
              <a:ext cx="640088" cy="96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1665094" y="6324274"/>
            <a:ext cx="4052891" cy="354220"/>
            <a:chOff x="0" y="0"/>
            <a:chExt cx="572908" cy="5007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72908" cy="50072"/>
            </a:xfrm>
            <a:custGeom>
              <a:avLst/>
              <a:gdLst/>
              <a:ahLst/>
              <a:cxnLst/>
              <a:rect r="r" b="b" t="t" l="l"/>
              <a:pathLst>
                <a:path h="50072" w="572908">
                  <a:moveTo>
                    <a:pt x="25036" y="0"/>
                  </a:moveTo>
                  <a:lnTo>
                    <a:pt x="547873" y="0"/>
                  </a:lnTo>
                  <a:cubicBezTo>
                    <a:pt x="561699" y="0"/>
                    <a:pt x="572908" y="11209"/>
                    <a:pt x="572908" y="25036"/>
                  </a:cubicBezTo>
                  <a:lnTo>
                    <a:pt x="572908" y="25036"/>
                  </a:lnTo>
                  <a:cubicBezTo>
                    <a:pt x="572908" y="31676"/>
                    <a:pt x="570271" y="38044"/>
                    <a:pt x="565576" y="42739"/>
                  </a:cubicBezTo>
                  <a:cubicBezTo>
                    <a:pt x="560880" y="47434"/>
                    <a:pt x="554512" y="50072"/>
                    <a:pt x="547873" y="50072"/>
                  </a:cubicBezTo>
                  <a:lnTo>
                    <a:pt x="25036" y="50072"/>
                  </a:lnTo>
                  <a:cubicBezTo>
                    <a:pt x="11209" y="50072"/>
                    <a:pt x="0" y="38863"/>
                    <a:pt x="0" y="25036"/>
                  </a:cubicBezTo>
                  <a:lnTo>
                    <a:pt x="0" y="25036"/>
                  </a:lnTo>
                  <a:cubicBezTo>
                    <a:pt x="0" y="11209"/>
                    <a:pt x="11209" y="0"/>
                    <a:pt x="25036" y="0"/>
                  </a:cubicBezTo>
                  <a:close/>
                </a:path>
              </a:pathLst>
            </a:custGeom>
            <a:solidFill>
              <a:srgbClr val="FAA2AF"/>
            </a:solidFill>
            <a:ln cap="rnd">
              <a:noFill/>
              <a:prstDash val="solid"/>
              <a:round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0" y="-19050"/>
              <a:ext cx="572908" cy="69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11547822" y="7938868"/>
            <a:ext cx="4528132" cy="550872"/>
            <a:chOff x="0" y="0"/>
            <a:chExt cx="640088" cy="7787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640088" cy="77870"/>
            </a:xfrm>
            <a:custGeom>
              <a:avLst/>
              <a:gdLst/>
              <a:ahLst/>
              <a:cxnLst/>
              <a:rect r="r" b="b" t="t" l="l"/>
              <a:pathLst>
                <a:path h="77870" w="640088">
                  <a:moveTo>
                    <a:pt x="38935" y="0"/>
                  </a:moveTo>
                  <a:lnTo>
                    <a:pt x="601153" y="0"/>
                  </a:lnTo>
                  <a:cubicBezTo>
                    <a:pt x="622656" y="0"/>
                    <a:pt x="640088" y="17432"/>
                    <a:pt x="640088" y="38935"/>
                  </a:cubicBezTo>
                  <a:lnTo>
                    <a:pt x="640088" y="38935"/>
                  </a:lnTo>
                  <a:cubicBezTo>
                    <a:pt x="640088" y="49261"/>
                    <a:pt x="635985" y="59165"/>
                    <a:pt x="628684" y="66466"/>
                  </a:cubicBezTo>
                  <a:cubicBezTo>
                    <a:pt x="621382" y="73768"/>
                    <a:pt x="611479" y="77870"/>
                    <a:pt x="601153" y="77870"/>
                  </a:cubicBezTo>
                  <a:lnTo>
                    <a:pt x="38935" y="77870"/>
                  </a:lnTo>
                  <a:cubicBezTo>
                    <a:pt x="28609" y="77870"/>
                    <a:pt x="18706" y="73768"/>
                    <a:pt x="11404" y="66466"/>
                  </a:cubicBezTo>
                  <a:cubicBezTo>
                    <a:pt x="4102" y="59165"/>
                    <a:pt x="0" y="49261"/>
                    <a:pt x="0" y="38935"/>
                  </a:cubicBezTo>
                  <a:lnTo>
                    <a:pt x="0" y="38935"/>
                  </a:lnTo>
                  <a:cubicBezTo>
                    <a:pt x="0" y="28609"/>
                    <a:pt x="4102" y="18706"/>
                    <a:pt x="11404" y="11404"/>
                  </a:cubicBezTo>
                  <a:cubicBezTo>
                    <a:pt x="18706" y="4102"/>
                    <a:pt x="28609" y="0"/>
                    <a:pt x="38935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5A93CF"/>
              </a:solidFill>
              <a:prstDash val="solid"/>
              <a:round/>
            </a:ln>
          </p:spPr>
        </p:sp>
        <p:sp>
          <p:nvSpPr>
            <p:cNvPr name="TextBox 43" id="43"/>
            <p:cNvSpPr txBox="true"/>
            <p:nvPr/>
          </p:nvSpPr>
          <p:spPr>
            <a:xfrm>
              <a:off x="0" y="-19050"/>
              <a:ext cx="640088" cy="969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11665094" y="8037193"/>
            <a:ext cx="4272450" cy="354220"/>
            <a:chOff x="0" y="0"/>
            <a:chExt cx="603945" cy="50072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603945" cy="50072"/>
            </a:xfrm>
            <a:custGeom>
              <a:avLst/>
              <a:gdLst/>
              <a:ahLst/>
              <a:cxnLst/>
              <a:rect r="r" b="b" t="t" l="l"/>
              <a:pathLst>
                <a:path h="50072" w="603945">
                  <a:moveTo>
                    <a:pt x="25036" y="0"/>
                  </a:moveTo>
                  <a:lnTo>
                    <a:pt x="578909" y="0"/>
                  </a:lnTo>
                  <a:cubicBezTo>
                    <a:pt x="585549" y="0"/>
                    <a:pt x="591917" y="2638"/>
                    <a:pt x="596612" y="7333"/>
                  </a:cubicBezTo>
                  <a:cubicBezTo>
                    <a:pt x="601307" y="12028"/>
                    <a:pt x="603945" y="18396"/>
                    <a:pt x="603945" y="25036"/>
                  </a:cubicBezTo>
                  <a:lnTo>
                    <a:pt x="603945" y="25036"/>
                  </a:lnTo>
                  <a:cubicBezTo>
                    <a:pt x="603945" y="38863"/>
                    <a:pt x="592736" y="50072"/>
                    <a:pt x="578909" y="50072"/>
                  </a:cubicBezTo>
                  <a:lnTo>
                    <a:pt x="25036" y="50072"/>
                  </a:lnTo>
                  <a:cubicBezTo>
                    <a:pt x="11209" y="50072"/>
                    <a:pt x="0" y="38863"/>
                    <a:pt x="0" y="25036"/>
                  </a:cubicBezTo>
                  <a:lnTo>
                    <a:pt x="0" y="25036"/>
                  </a:lnTo>
                  <a:cubicBezTo>
                    <a:pt x="0" y="11209"/>
                    <a:pt x="11209" y="0"/>
                    <a:pt x="25036" y="0"/>
                  </a:cubicBezTo>
                  <a:close/>
                </a:path>
              </a:pathLst>
            </a:custGeom>
            <a:solidFill>
              <a:srgbClr val="FAA2AF"/>
            </a:solidFill>
            <a:ln cap="rnd">
              <a:noFill/>
              <a:prstDash val="solid"/>
              <a:round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0" y="-19050"/>
              <a:ext cx="603945" cy="691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"/>
                </a:lnSpc>
              </a:pPr>
            </a:p>
          </p:txBody>
        </p:sp>
      </p:grpSp>
      <p:sp>
        <p:nvSpPr>
          <p:cNvPr name="Freeform 47" id="47"/>
          <p:cNvSpPr/>
          <p:nvPr/>
        </p:nvSpPr>
        <p:spPr>
          <a:xfrm flipH="false" flipV="false" rot="-578955">
            <a:off x="335094" y="310681"/>
            <a:ext cx="2468588" cy="2200129"/>
          </a:xfrm>
          <a:custGeom>
            <a:avLst/>
            <a:gdLst/>
            <a:ahLst/>
            <a:cxnLst/>
            <a:rect r="r" b="b" t="t" l="l"/>
            <a:pathLst>
              <a:path h="2200129" w="2468588">
                <a:moveTo>
                  <a:pt x="0" y="0"/>
                </a:moveTo>
                <a:lnTo>
                  <a:pt x="2468588" y="0"/>
                </a:lnTo>
                <a:lnTo>
                  <a:pt x="2468588" y="2200129"/>
                </a:lnTo>
                <a:lnTo>
                  <a:pt x="0" y="22001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1294" y="5905596"/>
            <a:ext cx="4350124" cy="1919605"/>
            <a:chOff x="0" y="0"/>
            <a:chExt cx="929255" cy="4100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29255" cy="410058"/>
            </a:xfrm>
            <a:custGeom>
              <a:avLst/>
              <a:gdLst/>
              <a:ahLst/>
              <a:cxnLst/>
              <a:rect r="r" b="b" t="t" l="l"/>
              <a:pathLst>
                <a:path h="410058" w="929255">
                  <a:moveTo>
                    <a:pt x="464628" y="0"/>
                  </a:moveTo>
                  <a:cubicBezTo>
                    <a:pt x="208021" y="0"/>
                    <a:pt x="0" y="91795"/>
                    <a:pt x="0" y="205029"/>
                  </a:cubicBezTo>
                  <a:cubicBezTo>
                    <a:pt x="0" y="318264"/>
                    <a:pt x="208021" y="410058"/>
                    <a:pt x="464628" y="410058"/>
                  </a:cubicBezTo>
                  <a:cubicBezTo>
                    <a:pt x="721235" y="410058"/>
                    <a:pt x="929255" y="318264"/>
                    <a:pt x="929255" y="205029"/>
                  </a:cubicBezTo>
                  <a:cubicBezTo>
                    <a:pt x="929255" y="91795"/>
                    <a:pt x="721235" y="0"/>
                    <a:pt x="464628" y="0"/>
                  </a:cubicBezTo>
                  <a:close/>
                </a:path>
              </a:pathLst>
            </a:custGeom>
            <a:solidFill>
              <a:srgbClr val="FAA2A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87118" y="9868"/>
              <a:ext cx="755020" cy="361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968938" y="5905596"/>
            <a:ext cx="4350124" cy="1919605"/>
            <a:chOff x="0" y="0"/>
            <a:chExt cx="929255" cy="41005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29255" cy="410058"/>
            </a:xfrm>
            <a:custGeom>
              <a:avLst/>
              <a:gdLst/>
              <a:ahLst/>
              <a:cxnLst/>
              <a:rect r="r" b="b" t="t" l="l"/>
              <a:pathLst>
                <a:path h="410058" w="929255">
                  <a:moveTo>
                    <a:pt x="464628" y="0"/>
                  </a:moveTo>
                  <a:cubicBezTo>
                    <a:pt x="208021" y="0"/>
                    <a:pt x="0" y="91795"/>
                    <a:pt x="0" y="205029"/>
                  </a:cubicBezTo>
                  <a:cubicBezTo>
                    <a:pt x="0" y="318264"/>
                    <a:pt x="208021" y="410058"/>
                    <a:pt x="464628" y="410058"/>
                  </a:cubicBezTo>
                  <a:cubicBezTo>
                    <a:pt x="721235" y="410058"/>
                    <a:pt x="929255" y="318264"/>
                    <a:pt x="929255" y="205029"/>
                  </a:cubicBezTo>
                  <a:cubicBezTo>
                    <a:pt x="929255" y="91795"/>
                    <a:pt x="721235" y="0"/>
                    <a:pt x="464628" y="0"/>
                  </a:cubicBezTo>
                  <a:close/>
                </a:path>
              </a:pathLst>
            </a:custGeom>
            <a:solidFill>
              <a:srgbClr val="FAA2A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87118" y="9868"/>
              <a:ext cx="755020" cy="361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513824" y="5905596"/>
            <a:ext cx="4350124" cy="1919605"/>
            <a:chOff x="0" y="0"/>
            <a:chExt cx="929255" cy="41005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29255" cy="410058"/>
            </a:xfrm>
            <a:custGeom>
              <a:avLst/>
              <a:gdLst/>
              <a:ahLst/>
              <a:cxnLst/>
              <a:rect r="r" b="b" t="t" l="l"/>
              <a:pathLst>
                <a:path h="410058" w="929255">
                  <a:moveTo>
                    <a:pt x="464628" y="0"/>
                  </a:moveTo>
                  <a:cubicBezTo>
                    <a:pt x="208021" y="0"/>
                    <a:pt x="0" y="91795"/>
                    <a:pt x="0" y="205029"/>
                  </a:cubicBezTo>
                  <a:cubicBezTo>
                    <a:pt x="0" y="318264"/>
                    <a:pt x="208021" y="410058"/>
                    <a:pt x="464628" y="410058"/>
                  </a:cubicBezTo>
                  <a:cubicBezTo>
                    <a:pt x="721235" y="410058"/>
                    <a:pt x="929255" y="318264"/>
                    <a:pt x="929255" y="205029"/>
                  </a:cubicBezTo>
                  <a:cubicBezTo>
                    <a:pt x="929255" y="91795"/>
                    <a:pt x="721235" y="0"/>
                    <a:pt x="464628" y="0"/>
                  </a:cubicBezTo>
                  <a:close/>
                </a:path>
              </a:pathLst>
            </a:custGeom>
            <a:solidFill>
              <a:srgbClr val="FAA2A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87118" y="9868"/>
              <a:ext cx="755020" cy="3617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986980" y="1365346"/>
            <a:ext cx="10289672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12000">
                <a:solidFill>
                  <a:srgbClr val="5A93CF"/>
                </a:solidFill>
                <a:latin typeface="Marykate"/>
                <a:ea typeface="Marykate"/>
                <a:cs typeface="Marykate"/>
                <a:sym typeface="Marykate"/>
              </a:rPr>
              <a:t>Work Experience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116444" y="3216371"/>
            <a:ext cx="12030743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1999" spc="79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Presentations are communication tools that can be used as demonstrations, lectures, speeches, reports, and more. It is mostly presented before an audience. It serves a variety of purposes, making presentations powerful tools for convincing and teaching.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81100" y="6460587"/>
            <a:ext cx="4830511" cy="800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5999">
                <a:solidFill>
                  <a:srgbClr val="FFFFFF"/>
                </a:solidFill>
                <a:latin typeface="Marykate"/>
                <a:ea typeface="Marykate"/>
                <a:cs typeface="Marykate"/>
                <a:sym typeface="Marykate"/>
              </a:rPr>
              <a:t>Project Event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728745" y="6460587"/>
            <a:ext cx="4830511" cy="800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5999">
                <a:solidFill>
                  <a:srgbClr val="FFFFFF"/>
                </a:solidFill>
                <a:latin typeface="Marykate"/>
                <a:ea typeface="Marykate"/>
                <a:cs typeface="Marykate"/>
                <a:sym typeface="Marykate"/>
              </a:rPr>
              <a:t>Branding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-543099">
            <a:off x="10131320" y="7916224"/>
            <a:ext cx="3106159" cy="951261"/>
          </a:xfrm>
          <a:custGeom>
            <a:avLst/>
            <a:gdLst/>
            <a:ahLst/>
            <a:cxnLst/>
            <a:rect r="r" b="b" t="t" l="l"/>
            <a:pathLst>
              <a:path h="951261" w="3106159">
                <a:moveTo>
                  <a:pt x="0" y="0"/>
                </a:moveTo>
                <a:lnTo>
                  <a:pt x="3106158" y="0"/>
                </a:lnTo>
                <a:lnTo>
                  <a:pt x="3106158" y="951261"/>
                </a:lnTo>
                <a:lnTo>
                  <a:pt x="0" y="951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881552" y="811760"/>
            <a:ext cx="2500527" cy="459472"/>
          </a:xfrm>
          <a:custGeom>
            <a:avLst/>
            <a:gdLst/>
            <a:ahLst/>
            <a:cxnLst/>
            <a:rect r="r" b="b" t="t" l="l"/>
            <a:pathLst>
              <a:path h="459472" w="2500527">
                <a:moveTo>
                  <a:pt x="0" y="0"/>
                </a:moveTo>
                <a:lnTo>
                  <a:pt x="2500527" y="0"/>
                </a:lnTo>
                <a:lnTo>
                  <a:pt x="2500527" y="459472"/>
                </a:lnTo>
                <a:lnTo>
                  <a:pt x="0" y="459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3660225" y="8754366"/>
            <a:ext cx="3923100" cy="703069"/>
            <a:chOff x="0" y="0"/>
            <a:chExt cx="1033244" cy="18517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AA2AF"/>
              </a:solidFill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4359523" y="8924925"/>
            <a:ext cx="2524504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Page 07 of 15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706511" y="8754366"/>
            <a:ext cx="3923100" cy="703069"/>
            <a:chOff x="0" y="0"/>
            <a:chExt cx="1033244" cy="18517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5A93CF"/>
              </a:solidFill>
              <a:prstDash val="solid"/>
              <a:round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8738123">
            <a:off x="4448252" y="4381168"/>
            <a:ext cx="2934085" cy="2541651"/>
          </a:xfrm>
          <a:custGeom>
            <a:avLst/>
            <a:gdLst/>
            <a:ahLst/>
            <a:cxnLst/>
            <a:rect r="r" b="b" t="t" l="l"/>
            <a:pathLst>
              <a:path h="2541651" w="2934085">
                <a:moveTo>
                  <a:pt x="0" y="0"/>
                </a:moveTo>
                <a:lnTo>
                  <a:pt x="2934086" y="0"/>
                </a:lnTo>
                <a:lnTo>
                  <a:pt x="2934086" y="2541651"/>
                </a:lnTo>
                <a:lnTo>
                  <a:pt x="0" y="25416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2273630" y="6460587"/>
            <a:ext cx="4830511" cy="800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5999">
                <a:solidFill>
                  <a:srgbClr val="FFFFFF"/>
                </a:solidFill>
                <a:latin typeface="Marykate"/>
                <a:ea typeface="Marykate"/>
                <a:cs typeface="Marykate"/>
                <a:sym typeface="Marykate"/>
              </a:rPr>
              <a:t>Web Design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67606" y="8924925"/>
            <a:ext cx="3600911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www.reallygreatsite.com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676105">
            <a:off x="2668061" y="5349150"/>
            <a:ext cx="1362297" cy="926362"/>
          </a:xfrm>
          <a:custGeom>
            <a:avLst/>
            <a:gdLst/>
            <a:ahLst/>
            <a:cxnLst/>
            <a:rect r="r" b="b" t="t" l="l"/>
            <a:pathLst>
              <a:path h="926362" w="1362297">
                <a:moveTo>
                  <a:pt x="0" y="0"/>
                </a:moveTo>
                <a:lnTo>
                  <a:pt x="1362297" y="0"/>
                </a:lnTo>
                <a:lnTo>
                  <a:pt x="1362297" y="926362"/>
                </a:lnTo>
                <a:lnTo>
                  <a:pt x="0" y="9263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671965">
            <a:off x="8450668" y="5349150"/>
            <a:ext cx="1362297" cy="926362"/>
          </a:xfrm>
          <a:custGeom>
            <a:avLst/>
            <a:gdLst/>
            <a:ahLst/>
            <a:cxnLst/>
            <a:rect r="r" b="b" t="t" l="l"/>
            <a:pathLst>
              <a:path h="926362" w="1362297">
                <a:moveTo>
                  <a:pt x="0" y="0"/>
                </a:moveTo>
                <a:lnTo>
                  <a:pt x="1362296" y="0"/>
                </a:lnTo>
                <a:lnTo>
                  <a:pt x="1362296" y="926362"/>
                </a:lnTo>
                <a:lnTo>
                  <a:pt x="0" y="9263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640135">
            <a:off x="14007738" y="5349150"/>
            <a:ext cx="1362297" cy="926362"/>
          </a:xfrm>
          <a:custGeom>
            <a:avLst/>
            <a:gdLst/>
            <a:ahLst/>
            <a:cxnLst/>
            <a:rect r="r" b="b" t="t" l="l"/>
            <a:pathLst>
              <a:path h="926362" w="1362297">
                <a:moveTo>
                  <a:pt x="0" y="0"/>
                </a:moveTo>
                <a:lnTo>
                  <a:pt x="1362296" y="0"/>
                </a:lnTo>
                <a:lnTo>
                  <a:pt x="1362296" y="926362"/>
                </a:lnTo>
                <a:lnTo>
                  <a:pt x="0" y="9263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-6311535">
            <a:off x="15724067" y="-1271622"/>
            <a:ext cx="4089082" cy="4114800"/>
          </a:xfrm>
          <a:custGeom>
            <a:avLst/>
            <a:gdLst/>
            <a:ahLst/>
            <a:cxnLst/>
            <a:rect r="r" b="b" t="t" l="l"/>
            <a:pathLst>
              <a:path h="4114800" w="4089082">
                <a:moveTo>
                  <a:pt x="0" y="0"/>
                </a:moveTo>
                <a:lnTo>
                  <a:pt x="4089083" y="0"/>
                </a:lnTo>
                <a:lnTo>
                  <a:pt x="40890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true" flipV="true" rot="-10513809">
            <a:off x="-812773" y="-611247"/>
            <a:ext cx="3682946" cy="4326515"/>
          </a:xfrm>
          <a:custGeom>
            <a:avLst/>
            <a:gdLst/>
            <a:ahLst/>
            <a:cxnLst/>
            <a:rect r="r" b="b" t="t" l="l"/>
            <a:pathLst>
              <a:path h="4326515" w="3682946">
                <a:moveTo>
                  <a:pt x="3682946" y="4326516"/>
                </a:moveTo>
                <a:lnTo>
                  <a:pt x="0" y="4326516"/>
                </a:lnTo>
                <a:lnTo>
                  <a:pt x="0" y="0"/>
                </a:lnTo>
                <a:lnTo>
                  <a:pt x="3682946" y="0"/>
                </a:lnTo>
                <a:lnTo>
                  <a:pt x="3682946" y="4326516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160024" y="1552011"/>
            <a:ext cx="1098206" cy="1007604"/>
          </a:xfrm>
          <a:custGeom>
            <a:avLst/>
            <a:gdLst/>
            <a:ahLst/>
            <a:cxnLst/>
            <a:rect r="r" b="b" t="t" l="l"/>
            <a:pathLst>
              <a:path h="1007604" w="1098206">
                <a:moveTo>
                  <a:pt x="0" y="0"/>
                </a:moveTo>
                <a:lnTo>
                  <a:pt x="1098206" y="0"/>
                </a:lnTo>
                <a:lnTo>
                  <a:pt x="1098206" y="1007604"/>
                </a:lnTo>
                <a:lnTo>
                  <a:pt x="0" y="1007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3029770" y="1552011"/>
            <a:ext cx="1098206" cy="1007604"/>
          </a:xfrm>
          <a:custGeom>
            <a:avLst/>
            <a:gdLst/>
            <a:ahLst/>
            <a:cxnLst/>
            <a:rect r="r" b="b" t="t" l="l"/>
            <a:pathLst>
              <a:path h="1007604" w="1098206">
                <a:moveTo>
                  <a:pt x="0" y="0"/>
                </a:moveTo>
                <a:lnTo>
                  <a:pt x="1098206" y="0"/>
                </a:lnTo>
                <a:lnTo>
                  <a:pt x="1098206" y="1007604"/>
                </a:lnTo>
                <a:lnTo>
                  <a:pt x="0" y="1007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9688" y="1376450"/>
            <a:ext cx="7026570" cy="4461872"/>
          </a:xfrm>
          <a:custGeom>
            <a:avLst/>
            <a:gdLst/>
            <a:ahLst/>
            <a:cxnLst/>
            <a:rect r="r" b="b" t="t" l="l"/>
            <a:pathLst>
              <a:path h="4461872" w="7026570">
                <a:moveTo>
                  <a:pt x="0" y="0"/>
                </a:moveTo>
                <a:lnTo>
                  <a:pt x="7026570" y="0"/>
                </a:lnTo>
                <a:lnTo>
                  <a:pt x="7026570" y="4461872"/>
                </a:lnTo>
                <a:lnTo>
                  <a:pt x="0" y="4461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531301">
            <a:off x="15151958" y="7544215"/>
            <a:ext cx="4214684" cy="2818570"/>
          </a:xfrm>
          <a:custGeom>
            <a:avLst/>
            <a:gdLst/>
            <a:ahLst/>
            <a:cxnLst/>
            <a:rect r="r" b="b" t="t" l="l"/>
            <a:pathLst>
              <a:path h="2818570" w="4214684">
                <a:moveTo>
                  <a:pt x="0" y="0"/>
                </a:moveTo>
                <a:lnTo>
                  <a:pt x="4214684" y="0"/>
                </a:lnTo>
                <a:lnTo>
                  <a:pt x="4214684" y="2818570"/>
                </a:lnTo>
                <a:lnTo>
                  <a:pt x="0" y="2818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21730" y="1518283"/>
            <a:ext cx="11012812" cy="6993136"/>
          </a:xfrm>
          <a:custGeom>
            <a:avLst/>
            <a:gdLst/>
            <a:ahLst/>
            <a:cxnLst/>
            <a:rect r="r" b="b" t="t" l="l"/>
            <a:pathLst>
              <a:path h="6993136" w="11012812">
                <a:moveTo>
                  <a:pt x="0" y="0"/>
                </a:moveTo>
                <a:lnTo>
                  <a:pt x="11012812" y="0"/>
                </a:lnTo>
                <a:lnTo>
                  <a:pt x="11012812" y="6993136"/>
                </a:lnTo>
                <a:lnTo>
                  <a:pt x="0" y="69931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flipV="true">
            <a:off x="8294527" y="4948269"/>
            <a:ext cx="7867218" cy="28567"/>
          </a:xfrm>
          <a:prstGeom prst="line">
            <a:avLst/>
          </a:prstGeom>
          <a:ln cap="flat" w="38100">
            <a:solidFill>
              <a:srgbClr val="5A93CF"/>
            </a:solidFill>
            <a:prstDash val="lgDash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flipH="true" flipV="true">
            <a:off x="12247186" y="1923290"/>
            <a:ext cx="0" cy="6183122"/>
          </a:xfrm>
          <a:prstGeom prst="line">
            <a:avLst/>
          </a:prstGeom>
          <a:ln cap="flat" w="38100">
            <a:solidFill>
              <a:srgbClr val="5A93CF"/>
            </a:solidFill>
            <a:prstDash val="lgDash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13663503" y="8754366"/>
            <a:ext cx="3923100" cy="703069"/>
            <a:chOff x="0" y="0"/>
            <a:chExt cx="1033244" cy="18517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AA2AF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4362801" y="8924925"/>
            <a:ext cx="2524504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Page 08 of 15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706511" y="8754366"/>
            <a:ext cx="3923100" cy="703069"/>
            <a:chOff x="0" y="0"/>
            <a:chExt cx="1033244" cy="18517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5A93CF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4784633" y="1923290"/>
            <a:ext cx="1098206" cy="1007604"/>
          </a:xfrm>
          <a:custGeom>
            <a:avLst/>
            <a:gdLst/>
            <a:ahLst/>
            <a:cxnLst/>
            <a:rect r="r" b="b" t="t" l="l"/>
            <a:pathLst>
              <a:path h="1007604" w="1098206">
                <a:moveTo>
                  <a:pt x="0" y="0"/>
                </a:moveTo>
                <a:lnTo>
                  <a:pt x="1098206" y="0"/>
                </a:lnTo>
                <a:lnTo>
                  <a:pt x="1098206" y="1007604"/>
                </a:lnTo>
                <a:lnTo>
                  <a:pt x="0" y="10076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547991" y="1687528"/>
            <a:ext cx="1407826" cy="1196065"/>
          </a:xfrm>
          <a:custGeom>
            <a:avLst/>
            <a:gdLst/>
            <a:ahLst/>
            <a:cxnLst/>
            <a:rect r="r" b="b" t="t" l="l"/>
            <a:pathLst>
              <a:path h="1196065" w="1407826">
                <a:moveTo>
                  <a:pt x="0" y="0"/>
                </a:moveTo>
                <a:lnTo>
                  <a:pt x="1407825" y="0"/>
                </a:lnTo>
                <a:lnTo>
                  <a:pt x="1407825" y="1196065"/>
                </a:lnTo>
                <a:lnTo>
                  <a:pt x="0" y="11960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791649" y="5303919"/>
            <a:ext cx="920509" cy="1068806"/>
          </a:xfrm>
          <a:custGeom>
            <a:avLst/>
            <a:gdLst/>
            <a:ahLst/>
            <a:cxnLst/>
            <a:rect r="r" b="b" t="t" l="l"/>
            <a:pathLst>
              <a:path h="1068806" w="920509">
                <a:moveTo>
                  <a:pt x="0" y="0"/>
                </a:moveTo>
                <a:lnTo>
                  <a:pt x="920509" y="0"/>
                </a:lnTo>
                <a:lnTo>
                  <a:pt x="920509" y="1068806"/>
                </a:lnTo>
                <a:lnTo>
                  <a:pt x="0" y="10688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5396783" y="5481661"/>
            <a:ext cx="1180672" cy="713323"/>
          </a:xfrm>
          <a:custGeom>
            <a:avLst/>
            <a:gdLst/>
            <a:ahLst/>
            <a:cxnLst/>
            <a:rect r="r" b="b" t="t" l="l"/>
            <a:pathLst>
              <a:path h="713323" w="1180672">
                <a:moveTo>
                  <a:pt x="0" y="0"/>
                </a:moveTo>
                <a:lnTo>
                  <a:pt x="1180672" y="0"/>
                </a:lnTo>
                <a:lnTo>
                  <a:pt x="1180672" y="713322"/>
                </a:lnTo>
                <a:lnTo>
                  <a:pt x="0" y="7133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59017" y="6171437"/>
            <a:ext cx="5548363" cy="1800906"/>
          </a:xfrm>
          <a:custGeom>
            <a:avLst/>
            <a:gdLst/>
            <a:ahLst/>
            <a:cxnLst/>
            <a:rect r="r" b="b" t="t" l="l"/>
            <a:pathLst>
              <a:path h="1800906" w="5548363">
                <a:moveTo>
                  <a:pt x="0" y="0"/>
                </a:moveTo>
                <a:lnTo>
                  <a:pt x="5548363" y="0"/>
                </a:lnTo>
                <a:lnTo>
                  <a:pt x="5548363" y="1800906"/>
                </a:lnTo>
                <a:lnTo>
                  <a:pt x="0" y="180090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216217" y="2162761"/>
            <a:ext cx="5453512" cy="3194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1999" spc="7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Presentations are communication tools that can be used as demonstrations, lectures, speeches, reports, and more. It is mostly presented before an audience. It serves a variety of purposes, making presentations powerful tools for convincing and teaching.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066860" y="5401183"/>
            <a:ext cx="2746827" cy="1378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20"/>
              </a:lnSpc>
            </a:pPr>
            <a:r>
              <a:rPr lang="en-US" sz="8000">
                <a:solidFill>
                  <a:srgbClr val="5A93CF"/>
                </a:solidFill>
                <a:latin typeface="Marykate"/>
                <a:ea typeface="Marykate"/>
                <a:cs typeface="Marykate"/>
                <a:sym typeface="Marykate"/>
              </a:rPr>
              <a:t>10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066860" y="2488113"/>
            <a:ext cx="2558193" cy="1378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20"/>
              </a:lnSpc>
            </a:pPr>
            <a:r>
              <a:rPr lang="en-US" sz="8000">
                <a:solidFill>
                  <a:srgbClr val="5A93CF"/>
                </a:solidFill>
                <a:latin typeface="Marykate"/>
                <a:ea typeface="Marykate"/>
                <a:cs typeface="Marykate"/>
                <a:sym typeface="Marykate"/>
              </a:rPr>
              <a:t>136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386187" y="2488113"/>
            <a:ext cx="3841949" cy="1378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20"/>
              </a:lnSpc>
            </a:pPr>
            <a:r>
              <a:rPr lang="en-US" sz="8000">
                <a:solidFill>
                  <a:srgbClr val="5A93CF"/>
                </a:solidFill>
                <a:latin typeface="Marykate"/>
                <a:ea typeface="Marykate"/>
                <a:cs typeface="Marykate"/>
                <a:sym typeface="Marykate"/>
              </a:rPr>
              <a:t>2.536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386187" y="5401183"/>
            <a:ext cx="2865717" cy="1378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20"/>
              </a:lnSpc>
            </a:pPr>
            <a:r>
              <a:rPr lang="en-US" sz="8000">
                <a:solidFill>
                  <a:srgbClr val="5A93CF"/>
                </a:solidFill>
                <a:latin typeface="Marykate"/>
                <a:ea typeface="Marykate"/>
                <a:cs typeface="Marykate"/>
                <a:sym typeface="Marykate"/>
              </a:rPr>
              <a:t>529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386187" y="4025256"/>
            <a:ext cx="2161804" cy="334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540"/>
              </a:lnSpc>
            </a:pPr>
            <a:r>
              <a:rPr lang="en-US" b="true" sz="2000" spc="120">
                <a:solidFill>
                  <a:srgbClr val="3D3D3D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FOLLOWERS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386187" y="6936295"/>
            <a:ext cx="2161804" cy="334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540"/>
              </a:lnSpc>
            </a:pPr>
            <a:r>
              <a:rPr lang="en-US" b="true" sz="2000" spc="120">
                <a:solidFill>
                  <a:srgbClr val="3D3D3D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SALES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066860" y="4025256"/>
            <a:ext cx="2161804" cy="334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540"/>
              </a:lnSpc>
            </a:pPr>
            <a:r>
              <a:rPr lang="en-US" b="true" sz="2000" spc="120">
                <a:solidFill>
                  <a:srgbClr val="3D3D3D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JOB EVENT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066860" y="6936295"/>
            <a:ext cx="2920259" cy="334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540"/>
              </a:lnSpc>
            </a:pPr>
            <a:r>
              <a:rPr lang="en-US" b="true" sz="2000" spc="120">
                <a:solidFill>
                  <a:srgbClr val="3D3D3D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PRODUCT DESIGN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67606" y="8924925"/>
            <a:ext cx="3600911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www.reallygreatsite.com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-10493359">
            <a:off x="-1312996" y="-1135961"/>
            <a:ext cx="4611831" cy="3222517"/>
          </a:xfrm>
          <a:custGeom>
            <a:avLst/>
            <a:gdLst/>
            <a:ahLst/>
            <a:cxnLst/>
            <a:rect r="r" b="b" t="t" l="l"/>
            <a:pathLst>
              <a:path h="3222517" w="4611831">
                <a:moveTo>
                  <a:pt x="0" y="0"/>
                </a:moveTo>
                <a:lnTo>
                  <a:pt x="4611831" y="0"/>
                </a:lnTo>
                <a:lnTo>
                  <a:pt x="4611831" y="3222517"/>
                </a:lnTo>
                <a:lnTo>
                  <a:pt x="0" y="322251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6161814" y="379744"/>
            <a:ext cx="1676353" cy="1878267"/>
          </a:xfrm>
          <a:custGeom>
            <a:avLst/>
            <a:gdLst/>
            <a:ahLst/>
            <a:cxnLst/>
            <a:rect r="r" b="b" t="t" l="l"/>
            <a:pathLst>
              <a:path h="1878267" w="1676353">
                <a:moveTo>
                  <a:pt x="0" y="0"/>
                </a:moveTo>
                <a:lnTo>
                  <a:pt x="1676353" y="0"/>
                </a:lnTo>
                <a:lnTo>
                  <a:pt x="1676353" y="1878267"/>
                </a:lnTo>
                <a:lnTo>
                  <a:pt x="0" y="187826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03863" y="-528910"/>
            <a:ext cx="9847863" cy="11302280"/>
            <a:chOff x="0" y="0"/>
            <a:chExt cx="2593676" cy="297673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93676" cy="2976732"/>
            </a:xfrm>
            <a:custGeom>
              <a:avLst/>
              <a:gdLst/>
              <a:ahLst/>
              <a:cxnLst/>
              <a:rect r="r" b="b" t="t" l="l"/>
              <a:pathLst>
                <a:path h="2976732" w="2593676">
                  <a:moveTo>
                    <a:pt x="0" y="0"/>
                  </a:moveTo>
                  <a:lnTo>
                    <a:pt x="2593676" y="0"/>
                  </a:lnTo>
                  <a:lnTo>
                    <a:pt x="2593676" y="2976732"/>
                  </a:lnTo>
                  <a:lnTo>
                    <a:pt x="0" y="2976732"/>
                  </a:lnTo>
                  <a:close/>
                </a:path>
              </a:pathLst>
            </a:custGeom>
            <a:solidFill>
              <a:srgbClr val="FFDCE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593676" cy="30053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621657" y="1698126"/>
            <a:ext cx="5334466" cy="1981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99"/>
              </a:lnSpc>
            </a:pPr>
            <a:r>
              <a:rPr lang="en-US" sz="15999">
                <a:solidFill>
                  <a:srgbClr val="5A93CF"/>
                </a:solidFill>
                <a:latin typeface="Marykate"/>
                <a:ea typeface="Marykate"/>
                <a:cs typeface="Marykate"/>
                <a:sym typeface="Marykate"/>
              </a:rPr>
              <a:t>Vision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144000" y="-1975677"/>
            <a:ext cx="19144006" cy="14238354"/>
          </a:xfrm>
          <a:custGeom>
            <a:avLst/>
            <a:gdLst/>
            <a:ahLst/>
            <a:cxnLst/>
            <a:rect r="r" b="b" t="t" l="l"/>
            <a:pathLst>
              <a:path h="14238354" w="19144006">
                <a:moveTo>
                  <a:pt x="0" y="0"/>
                </a:moveTo>
                <a:lnTo>
                  <a:pt x="19144006" y="0"/>
                </a:lnTo>
                <a:lnTo>
                  <a:pt x="19144006" y="14238354"/>
                </a:lnTo>
                <a:lnTo>
                  <a:pt x="0" y="14238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52359" y="1698126"/>
            <a:ext cx="6065086" cy="1981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99"/>
              </a:lnSpc>
            </a:pPr>
            <a:r>
              <a:rPr lang="en-US" sz="15999">
                <a:solidFill>
                  <a:srgbClr val="5A93CF"/>
                </a:solidFill>
                <a:latin typeface="Marykate"/>
                <a:ea typeface="Marykate"/>
                <a:cs typeface="Marykate"/>
                <a:sym typeface="Marykate"/>
              </a:rPr>
              <a:t>Mission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5576736" y="884027"/>
            <a:ext cx="2311245" cy="2250575"/>
          </a:xfrm>
          <a:custGeom>
            <a:avLst/>
            <a:gdLst/>
            <a:ahLst/>
            <a:cxnLst/>
            <a:rect r="r" b="b" t="t" l="l"/>
            <a:pathLst>
              <a:path h="2250575" w="2311245">
                <a:moveTo>
                  <a:pt x="0" y="0"/>
                </a:moveTo>
                <a:lnTo>
                  <a:pt x="2311245" y="0"/>
                </a:lnTo>
                <a:lnTo>
                  <a:pt x="2311245" y="2250575"/>
                </a:lnTo>
                <a:lnTo>
                  <a:pt x="0" y="2250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006410">
            <a:off x="6166998" y="923710"/>
            <a:ext cx="2849848" cy="1663599"/>
          </a:xfrm>
          <a:custGeom>
            <a:avLst/>
            <a:gdLst/>
            <a:ahLst/>
            <a:cxnLst/>
            <a:rect r="r" b="b" t="t" l="l"/>
            <a:pathLst>
              <a:path h="1663599" w="2849848">
                <a:moveTo>
                  <a:pt x="0" y="0"/>
                </a:moveTo>
                <a:lnTo>
                  <a:pt x="2849848" y="0"/>
                </a:lnTo>
                <a:lnTo>
                  <a:pt x="2849848" y="1663599"/>
                </a:lnTo>
                <a:lnTo>
                  <a:pt x="0" y="16635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21657" y="3887077"/>
            <a:ext cx="6480000" cy="4114800"/>
          </a:xfrm>
          <a:custGeom>
            <a:avLst/>
            <a:gdLst/>
            <a:ahLst/>
            <a:cxnLst/>
            <a:rect r="r" b="b" t="t" l="l"/>
            <a:pathLst>
              <a:path h="4114800" w="6480000">
                <a:moveTo>
                  <a:pt x="0" y="0"/>
                </a:moveTo>
                <a:lnTo>
                  <a:pt x="6480000" y="0"/>
                </a:lnTo>
                <a:lnTo>
                  <a:pt x="6480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52359" y="3887077"/>
            <a:ext cx="6480000" cy="4114800"/>
          </a:xfrm>
          <a:custGeom>
            <a:avLst/>
            <a:gdLst/>
            <a:ahLst/>
            <a:cxnLst/>
            <a:rect r="r" b="b" t="t" l="l"/>
            <a:pathLst>
              <a:path h="4114800" w="6480000">
                <a:moveTo>
                  <a:pt x="0" y="0"/>
                </a:moveTo>
                <a:lnTo>
                  <a:pt x="6480000" y="0"/>
                </a:lnTo>
                <a:lnTo>
                  <a:pt x="6480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307326" y="4960861"/>
            <a:ext cx="5329075" cy="1603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938028" y="4960861"/>
            <a:ext cx="5329075" cy="1603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Presentations are communication tools that can be used as demonstrations, lectures, speeches, reports, and more. It is mostly presented before an audience.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7893736" y="8876164"/>
            <a:ext cx="2500527" cy="459472"/>
          </a:xfrm>
          <a:custGeom>
            <a:avLst/>
            <a:gdLst/>
            <a:ahLst/>
            <a:cxnLst/>
            <a:rect r="r" b="b" t="t" l="l"/>
            <a:pathLst>
              <a:path h="459472" w="2500527">
                <a:moveTo>
                  <a:pt x="0" y="0"/>
                </a:moveTo>
                <a:lnTo>
                  <a:pt x="2500528" y="0"/>
                </a:lnTo>
                <a:lnTo>
                  <a:pt x="2500528" y="459472"/>
                </a:lnTo>
                <a:lnTo>
                  <a:pt x="0" y="4594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3660225" y="8754366"/>
            <a:ext cx="3923100" cy="703069"/>
            <a:chOff x="0" y="0"/>
            <a:chExt cx="1033244" cy="18517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AA2AF"/>
              </a:solidFill>
              <a:prstDash val="solid"/>
              <a:round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4359523" y="8924925"/>
            <a:ext cx="2524504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Page 09 of 15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706511" y="8754366"/>
            <a:ext cx="3923100" cy="703069"/>
            <a:chOff x="0" y="0"/>
            <a:chExt cx="1033244" cy="18517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33244" cy="185170"/>
            </a:xfrm>
            <a:custGeom>
              <a:avLst/>
              <a:gdLst/>
              <a:ahLst/>
              <a:cxnLst/>
              <a:rect r="r" b="b" t="t" l="l"/>
              <a:pathLst>
                <a:path h="185170" w="1033244">
                  <a:moveTo>
                    <a:pt x="80910" y="0"/>
                  </a:moveTo>
                  <a:lnTo>
                    <a:pt x="952334" y="0"/>
                  </a:lnTo>
                  <a:cubicBezTo>
                    <a:pt x="997020" y="0"/>
                    <a:pt x="1033244" y="36225"/>
                    <a:pt x="1033244" y="80910"/>
                  </a:cubicBezTo>
                  <a:lnTo>
                    <a:pt x="1033244" y="104260"/>
                  </a:lnTo>
                  <a:cubicBezTo>
                    <a:pt x="1033244" y="125719"/>
                    <a:pt x="1024720" y="146299"/>
                    <a:pt x="1009546" y="161472"/>
                  </a:cubicBezTo>
                  <a:cubicBezTo>
                    <a:pt x="994373" y="176646"/>
                    <a:pt x="973793" y="185170"/>
                    <a:pt x="952334" y="185170"/>
                  </a:cubicBezTo>
                  <a:lnTo>
                    <a:pt x="80910" y="185170"/>
                  </a:lnTo>
                  <a:cubicBezTo>
                    <a:pt x="36225" y="185170"/>
                    <a:pt x="0" y="148946"/>
                    <a:pt x="0" y="104260"/>
                  </a:cubicBezTo>
                  <a:lnTo>
                    <a:pt x="0" y="80910"/>
                  </a:lnTo>
                  <a:cubicBezTo>
                    <a:pt x="0" y="36225"/>
                    <a:pt x="36225" y="0"/>
                    <a:pt x="809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5A93CF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1033244" cy="213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867606" y="8924925"/>
            <a:ext cx="3600911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00"/>
              </a:lnSpc>
            </a:pPr>
            <a:r>
              <a:rPr lang="en-US" sz="200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www.reallygreatsite.com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569855" y="3833500"/>
            <a:ext cx="1098206" cy="1007604"/>
          </a:xfrm>
          <a:custGeom>
            <a:avLst/>
            <a:gdLst/>
            <a:ahLst/>
            <a:cxnLst/>
            <a:rect r="r" b="b" t="t" l="l"/>
            <a:pathLst>
              <a:path h="1007604" w="1098206">
                <a:moveTo>
                  <a:pt x="0" y="0"/>
                </a:moveTo>
                <a:lnTo>
                  <a:pt x="1098206" y="0"/>
                </a:lnTo>
                <a:lnTo>
                  <a:pt x="1098206" y="1007604"/>
                </a:lnTo>
                <a:lnTo>
                  <a:pt x="0" y="10076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0394264" y="3833500"/>
            <a:ext cx="1098206" cy="1007604"/>
          </a:xfrm>
          <a:custGeom>
            <a:avLst/>
            <a:gdLst/>
            <a:ahLst/>
            <a:cxnLst/>
            <a:rect r="r" b="b" t="t" l="l"/>
            <a:pathLst>
              <a:path h="1007604" w="1098206">
                <a:moveTo>
                  <a:pt x="0" y="0"/>
                </a:moveTo>
                <a:lnTo>
                  <a:pt x="1098206" y="0"/>
                </a:lnTo>
                <a:lnTo>
                  <a:pt x="1098206" y="1007604"/>
                </a:lnTo>
                <a:lnTo>
                  <a:pt x="0" y="10076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7087298" y="6994273"/>
            <a:ext cx="1098206" cy="1007604"/>
          </a:xfrm>
          <a:custGeom>
            <a:avLst/>
            <a:gdLst/>
            <a:ahLst/>
            <a:cxnLst/>
            <a:rect r="r" b="b" t="t" l="l"/>
            <a:pathLst>
              <a:path h="1007604" w="1098206">
                <a:moveTo>
                  <a:pt x="0" y="0"/>
                </a:moveTo>
                <a:lnTo>
                  <a:pt x="1098206" y="0"/>
                </a:lnTo>
                <a:lnTo>
                  <a:pt x="1098206" y="1007604"/>
                </a:lnTo>
                <a:lnTo>
                  <a:pt x="0" y="1007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5768341" y="6994273"/>
            <a:ext cx="1098206" cy="1007604"/>
          </a:xfrm>
          <a:custGeom>
            <a:avLst/>
            <a:gdLst/>
            <a:ahLst/>
            <a:cxnLst/>
            <a:rect r="r" b="b" t="t" l="l"/>
            <a:pathLst>
              <a:path h="1007604" w="1098206">
                <a:moveTo>
                  <a:pt x="0" y="0"/>
                </a:moveTo>
                <a:lnTo>
                  <a:pt x="1098206" y="0"/>
                </a:lnTo>
                <a:lnTo>
                  <a:pt x="1098206" y="1007604"/>
                </a:lnTo>
                <a:lnTo>
                  <a:pt x="0" y="1007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DAGWWxAV6y8</dc:identifier>
  <dcterms:modified xsi:type="dcterms:W3CDTF">2011-08-01T06:04:30Z</dcterms:modified>
  <cp:revision>1</cp:revision>
  <dc:title>Pink and Blue Cute Playful Creative Portfolio Presentation</dc:title>
</cp:coreProperties>
</file>