
<file path=[Content_Types].xml><?xml version="1.0" encoding="utf-8"?>
<Types xmlns="http://schemas.openxmlformats.org/package/2006/content-types">
  <Default ContentType="application/x-fontdata" Extension="fntdata"/>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sldIdLst>
    <p:sldId id="256" r:id="rId6"/>
    <p:sldId id="257" r:id="rId7"/>
    <p:sldId id="258" r:id="rId8"/>
    <p:sldId id="259" r:id="rId9"/>
    <p:sldId id="260" r:id="rId10"/>
    <p:sldId id="261" r:id="rId11"/>
    <p:sldId id="262" r:id="rId12"/>
    <p:sldId id="263" r:id="rId13"/>
    <p:sldId id="264" r:id="rId14"/>
    <p:sldId id="265" r:id="rId15"/>
  </p:sldIdLst>
  <p:sldSz cx="18288000" cy="10287000"/>
  <p:notesSz cx="6858000" cy="9144000"/>
  <p:embeddedFontLst>
    <p:embeddedFont>
      <p:font typeface="Atma Bold" charset="1" panose="00000000000000000000"/>
      <p:regular r:id="rId16"/>
    </p:embeddedFont>
    <p:embeddedFont>
      <p:font typeface="Core Bandi Face" charset="1" panose="01060506000000020004"/>
      <p:regular r:id="rId17"/>
    </p:embeddedFont>
    <p:embeddedFont>
      <p:font typeface="Atma Semi-Bold" charset="1" panose="00000000000000000000"/>
      <p:regular r:id="rId1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5.xml" Type="http://schemas.openxmlformats.org/officeDocument/2006/relationships/slide"/><Relationship Id="rId11" Target="slides/slide6.xml" Type="http://schemas.openxmlformats.org/officeDocument/2006/relationships/slide"/><Relationship Id="rId12" Target="slides/slide7.xml" Type="http://schemas.openxmlformats.org/officeDocument/2006/relationships/slide"/><Relationship Id="rId13" Target="slides/slide8.xml" Type="http://schemas.openxmlformats.org/officeDocument/2006/relationships/slide"/><Relationship Id="rId14" Target="slides/slide9.xml" Type="http://schemas.openxmlformats.org/officeDocument/2006/relationships/slide"/><Relationship Id="rId15" Target="slides/slide10.xml" Type="http://schemas.openxmlformats.org/officeDocument/2006/relationships/slide"/><Relationship Id="rId16" Target="fonts/font16.fntdata" Type="http://schemas.openxmlformats.org/officeDocument/2006/relationships/font"/><Relationship Id="rId17" Target="fonts/font17.fntdata" Type="http://schemas.openxmlformats.org/officeDocument/2006/relationships/font"/><Relationship Id="rId18" Target="fonts/font18.fntdata" Type="http://schemas.openxmlformats.org/officeDocument/2006/relationships/font"/><Relationship Id="rId2" Target="presProps.xml" Type="http://schemas.openxmlformats.org/officeDocument/2006/relationships/presProps"/><Relationship Id="rId3" Target="viewProps.xml" Type="http://schemas.openxmlformats.org/officeDocument/2006/relationships/viewProps"/><Relationship Id="rId4" Target="theme/theme1.xml" Type="http://schemas.openxmlformats.org/officeDocument/2006/relationships/theme"/><Relationship Id="rId5" Target="tableStyles.xml" Type="http://schemas.openxmlformats.org/officeDocument/2006/relationships/tableStyles"/><Relationship Id="rId6" Target="slides/slide1.xml" Type="http://schemas.openxmlformats.org/officeDocument/2006/relationships/slide"/><Relationship Id="rId7" Target="slides/slide2.xml" Type="http://schemas.openxmlformats.org/officeDocument/2006/relationships/slide"/><Relationship Id="rId8" Target="slides/slide3.xml" Type="http://schemas.openxmlformats.org/officeDocument/2006/relationships/slide"/><Relationship Id="rId9" Target="slides/slide4.xml" Type="http://schemas.openxmlformats.org/officeDocument/2006/relationships/slid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10" Target="../media/image9.png" Type="http://schemas.openxmlformats.org/officeDocument/2006/relationships/image"/><Relationship Id="rId11" Target="../media/image10.svg" Type="http://schemas.openxmlformats.org/officeDocument/2006/relationships/image"/><Relationship Id="rId12" Target="../media/image11.png" Type="http://schemas.openxmlformats.org/officeDocument/2006/relationships/image"/><Relationship Id="rId13" Target="../media/image12.svg" Type="http://schemas.openxmlformats.org/officeDocument/2006/relationships/image"/><Relationship Id="rId2" Target="../media/image1.png" Type="http://schemas.openxmlformats.org/officeDocument/2006/relationships/image"/><Relationship Id="rId3" Target="../media/image2.svg" Type="http://schemas.openxmlformats.org/officeDocument/2006/relationships/image"/><Relationship Id="rId4" Target="../media/image3.png" Type="http://schemas.openxmlformats.org/officeDocument/2006/relationships/image"/><Relationship Id="rId5" Target="../media/image4.svg" Type="http://schemas.openxmlformats.org/officeDocument/2006/relationships/image"/><Relationship Id="rId6" Target="../media/image5.png" Type="http://schemas.openxmlformats.org/officeDocument/2006/relationships/image"/><Relationship Id="rId7" Target="../media/image6.svg" Type="http://schemas.openxmlformats.org/officeDocument/2006/relationships/image"/><Relationship Id="rId8" Target="../media/image7.png" Type="http://schemas.openxmlformats.org/officeDocument/2006/relationships/image"/><Relationship Id="rId9" Target="../media/image8.sv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7.xml" Type="http://schemas.openxmlformats.org/officeDocument/2006/relationships/slideLayout"/><Relationship Id="rId10" Target="../media/image9.png" Type="http://schemas.openxmlformats.org/officeDocument/2006/relationships/image"/><Relationship Id="rId11" Target="../media/image10.svg" Type="http://schemas.openxmlformats.org/officeDocument/2006/relationships/image"/><Relationship Id="rId12" Target="../media/image11.png" Type="http://schemas.openxmlformats.org/officeDocument/2006/relationships/image"/><Relationship Id="rId13" Target="../media/image12.svg" Type="http://schemas.openxmlformats.org/officeDocument/2006/relationships/image"/><Relationship Id="rId2" Target="../media/image1.png" Type="http://schemas.openxmlformats.org/officeDocument/2006/relationships/image"/><Relationship Id="rId3" Target="../media/image2.svg" Type="http://schemas.openxmlformats.org/officeDocument/2006/relationships/image"/><Relationship Id="rId4" Target="../media/image3.png" Type="http://schemas.openxmlformats.org/officeDocument/2006/relationships/image"/><Relationship Id="rId5" Target="../media/image4.svg" Type="http://schemas.openxmlformats.org/officeDocument/2006/relationships/image"/><Relationship Id="rId6" Target="../media/image5.png" Type="http://schemas.openxmlformats.org/officeDocument/2006/relationships/image"/><Relationship Id="rId7" Target="../media/image6.svg" Type="http://schemas.openxmlformats.org/officeDocument/2006/relationships/image"/><Relationship Id="rId8" Target="../media/image7.png" Type="http://schemas.openxmlformats.org/officeDocument/2006/relationships/image"/><Relationship Id="rId9" Target="../media/image8.sv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3.png" Type="http://schemas.openxmlformats.org/officeDocument/2006/relationships/image"/><Relationship Id="rId3" Target="../media/image14.svg" Type="http://schemas.openxmlformats.org/officeDocument/2006/relationships/image"/><Relationship Id="rId4" Target="../media/image15.png" Type="http://schemas.openxmlformats.org/officeDocument/2006/relationships/image"/><Relationship Id="rId5" Target="../media/image16.svg" Type="http://schemas.openxmlformats.org/officeDocument/2006/relationships/image"/><Relationship Id="rId6" Target="../media/image17.png" Type="http://schemas.openxmlformats.org/officeDocument/2006/relationships/image"/><Relationship Id="rId7" Target="../media/image18.svg" Type="http://schemas.openxmlformats.org/officeDocument/2006/relationships/image"/><Relationship Id="rId8" Target="../media/image19.png" Type="http://schemas.openxmlformats.org/officeDocument/2006/relationships/image"/><Relationship Id="rId9" Target="../media/image20.sv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 Id="rId10" Target="../media/image29.svg" Type="http://schemas.openxmlformats.org/officeDocument/2006/relationships/image"/><Relationship Id="rId2" Target="../media/image21.png" Type="http://schemas.openxmlformats.org/officeDocument/2006/relationships/image"/><Relationship Id="rId3" Target="../media/image22.svg" Type="http://schemas.openxmlformats.org/officeDocument/2006/relationships/image"/><Relationship Id="rId4" Target="../media/image23.png" Type="http://schemas.openxmlformats.org/officeDocument/2006/relationships/image"/><Relationship Id="rId5" Target="../media/image24.svg" Type="http://schemas.openxmlformats.org/officeDocument/2006/relationships/image"/><Relationship Id="rId6" Target="../media/image25.png" Type="http://schemas.openxmlformats.org/officeDocument/2006/relationships/image"/><Relationship Id="rId7" Target="../media/image26.svg" Type="http://schemas.openxmlformats.org/officeDocument/2006/relationships/image"/><Relationship Id="rId8" Target="../media/image27.png" Type="http://schemas.openxmlformats.org/officeDocument/2006/relationships/image"/><Relationship Id="rId9" Target="../media/image28.pn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3.png" Type="http://schemas.openxmlformats.org/officeDocument/2006/relationships/image"/><Relationship Id="rId3" Target="../media/image14.svg" Type="http://schemas.openxmlformats.org/officeDocument/2006/relationships/image"/><Relationship Id="rId4" Target="../media/image15.png" Type="http://schemas.openxmlformats.org/officeDocument/2006/relationships/image"/><Relationship Id="rId5" Target="../media/image16.svg" Type="http://schemas.openxmlformats.org/officeDocument/2006/relationships/image"/><Relationship Id="rId6" Target="../media/image17.png" Type="http://schemas.openxmlformats.org/officeDocument/2006/relationships/image"/><Relationship Id="rId7" Target="../media/image18.svg" Type="http://schemas.openxmlformats.org/officeDocument/2006/relationships/image"/><Relationship Id="rId8" Target="../media/image19.png" Type="http://schemas.openxmlformats.org/officeDocument/2006/relationships/image"/><Relationship Id="rId9" Target="../media/image20.sv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 Id="rId10" Target="../media/image30.png" Type="http://schemas.openxmlformats.org/officeDocument/2006/relationships/image"/><Relationship Id="rId11" Target="../media/image27.png" Type="http://schemas.openxmlformats.org/officeDocument/2006/relationships/image"/><Relationship Id="rId2" Target="../media/image21.png" Type="http://schemas.openxmlformats.org/officeDocument/2006/relationships/image"/><Relationship Id="rId3" Target="../media/image22.svg" Type="http://schemas.openxmlformats.org/officeDocument/2006/relationships/image"/><Relationship Id="rId4" Target="../media/image23.png" Type="http://schemas.openxmlformats.org/officeDocument/2006/relationships/image"/><Relationship Id="rId5" Target="../media/image24.svg" Type="http://schemas.openxmlformats.org/officeDocument/2006/relationships/image"/><Relationship Id="rId6" Target="../media/image25.png" Type="http://schemas.openxmlformats.org/officeDocument/2006/relationships/image"/><Relationship Id="rId7" Target="../media/image26.svg" Type="http://schemas.openxmlformats.org/officeDocument/2006/relationships/image"/><Relationship Id="rId8" Target="../media/image28.png" Type="http://schemas.openxmlformats.org/officeDocument/2006/relationships/image"/><Relationship Id="rId9" Target="../media/image29.sv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7.xml" Type="http://schemas.openxmlformats.org/officeDocument/2006/relationships/slideLayout"/><Relationship Id="rId10" Target="../media/image31.png" Type="http://schemas.openxmlformats.org/officeDocument/2006/relationships/image"/><Relationship Id="rId2" Target="../media/image13.png" Type="http://schemas.openxmlformats.org/officeDocument/2006/relationships/image"/><Relationship Id="rId3" Target="../media/image14.svg" Type="http://schemas.openxmlformats.org/officeDocument/2006/relationships/image"/><Relationship Id="rId4" Target="../media/image15.png" Type="http://schemas.openxmlformats.org/officeDocument/2006/relationships/image"/><Relationship Id="rId5" Target="../media/image16.svg" Type="http://schemas.openxmlformats.org/officeDocument/2006/relationships/image"/><Relationship Id="rId6" Target="../media/image17.png" Type="http://schemas.openxmlformats.org/officeDocument/2006/relationships/image"/><Relationship Id="rId7" Target="../media/image18.svg" Type="http://schemas.openxmlformats.org/officeDocument/2006/relationships/image"/><Relationship Id="rId8" Target="../media/image19.png" Type="http://schemas.openxmlformats.org/officeDocument/2006/relationships/image"/><Relationship Id="rId9" Target="../media/image20.svg" Type="http://schemas.openxmlformats.org/officeDocument/2006/relationships/image"/></Relationships>
</file>

<file path=ppt/slides/_rels/slide7.xml.rels><?xml version="1.0" encoding="UTF-8" standalone="yes"?><Relationships xmlns="http://schemas.openxmlformats.org/package/2006/relationships"><Relationship Id="rId1" Target="../slideLayouts/slideLayout7.xml" Type="http://schemas.openxmlformats.org/officeDocument/2006/relationships/slideLayout"/><Relationship Id="rId10" Target="../media/image27.png" Type="http://schemas.openxmlformats.org/officeDocument/2006/relationships/image"/><Relationship Id="rId2" Target="../media/image21.png" Type="http://schemas.openxmlformats.org/officeDocument/2006/relationships/image"/><Relationship Id="rId3" Target="../media/image22.svg" Type="http://schemas.openxmlformats.org/officeDocument/2006/relationships/image"/><Relationship Id="rId4" Target="../media/image23.png" Type="http://schemas.openxmlformats.org/officeDocument/2006/relationships/image"/><Relationship Id="rId5" Target="../media/image24.svg" Type="http://schemas.openxmlformats.org/officeDocument/2006/relationships/image"/><Relationship Id="rId6" Target="../media/image25.png" Type="http://schemas.openxmlformats.org/officeDocument/2006/relationships/image"/><Relationship Id="rId7" Target="../media/image26.svg" Type="http://schemas.openxmlformats.org/officeDocument/2006/relationships/image"/><Relationship Id="rId8" Target="../media/image28.png" Type="http://schemas.openxmlformats.org/officeDocument/2006/relationships/image"/><Relationship Id="rId9" Target="../media/image29.svg" Type="http://schemas.openxmlformats.org/officeDocument/2006/relationships/image"/></Relationships>
</file>

<file path=ppt/slides/_rels/slide8.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3.png" Type="http://schemas.openxmlformats.org/officeDocument/2006/relationships/image"/><Relationship Id="rId3" Target="../media/image14.svg" Type="http://schemas.openxmlformats.org/officeDocument/2006/relationships/image"/><Relationship Id="rId4" Target="../media/image15.png" Type="http://schemas.openxmlformats.org/officeDocument/2006/relationships/image"/><Relationship Id="rId5" Target="../media/image16.svg" Type="http://schemas.openxmlformats.org/officeDocument/2006/relationships/image"/><Relationship Id="rId6" Target="../media/image17.png" Type="http://schemas.openxmlformats.org/officeDocument/2006/relationships/image"/><Relationship Id="rId7" Target="../media/image18.svg" Type="http://schemas.openxmlformats.org/officeDocument/2006/relationships/image"/><Relationship Id="rId8" Target="../media/image19.png" Type="http://schemas.openxmlformats.org/officeDocument/2006/relationships/image"/><Relationship Id="rId9" Target="../media/image20.svg" Type="http://schemas.openxmlformats.org/officeDocument/2006/relationships/image"/></Relationships>
</file>

<file path=ppt/slides/_rels/slide9.xml.rels><?xml version="1.0" encoding="UTF-8" standalone="yes"?><Relationships xmlns="http://schemas.openxmlformats.org/package/2006/relationships"><Relationship Id="rId1" Target="../slideLayouts/slideLayout7.xml" Type="http://schemas.openxmlformats.org/officeDocument/2006/relationships/slideLayout"/><Relationship Id="rId10" Target="../media/image27.png" Type="http://schemas.openxmlformats.org/officeDocument/2006/relationships/image"/><Relationship Id="rId2" Target="../media/image21.png" Type="http://schemas.openxmlformats.org/officeDocument/2006/relationships/image"/><Relationship Id="rId3" Target="../media/image22.svg" Type="http://schemas.openxmlformats.org/officeDocument/2006/relationships/image"/><Relationship Id="rId4" Target="../media/image23.png" Type="http://schemas.openxmlformats.org/officeDocument/2006/relationships/image"/><Relationship Id="rId5" Target="../media/image24.svg" Type="http://schemas.openxmlformats.org/officeDocument/2006/relationships/image"/><Relationship Id="rId6" Target="../media/image25.png" Type="http://schemas.openxmlformats.org/officeDocument/2006/relationships/image"/><Relationship Id="rId7" Target="../media/image26.svg" Type="http://schemas.openxmlformats.org/officeDocument/2006/relationships/image"/><Relationship Id="rId8" Target="../media/image28.png" Type="http://schemas.openxmlformats.org/officeDocument/2006/relationships/image"/><Relationship Id="rId9" Target="../media/image29.svg" Type="http://schemas.openxmlformats.org/officeDocument/2006/relationships/image"/></Relationships>
</file>

<file path=ppt/slides/slide1.xml><?xml version="1.0" encoding="utf-8"?>
<p:sld xmlns:p="http://schemas.openxmlformats.org/presentationml/2006/main" xmlns:a="http://schemas.openxmlformats.org/drawingml/2006/main" xmlns:r="http://schemas.openxmlformats.org/officeDocument/2006/relationships">
  <p:cSld>
    <p:bg>
      <p:bgPr>
        <a:solidFill>
          <a:srgbClr val="FFE2E2"/>
        </a:solidFill>
      </p:bgPr>
    </p:bg>
    <p:spTree>
      <p:nvGrpSpPr>
        <p:cNvPr id="1" name=""/>
        <p:cNvGrpSpPr/>
        <p:nvPr/>
      </p:nvGrpSpPr>
      <p:grpSpPr>
        <a:xfrm>
          <a:off x="0" y="0"/>
          <a:ext cx="0" cy="0"/>
          <a:chOff x="0" y="0"/>
          <a:chExt cx="0" cy="0"/>
        </a:xfrm>
      </p:grpSpPr>
      <p:sp>
        <p:nvSpPr>
          <p:cNvPr name="Freeform 2" id="2"/>
          <p:cNvSpPr/>
          <p:nvPr/>
        </p:nvSpPr>
        <p:spPr>
          <a:xfrm flipH="false" flipV="false" rot="0">
            <a:off x="-742863" y="440853"/>
            <a:ext cx="9336661" cy="7200900"/>
          </a:xfrm>
          <a:custGeom>
            <a:avLst/>
            <a:gdLst/>
            <a:ahLst/>
            <a:cxnLst/>
            <a:rect r="r" b="b" t="t" l="l"/>
            <a:pathLst>
              <a:path h="7200900" w="9336661">
                <a:moveTo>
                  <a:pt x="0" y="0"/>
                </a:moveTo>
                <a:lnTo>
                  <a:pt x="9336661" y="0"/>
                </a:lnTo>
                <a:lnTo>
                  <a:pt x="9336661" y="7200900"/>
                </a:lnTo>
                <a:lnTo>
                  <a:pt x="0" y="7200900"/>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3" id="3"/>
          <p:cNvSpPr/>
          <p:nvPr/>
        </p:nvSpPr>
        <p:spPr>
          <a:xfrm flipH="false" flipV="false" rot="0">
            <a:off x="1922237" y="229223"/>
            <a:ext cx="6126100" cy="10810764"/>
          </a:xfrm>
          <a:custGeom>
            <a:avLst/>
            <a:gdLst/>
            <a:ahLst/>
            <a:cxnLst/>
            <a:rect r="r" b="b" t="t" l="l"/>
            <a:pathLst>
              <a:path h="10810764" w="6126100">
                <a:moveTo>
                  <a:pt x="0" y="0"/>
                </a:moveTo>
                <a:lnTo>
                  <a:pt x="6126100" y="0"/>
                </a:lnTo>
                <a:lnTo>
                  <a:pt x="6126100" y="10810765"/>
                </a:lnTo>
                <a:lnTo>
                  <a:pt x="0" y="10810765"/>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4" id="4"/>
          <p:cNvSpPr/>
          <p:nvPr/>
        </p:nvSpPr>
        <p:spPr>
          <a:xfrm flipH="false" flipV="false" rot="0">
            <a:off x="-742863" y="3288433"/>
            <a:ext cx="11009297" cy="8082659"/>
          </a:xfrm>
          <a:custGeom>
            <a:avLst/>
            <a:gdLst/>
            <a:ahLst/>
            <a:cxnLst/>
            <a:rect r="r" b="b" t="t" l="l"/>
            <a:pathLst>
              <a:path h="8082659" w="11009297">
                <a:moveTo>
                  <a:pt x="0" y="0"/>
                </a:moveTo>
                <a:lnTo>
                  <a:pt x="11009297" y="0"/>
                </a:lnTo>
                <a:lnTo>
                  <a:pt x="11009297" y="8082659"/>
                </a:lnTo>
                <a:lnTo>
                  <a:pt x="0" y="8082659"/>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Freeform 5" id="5"/>
          <p:cNvSpPr/>
          <p:nvPr/>
        </p:nvSpPr>
        <p:spPr>
          <a:xfrm flipH="false" flipV="false" rot="0">
            <a:off x="3498219" y="-424674"/>
            <a:ext cx="14454967" cy="11136347"/>
          </a:xfrm>
          <a:custGeom>
            <a:avLst/>
            <a:gdLst/>
            <a:ahLst/>
            <a:cxnLst/>
            <a:rect r="r" b="b" t="t" l="l"/>
            <a:pathLst>
              <a:path h="11136347" w="14454967">
                <a:moveTo>
                  <a:pt x="0" y="0"/>
                </a:moveTo>
                <a:lnTo>
                  <a:pt x="14454967" y="0"/>
                </a:lnTo>
                <a:lnTo>
                  <a:pt x="14454967" y="11136348"/>
                </a:lnTo>
                <a:lnTo>
                  <a:pt x="0" y="11136348"/>
                </a:lnTo>
                <a:lnTo>
                  <a:pt x="0" y="0"/>
                </a:lnTo>
                <a:close/>
              </a:path>
            </a:pathLst>
          </a:custGeom>
          <a:blipFill>
            <a:blip r:embed="rId8">
              <a:extLst>
                <a:ext uri="{96DAC541-7B7A-43D3-8B79-37D633B846F1}">
                  <asvg:svgBlip xmlns:asvg="http://schemas.microsoft.com/office/drawing/2016/SVG/main" r:embed="rId9"/>
                </a:ext>
              </a:extLst>
            </a:blip>
            <a:stretch>
              <a:fillRect l="0" t="0" r="0" b="0"/>
            </a:stretch>
          </a:blipFill>
        </p:spPr>
      </p:sp>
      <p:sp>
        <p:nvSpPr>
          <p:cNvPr name="Freeform 6" id="6"/>
          <p:cNvSpPr/>
          <p:nvPr/>
        </p:nvSpPr>
        <p:spPr>
          <a:xfrm flipH="true" flipV="false" rot="0">
            <a:off x="-742863" y="5020462"/>
            <a:ext cx="3365834" cy="6350630"/>
          </a:xfrm>
          <a:custGeom>
            <a:avLst/>
            <a:gdLst/>
            <a:ahLst/>
            <a:cxnLst/>
            <a:rect r="r" b="b" t="t" l="l"/>
            <a:pathLst>
              <a:path h="6350630" w="3365834">
                <a:moveTo>
                  <a:pt x="3365834" y="0"/>
                </a:moveTo>
                <a:lnTo>
                  <a:pt x="0" y="0"/>
                </a:lnTo>
                <a:lnTo>
                  <a:pt x="0" y="6350630"/>
                </a:lnTo>
                <a:lnTo>
                  <a:pt x="3365834" y="6350630"/>
                </a:lnTo>
                <a:lnTo>
                  <a:pt x="3365834" y="0"/>
                </a:lnTo>
                <a:close/>
              </a:path>
            </a:pathLst>
          </a:custGeom>
          <a:blipFill>
            <a:blip r:embed="rId10">
              <a:extLst>
                <a:ext uri="{96DAC541-7B7A-43D3-8B79-37D633B846F1}">
                  <asvg:svgBlip xmlns:asvg="http://schemas.microsoft.com/office/drawing/2016/SVG/main" r:embed="rId11"/>
                </a:ext>
              </a:extLst>
            </a:blip>
            <a:stretch>
              <a:fillRect l="0" t="0" r="0" b="0"/>
            </a:stretch>
          </a:blipFill>
        </p:spPr>
      </p:sp>
      <p:sp>
        <p:nvSpPr>
          <p:cNvPr name="Freeform 7" id="7"/>
          <p:cNvSpPr/>
          <p:nvPr/>
        </p:nvSpPr>
        <p:spPr>
          <a:xfrm flipH="false" flipV="false" rot="0">
            <a:off x="3185944" y="-826367"/>
            <a:ext cx="4862393" cy="4114800"/>
          </a:xfrm>
          <a:custGeom>
            <a:avLst/>
            <a:gdLst/>
            <a:ahLst/>
            <a:cxnLst/>
            <a:rect r="r" b="b" t="t" l="l"/>
            <a:pathLst>
              <a:path h="4114800" w="4862393">
                <a:moveTo>
                  <a:pt x="0" y="0"/>
                </a:moveTo>
                <a:lnTo>
                  <a:pt x="4862393" y="0"/>
                </a:lnTo>
                <a:lnTo>
                  <a:pt x="4862393" y="4114800"/>
                </a:lnTo>
                <a:lnTo>
                  <a:pt x="0" y="4114800"/>
                </a:lnTo>
                <a:lnTo>
                  <a:pt x="0" y="0"/>
                </a:lnTo>
                <a:close/>
              </a:path>
            </a:pathLst>
          </a:custGeom>
          <a:blipFill>
            <a:blip r:embed="rId12">
              <a:extLst>
                <a:ext uri="{96DAC541-7B7A-43D3-8B79-37D633B846F1}">
                  <asvg:svgBlip xmlns:asvg="http://schemas.microsoft.com/office/drawing/2016/SVG/main" r:embed="rId13"/>
                </a:ext>
              </a:extLst>
            </a:blip>
            <a:stretch>
              <a:fillRect l="0" t="0" r="0" b="0"/>
            </a:stretch>
          </a:blipFill>
        </p:spPr>
      </p:sp>
      <p:sp>
        <p:nvSpPr>
          <p:cNvPr name="Freeform 8" id="8"/>
          <p:cNvSpPr/>
          <p:nvPr/>
        </p:nvSpPr>
        <p:spPr>
          <a:xfrm flipH="false" flipV="false" rot="0">
            <a:off x="16220755" y="6108120"/>
            <a:ext cx="2439883" cy="4603553"/>
          </a:xfrm>
          <a:custGeom>
            <a:avLst/>
            <a:gdLst/>
            <a:ahLst/>
            <a:cxnLst/>
            <a:rect r="r" b="b" t="t" l="l"/>
            <a:pathLst>
              <a:path h="4603553" w="2439883">
                <a:moveTo>
                  <a:pt x="0" y="0"/>
                </a:moveTo>
                <a:lnTo>
                  <a:pt x="2439883" y="0"/>
                </a:lnTo>
                <a:lnTo>
                  <a:pt x="2439883" y="4603554"/>
                </a:lnTo>
                <a:lnTo>
                  <a:pt x="0" y="4603554"/>
                </a:lnTo>
                <a:lnTo>
                  <a:pt x="0" y="0"/>
                </a:lnTo>
                <a:close/>
              </a:path>
            </a:pathLst>
          </a:custGeom>
          <a:blipFill>
            <a:blip r:embed="rId10">
              <a:extLst>
                <a:ext uri="{96DAC541-7B7A-43D3-8B79-37D633B846F1}">
                  <asvg:svgBlip xmlns:asvg="http://schemas.microsoft.com/office/drawing/2016/SVG/main" r:embed="rId11"/>
                </a:ext>
              </a:extLst>
            </a:blip>
            <a:stretch>
              <a:fillRect l="0" t="0" r="0" b="0"/>
            </a:stretch>
          </a:blipFill>
        </p:spPr>
      </p:sp>
      <p:sp>
        <p:nvSpPr>
          <p:cNvPr name="TextBox 9" id="9"/>
          <p:cNvSpPr txBox="true"/>
          <p:nvPr/>
        </p:nvSpPr>
        <p:spPr>
          <a:xfrm rot="0">
            <a:off x="4761785" y="3059833"/>
            <a:ext cx="12387037" cy="2057400"/>
          </a:xfrm>
          <a:prstGeom prst="rect">
            <a:avLst/>
          </a:prstGeom>
        </p:spPr>
        <p:txBody>
          <a:bodyPr anchor="t" rtlCol="false" tIns="0" lIns="0" bIns="0" rIns="0">
            <a:spAutoFit/>
          </a:bodyPr>
          <a:lstStyle/>
          <a:p>
            <a:pPr algn="ctr">
              <a:lnSpc>
                <a:spcPts val="16800"/>
              </a:lnSpc>
            </a:pPr>
            <a:r>
              <a:rPr lang="en-US" b="true" sz="12000">
                <a:solidFill>
                  <a:srgbClr val="FF7C66"/>
                </a:solidFill>
                <a:latin typeface="Atma Bold"/>
                <a:ea typeface="Atma Bold"/>
                <a:cs typeface="Atma Bold"/>
                <a:sym typeface="Atma Bold"/>
              </a:rPr>
              <a:t>PRESENTATION</a:t>
            </a:r>
          </a:p>
        </p:txBody>
      </p:sp>
      <p:sp>
        <p:nvSpPr>
          <p:cNvPr name="TextBox 10" id="10"/>
          <p:cNvSpPr txBox="true"/>
          <p:nvPr/>
        </p:nvSpPr>
        <p:spPr>
          <a:xfrm rot="0">
            <a:off x="6084711" y="4601911"/>
            <a:ext cx="9741186" cy="1230376"/>
          </a:xfrm>
          <a:prstGeom prst="rect">
            <a:avLst/>
          </a:prstGeom>
        </p:spPr>
        <p:txBody>
          <a:bodyPr anchor="t" rtlCol="false" tIns="0" lIns="0" bIns="0" rIns="0">
            <a:spAutoFit/>
          </a:bodyPr>
          <a:lstStyle/>
          <a:p>
            <a:pPr algn="ctr">
              <a:lnSpc>
                <a:spcPts val="9883"/>
              </a:lnSpc>
            </a:pPr>
            <a:r>
              <a:rPr lang="en-US" sz="7059">
                <a:solidFill>
                  <a:srgbClr val="020302"/>
                </a:solidFill>
                <a:latin typeface="Core Bandi Face"/>
                <a:ea typeface="Core Bandi Face"/>
                <a:cs typeface="Core Bandi Face"/>
                <a:sym typeface="Core Bandi Face"/>
              </a:rPr>
              <a:t>By Kiki Fransiska</a:t>
            </a:r>
          </a:p>
        </p:txBody>
      </p:sp>
    </p:spTree>
  </p:cSld>
  <p:clrMapOvr>
    <a:masterClrMapping/>
  </p:clrMapOvr>
</p:sld>
</file>

<file path=ppt/slides/slide10.xml><?xml version="1.0" encoding="utf-8"?>
<p:sld xmlns:p="http://schemas.openxmlformats.org/presentationml/2006/main" xmlns:a="http://schemas.openxmlformats.org/drawingml/2006/main" xmlns:r="http://schemas.openxmlformats.org/officeDocument/2006/relationships">
  <p:cSld>
    <p:bg>
      <p:bgPr>
        <a:solidFill>
          <a:srgbClr val="FFE2E2"/>
        </a:solidFill>
      </p:bgPr>
    </p:bg>
    <p:spTree>
      <p:nvGrpSpPr>
        <p:cNvPr id="1" name=""/>
        <p:cNvGrpSpPr/>
        <p:nvPr/>
      </p:nvGrpSpPr>
      <p:grpSpPr>
        <a:xfrm>
          <a:off x="0" y="0"/>
          <a:ext cx="0" cy="0"/>
          <a:chOff x="0" y="0"/>
          <a:chExt cx="0" cy="0"/>
        </a:xfrm>
      </p:grpSpPr>
      <p:sp>
        <p:nvSpPr>
          <p:cNvPr name="Freeform 2" id="2"/>
          <p:cNvSpPr/>
          <p:nvPr/>
        </p:nvSpPr>
        <p:spPr>
          <a:xfrm flipH="false" flipV="false" rot="0">
            <a:off x="-742863" y="440853"/>
            <a:ext cx="9336661" cy="7200900"/>
          </a:xfrm>
          <a:custGeom>
            <a:avLst/>
            <a:gdLst/>
            <a:ahLst/>
            <a:cxnLst/>
            <a:rect r="r" b="b" t="t" l="l"/>
            <a:pathLst>
              <a:path h="7200900" w="9336661">
                <a:moveTo>
                  <a:pt x="0" y="0"/>
                </a:moveTo>
                <a:lnTo>
                  <a:pt x="9336661" y="0"/>
                </a:lnTo>
                <a:lnTo>
                  <a:pt x="9336661" y="7200900"/>
                </a:lnTo>
                <a:lnTo>
                  <a:pt x="0" y="7200900"/>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3" id="3"/>
          <p:cNvSpPr/>
          <p:nvPr/>
        </p:nvSpPr>
        <p:spPr>
          <a:xfrm flipH="false" flipV="false" rot="0">
            <a:off x="1922237" y="229223"/>
            <a:ext cx="6126100" cy="10810764"/>
          </a:xfrm>
          <a:custGeom>
            <a:avLst/>
            <a:gdLst/>
            <a:ahLst/>
            <a:cxnLst/>
            <a:rect r="r" b="b" t="t" l="l"/>
            <a:pathLst>
              <a:path h="10810764" w="6126100">
                <a:moveTo>
                  <a:pt x="0" y="0"/>
                </a:moveTo>
                <a:lnTo>
                  <a:pt x="6126100" y="0"/>
                </a:lnTo>
                <a:lnTo>
                  <a:pt x="6126100" y="10810765"/>
                </a:lnTo>
                <a:lnTo>
                  <a:pt x="0" y="10810765"/>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4" id="4"/>
          <p:cNvSpPr/>
          <p:nvPr/>
        </p:nvSpPr>
        <p:spPr>
          <a:xfrm flipH="false" flipV="false" rot="0">
            <a:off x="-742863" y="3288433"/>
            <a:ext cx="11009297" cy="8082659"/>
          </a:xfrm>
          <a:custGeom>
            <a:avLst/>
            <a:gdLst/>
            <a:ahLst/>
            <a:cxnLst/>
            <a:rect r="r" b="b" t="t" l="l"/>
            <a:pathLst>
              <a:path h="8082659" w="11009297">
                <a:moveTo>
                  <a:pt x="0" y="0"/>
                </a:moveTo>
                <a:lnTo>
                  <a:pt x="11009297" y="0"/>
                </a:lnTo>
                <a:lnTo>
                  <a:pt x="11009297" y="8082659"/>
                </a:lnTo>
                <a:lnTo>
                  <a:pt x="0" y="8082659"/>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Freeform 5" id="5"/>
          <p:cNvSpPr/>
          <p:nvPr/>
        </p:nvSpPr>
        <p:spPr>
          <a:xfrm flipH="false" flipV="false" rot="0">
            <a:off x="3498219" y="-424674"/>
            <a:ext cx="14454967" cy="11136347"/>
          </a:xfrm>
          <a:custGeom>
            <a:avLst/>
            <a:gdLst/>
            <a:ahLst/>
            <a:cxnLst/>
            <a:rect r="r" b="b" t="t" l="l"/>
            <a:pathLst>
              <a:path h="11136347" w="14454967">
                <a:moveTo>
                  <a:pt x="0" y="0"/>
                </a:moveTo>
                <a:lnTo>
                  <a:pt x="14454967" y="0"/>
                </a:lnTo>
                <a:lnTo>
                  <a:pt x="14454967" y="11136348"/>
                </a:lnTo>
                <a:lnTo>
                  <a:pt x="0" y="11136348"/>
                </a:lnTo>
                <a:lnTo>
                  <a:pt x="0" y="0"/>
                </a:lnTo>
                <a:close/>
              </a:path>
            </a:pathLst>
          </a:custGeom>
          <a:blipFill>
            <a:blip r:embed="rId8">
              <a:extLst>
                <a:ext uri="{96DAC541-7B7A-43D3-8B79-37D633B846F1}">
                  <asvg:svgBlip xmlns:asvg="http://schemas.microsoft.com/office/drawing/2016/SVG/main" r:embed="rId9"/>
                </a:ext>
              </a:extLst>
            </a:blip>
            <a:stretch>
              <a:fillRect l="0" t="0" r="0" b="0"/>
            </a:stretch>
          </a:blipFill>
        </p:spPr>
      </p:sp>
      <p:sp>
        <p:nvSpPr>
          <p:cNvPr name="Freeform 6" id="6"/>
          <p:cNvSpPr/>
          <p:nvPr/>
        </p:nvSpPr>
        <p:spPr>
          <a:xfrm flipH="true" flipV="false" rot="0">
            <a:off x="-742863" y="5020462"/>
            <a:ext cx="3365834" cy="6350630"/>
          </a:xfrm>
          <a:custGeom>
            <a:avLst/>
            <a:gdLst/>
            <a:ahLst/>
            <a:cxnLst/>
            <a:rect r="r" b="b" t="t" l="l"/>
            <a:pathLst>
              <a:path h="6350630" w="3365834">
                <a:moveTo>
                  <a:pt x="3365834" y="0"/>
                </a:moveTo>
                <a:lnTo>
                  <a:pt x="0" y="0"/>
                </a:lnTo>
                <a:lnTo>
                  <a:pt x="0" y="6350630"/>
                </a:lnTo>
                <a:lnTo>
                  <a:pt x="3365834" y="6350630"/>
                </a:lnTo>
                <a:lnTo>
                  <a:pt x="3365834" y="0"/>
                </a:lnTo>
                <a:close/>
              </a:path>
            </a:pathLst>
          </a:custGeom>
          <a:blipFill>
            <a:blip r:embed="rId10">
              <a:extLst>
                <a:ext uri="{96DAC541-7B7A-43D3-8B79-37D633B846F1}">
                  <asvg:svgBlip xmlns:asvg="http://schemas.microsoft.com/office/drawing/2016/SVG/main" r:embed="rId11"/>
                </a:ext>
              </a:extLst>
            </a:blip>
            <a:stretch>
              <a:fillRect l="0" t="0" r="0" b="0"/>
            </a:stretch>
          </a:blipFill>
        </p:spPr>
      </p:sp>
      <p:sp>
        <p:nvSpPr>
          <p:cNvPr name="Freeform 7" id="7"/>
          <p:cNvSpPr/>
          <p:nvPr/>
        </p:nvSpPr>
        <p:spPr>
          <a:xfrm flipH="false" flipV="false" rot="0">
            <a:off x="3185944" y="-826367"/>
            <a:ext cx="4862393" cy="4114800"/>
          </a:xfrm>
          <a:custGeom>
            <a:avLst/>
            <a:gdLst/>
            <a:ahLst/>
            <a:cxnLst/>
            <a:rect r="r" b="b" t="t" l="l"/>
            <a:pathLst>
              <a:path h="4114800" w="4862393">
                <a:moveTo>
                  <a:pt x="0" y="0"/>
                </a:moveTo>
                <a:lnTo>
                  <a:pt x="4862393" y="0"/>
                </a:lnTo>
                <a:lnTo>
                  <a:pt x="4862393" y="4114800"/>
                </a:lnTo>
                <a:lnTo>
                  <a:pt x="0" y="4114800"/>
                </a:lnTo>
                <a:lnTo>
                  <a:pt x="0" y="0"/>
                </a:lnTo>
                <a:close/>
              </a:path>
            </a:pathLst>
          </a:custGeom>
          <a:blipFill>
            <a:blip r:embed="rId12">
              <a:extLst>
                <a:ext uri="{96DAC541-7B7A-43D3-8B79-37D633B846F1}">
                  <asvg:svgBlip xmlns:asvg="http://schemas.microsoft.com/office/drawing/2016/SVG/main" r:embed="rId13"/>
                </a:ext>
              </a:extLst>
            </a:blip>
            <a:stretch>
              <a:fillRect l="0" t="0" r="0" b="0"/>
            </a:stretch>
          </a:blipFill>
        </p:spPr>
      </p:sp>
      <p:sp>
        <p:nvSpPr>
          <p:cNvPr name="Freeform 8" id="8"/>
          <p:cNvSpPr/>
          <p:nvPr/>
        </p:nvSpPr>
        <p:spPr>
          <a:xfrm flipH="false" flipV="false" rot="0">
            <a:off x="16220755" y="6108120"/>
            <a:ext cx="2439883" cy="4603553"/>
          </a:xfrm>
          <a:custGeom>
            <a:avLst/>
            <a:gdLst/>
            <a:ahLst/>
            <a:cxnLst/>
            <a:rect r="r" b="b" t="t" l="l"/>
            <a:pathLst>
              <a:path h="4603553" w="2439883">
                <a:moveTo>
                  <a:pt x="0" y="0"/>
                </a:moveTo>
                <a:lnTo>
                  <a:pt x="2439883" y="0"/>
                </a:lnTo>
                <a:lnTo>
                  <a:pt x="2439883" y="4603554"/>
                </a:lnTo>
                <a:lnTo>
                  <a:pt x="0" y="4603554"/>
                </a:lnTo>
                <a:lnTo>
                  <a:pt x="0" y="0"/>
                </a:lnTo>
                <a:close/>
              </a:path>
            </a:pathLst>
          </a:custGeom>
          <a:blipFill>
            <a:blip r:embed="rId10">
              <a:extLst>
                <a:ext uri="{96DAC541-7B7A-43D3-8B79-37D633B846F1}">
                  <asvg:svgBlip xmlns:asvg="http://schemas.microsoft.com/office/drawing/2016/SVG/main" r:embed="rId11"/>
                </a:ext>
              </a:extLst>
            </a:blip>
            <a:stretch>
              <a:fillRect l="0" t="0" r="0" b="0"/>
            </a:stretch>
          </a:blipFill>
        </p:spPr>
      </p:sp>
      <p:sp>
        <p:nvSpPr>
          <p:cNvPr name="TextBox 9" id="9"/>
          <p:cNvSpPr txBox="true"/>
          <p:nvPr/>
        </p:nvSpPr>
        <p:spPr>
          <a:xfrm rot="0">
            <a:off x="4761785" y="3086100"/>
            <a:ext cx="12387037" cy="2057400"/>
          </a:xfrm>
          <a:prstGeom prst="rect">
            <a:avLst/>
          </a:prstGeom>
        </p:spPr>
        <p:txBody>
          <a:bodyPr anchor="t" rtlCol="false" tIns="0" lIns="0" bIns="0" rIns="0">
            <a:spAutoFit/>
          </a:bodyPr>
          <a:lstStyle/>
          <a:p>
            <a:pPr algn="ctr">
              <a:lnSpc>
                <a:spcPts val="16800"/>
              </a:lnSpc>
            </a:pPr>
            <a:r>
              <a:rPr lang="en-US" b="true" sz="12000">
                <a:solidFill>
                  <a:srgbClr val="FF7C66"/>
                </a:solidFill>
                <a:latin typeface="Atma Bold"/>
                <a:ea typeface="Atma Bold"/>
                <a:cs typeface="Atma Bold"/>
                <a:sym typeface="Atma Bold"/>
              </a:rPr>
              <a:t>THANK YOU</a:t>
            </a:r>
          </a:p>
        </p:txBody>
      </p:sp>
    </p:spTree>
  </p:cSld>
  <p:clrMapOvr>
    <a:masterClrMapping/>
  </p:clrMapOvr>
</p:sld>
</file>

<file path=ppt/slides/slide2.xml><?xml version="1.0" encoding="utf-8"?>
<p:sld xmlns:p="http://schemas.openxmlformats.org/presentationml/2006/main" xmlns:a="http://schemas.openxmlformats.org/drawingml/2006/main" xmlns:r="http://schemas.openxmlformats.org/officeDocument/2006/relationships">
  <p:cSld>
    <p:bg>
      <p:bgPr>
        <a:solidFill>
          <a:srgbClr val="FFE2E2"/>
        </a:solidFill>
      </p:bgPr>
    </p:bg>
    <p:spTree>
      <p:nvGrpSpPr>
        <p:cNvPr id="1" name=""/>
        <p:cNvGrpSpPr/>
        <p:nvPr/>
      </p:nvGrpSpPr>
      <p:grpSpPr>
        <a:xfrm>
          <a:off x="0" y="0"/>
          <a:ext cx="0" cy="0"/>
          <a:chOff x="0" y="0"/>
          <a:chExt cx="0" cy="0"/>
        </a:xfrm>
      </p:grpSpPr>
      <p:sp>
        <p:nvSpPr>
          <p:cNvPr name="Freeform 2" id="2"/>
          <p:cNvSpPr/>
          <p:nvPr/>
        </p:nvSpPr>
        <p:spPr>
          <a:xfrm flipH="false" flipV="false" rot="0">
            <a:off x="8632194" y="-649316"/>
            <a:ext cx="9336661" cy="7200900"/>
          </a:xfrm>
          <a:custGeom>
            <a:avLst/>
            <a:gdLst/>
            <a:ahLst/>
            <a:cxnLst/>
            <a:rect r="r" b="b" t="t" l="l"/>
            <a:pathLst>
              <a:path h="7200900" w="9336661">
                <a:moveTo>
                  <a:pt x="0" y="0"/>
                </a:moveTo>
                <a:lnTo>
                  <a:pt x="9336662" y="0"/>
                </a:lnTo>
                <a:lnTo>
                  <a:pt x="9336662" y="7200900"/>
                </a:lnTo>
                <a:lnTo>
                  <a:pt x="0" y="7200900"/>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3" id="3"/>
          <p:cNvSpPr/>
          <p:nvPr/>
        </p:nvSpPr>
        <p:spPr>
          <a:xfrm flipH="false" flipV="false" rot="224926">
            <a:off x="13583061" y="3154319"/>
            <a:ext cx="6505137" cy="8855546"/>
          </a:xfrm>
          <a:custGeom>
            <a:avLst/>
            <a:gdLst/>
            <a:ahLst/>
            <a:cxnLst/>
            <a:rect r="r" b="b" t="t" l="l"/>
            <a:pathLst>
              <a:path h="8855546" w="6505137">
                <a:moveTo>
                  <a:pt x="0" y="0"/>
                </a:moveTo>
                <a:lnTo>
                  <a:pt x="6505137" y="0"/>
                </a:lnTo>
                <a:lnTo>
                  <a:pt x="6505137" y="8855546"/>
                </a:lnTo>
                <a:lnTo>
                  <a:pt x="0" y="8855546"/>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4" id="4"/>
          <p:cNvSpPr/>
          <p:nvPr/>
        </p:nvSpPr>
        <p:spPr>
          <a:xfrm flipH="false" flipV="false" rot="0">
            <a:off x="-482939" y="426482"/>
            <a:ext cx="16230600" cy="9434036"/>
          </a:xfrm>
          <a:custGeom>
            <a:avLst/>
            <a:gdLst/>
            <a:ahLst/>
            <a:cxnLst/>
            <a:rect r="r" b="b" t="t" l="l"/>
            <a:pathLst>
              <a:path h="9434036" w="16230600">
                <a:moveTo>
                  <a:pt x="0" y="0"/>
                </a:moveTo>
                <a:lnTo>
                  <a:pt x="16230600" y="0"/>
                </a:lnTo>
                <a:lnTo>
                  <a:pt x="16230600" y="9434036"/>
                </a:lnTo>
                <a:lnTo>
                  <a:pt x="0" y="9434036"/>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Freeform 5" id="5"/>
          <p:cNvSpPr/>
          <p:nvPr/>
        </p:nvSpPr>
        <p:spPr>
          <a:xfrm flipH="false" flipV="false" rot="1169171">
            <a:off x="15646924" y="5103740"/>
            <a:ext cx="3224753" cy="5957973"/>
          </a:xfrm>
          <a:custGeom>
            <a:avLst/>
            <a:gdLst/>
            <a:ahLst/>
            <a:cxnLst/>
            <a:rect r="r" b="b" t="t" l="l"/>
            <a:pathLst>
              <a:path h="5957973" w="3224753">
                <a:moveTo>
                  <a:pt x="0" y="0"/>
                </a:moveTo>
                <a:lnTo>
                  <a:pt x="3224752" y="0"/>
                </a:lnTo>
                <a:lnTo>
                  <a:pt x="3224752" y="5957972"/>
                </a:lnTo>
                <a:lnTo>
                  <a:pt x="0" y="5957972"/>
                </a:lnTo>
                <a:lnTo>
                  <a:pt x="0" y="0"/>
                </a:lnTo>
                <a:close/>
              </a:path>
            </a:pathLst>
          </a:custGeom>
          <a:blipFill>
            <a:blip r:embed="rId8">
              <a:extLst>
                <a:ext uri="{96DAC541-7B7A-43D3-8B79-37D633B846F1}">
                  <asvg:svgBlip xmlns:asvg="http://schemas.microsoft.com/office/drawing/2016/SVG/main" r:embed="rId9"/>
                </a:ext>
              </a:extLst>
            </a:blip>
            <a:stretch>
              <a:fillRect l="0" t="0" r="0" b="0"/>
            </a:stretch>
          </a:blipFill>
        </p:spPr>
      </p:sp>
      <p:sp>
        <p:nvSpPr>
          <p:cNvPr name="TextBox 6" id="6"/>
          <p:cNvSpPr txBox="true"/>
          <p:nvPr/>
        </p:nvSpPr>
        <p:spPr>
          <a:xfrm rot="0">
            <a:off x="3363772" y="2575929"/>
            <a:ext cx="8537178" cy="1392115"/>
          </a:xfrm>
          <a:prstGeom prst="rect">
            <a:avLst/>
          </a:prstGeom>
        </p:spPr>
        <p:txBody>
          <a:bodyPr anchor="t" rtlCol="false" tIns="0" lIns="0" bIns="0" rIns="0">
            <a:spAutoFit/>
          </a:bodyPr>
          <a:lstStyle/>
          <a:p>
            <a:pPr algn="ctr">
              <a:lnSpc>
                <a:spcPts val="11469"/>
              </a:lnSpc>
            </a:pPr>
            <a:r>
              <a:rPr lang="en-US" b="true" sz="8192">
                <a:solidFill>
                  <a:srgbClr val="FF7C66"/>
                </a:solidFill>
                <a:latin typeface="Atma Semi-Bold"/>
                <a:ea typeface="Atma Semi-Bold"/>
                <a:cs typeface="Atma Semi-Bold"/>
                <a:sym typeface="Atma Semi-Bold"/>
              </a:rPr>
              <a:t>BACKGROUND</a:t>
            </a:r>
          </a:p>
        </p:txBody>
      </p:sp>
      <p:sp>
        <p:nvSpPr>
          <p:cNvPr name="TextBox 7" id="7"/>
          <p:cNvSpPr txBox="true"/>
          <p:nvPr/>
        </p:nvSpPr>
        <p:spPr>
          <a:xfrm rot="0">
            <a:off x="1217214" y="4159539"/>
            <a:ext cx="12830294" cy="4679315"/>
          </a:xfrm>
          <a:prstGeom prst="rect">
            <a:avLst/>
          </a:prstGeom>
        </p:spPr>
        <p:txBody>
          <a:bodyPr anchor="t" rtlCol="false" tIns="0" lIns="0" bIns="0" rIns="0">
            <a:spAutoFit/>
          </a:bodyPr>
          <a:lstStyle/>
          <a:p>
            <a:pPr algn="ctr">
              <a:lnSpc>
                <a:spcPts val="6160"/>
              </a:lnSpc>
            </a:pPr>
            <a:r>
              <a:rPr lang="en-US" sz="4400">
                <a:solidFill>
                  <a:srgbClr val="000000"/>
                </a:solidFill>
                <a:latin typeface="Core Bandi Face"/>
                <a:ea typeface="Core Bandi Face"/>
                <a:cs typeface="Core Bandi Face"/>
                <a:sym typeface="Core Bandi Face"/>
              </a:rPr>
              <a:t>Lorem ipsum dolor sit amet, consectetur adipiscing elit. Duis vel dolor ante. Nullam feugiat egestas elit et vehicula. Proin venenatis, orci nec cursus tristique, nulla risus mattis eros, id accumsan massa elit eu augue. Mauris massa ipsum, pharetra id nibh eget, sodales facilisis enim.</a:t>
            </a:r>
          </a:p>
        </p:txBody>
      </p:sp>
    </p:spTree>
  </p:cSld>
  <p:clrMapOvr>
    <a:masterClrMapping/>
  </p:clrMapOvr>
</p:sld>
</file>

<file path=ppt/slides/slide3.xml><?xml version="1.0" encoding="utf-8"?>
<p:sld xmlns:p="http://schemas.openxmlformats.org/presentationml/2006/main" xmlns:a="http://schemas.openxmlformats.org/drawingml/2006/main" xmlns:r="http://schemas.openxmlformats.org/officeDocument/2006/relationships">
  <p:cSld>
    <p:bg>
      <p:bgPr>
        <a:solidFill>
          <a:srgbClr val="FFE2E2"/>
        </a:solidFill>
      </p:bgPr>
    </p:bg>
    <p:spTree>
      <p:nvGrpSpPr>
        <p:cNvPr id="1" name=""/>
        <p:cNvGrpSpPr/>
        <p:nvPr/>
      </p:nvGrpSpPr>
      <p:grpSpPr>
        <a:xfrm>
          <a:off x="0" y="0"/>
          <a:ext cx="0" cy="0"/>
          <a:chOff x="0" y="0"/>
          <a:chExt cx="0" cy="0"/>
        </a:xfrm>
      </p:grpSpPr>
      <p:sp>
        <p:nvSpPr>
          <p:cNvPr name="Freeform 2" id="2"/>
          <p:cNvSpPr/>
          <p:nvPr/>
        </p:nvSpPr>
        <p:spPr>
          <a:xfrm flipH="false" flipV="false" rot="0">
            <a:off x="-1159597" y="294467"/>
            <a:ext cx="9176914" cy="6737385"/>
          </a:xfrm>
          <a:custGeom>
            <a:avLst/>
            <a:gdLst/>
            <a:ahLst/>
            <a:cxnLst/>
            <a:rect r="r" b="b" t="t" l="l"/>
            <a:pathLst>
              <a:path h="6737385" w="9176914">
                <a:moveTo>
                  <a:pt x="0" y="0"/>
                </a:moveTo>
                <a:lnTo>
                  <a:pt x="9176914" y="0"/>
                </a:lnTo>
                <a:lnTo>
                  <a:pt x="9176914" y="6737385"/>
                </a:lnTo>
                <a:lnTo>
                  <a:pt x="0" y="6737385"/>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3" id="3"/>
          <p:cNvSpPr/>
          <p:nvPr/>
        </p:nvSpPr>
        <p:spPr>
          <a:xfrm flipH="false" flipV="false" rot="0">
            <a:off x="-1378521" y="4025296"/>
            <a:ext cx="7353114" cy="6706653"/>
          </a:xfrm>
          <a:custGeom>
            <a:avLst/>
            <a:gdLst/>
            <a:ahLst/>
            <a:cxnLst/>
            <a:rect r="r" b="b" t="t" l="l"/>
            <a:pathLst>
              <a:path h="6706653" w="7353114">
                <a:moveTo>
                  <a:pt x="0" y="0"/>
                </a:moveTo>
                <a:lnTo>
                  <a:pt x="7353113" y="0"/>
                </a:lnTo>
                <a:lnTo>
                  <a:pt x="7353113" y="6706652"/>
                </a:lnTo>
                <a:lnTo>
                  <a:pt x="0" y="6706652"/>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4" id="4"/>
          <p:cNvSpPr/>
          <p:nvPr/>
        </p:nvSpPr>
        <p:spPr>
          <a:xfrm flipH="false" flipV="false" rot="0">
            <a:off x="2097771" y="732483"/>
            <a:ext cx="17733201" cy="8275494"/>
          </a:xfrm>
          <a:custGeom>
            <a:avLst/>
            <a:gdLst/>
            <a:ahLst/>
            <a:cxnLst/>
            <a:rect r="r" b="b" t="t" l="l"/>
            <a:pathLst>
              <a:path h="8275494" w="17733201">
                <a:moveTo>
                  <a:pt x="0" y="0"/>
                </a:moveTo>
                <a:lnTo>
                  <a:pt x="17733201" y="0"/>
                </a:lnTo>
                <a:lnTo>
                  <a:pt x="17733201" y="8275494"/>
                </a:lnTo>
                <a:lnTo>
                  <a:pt x="0" y="8275494"/>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Freeform 5" id="5"/>
          <p:cNvSpPr/>
          <p:nvPr/>
        </p:nvSpPr>
        <p:spPr>
          <a:xfrm flipH="false" flipV="false" rot="0">
            <a:off x="8567110" y="8215868"/>
            <a:ext cx="10203829" cy="2516081"/>
          </a:xfrm>
          <a:custGeom>
            <a:avLst/>
            <a:gdLst/>
            <a:ahLst/>
            <a:cxnLst/>
            <a:rect r="r" b="b" t="t" l="l"/>
            <a:pathLst>
              <a:path h="2516081" w="10203829">
                <a:moveTo>
                  <a:pt x="0" y="0"/>
                </a:moveTo>
                <a:lnTo>
                  <a:pt x="10203829" y="0"/>
                </a:lnTo>
                <a:lnTo>
                  <a:pt x="10203829" y="2516080"/>
                </a:lnTo>
                <a:lnTo>
                  <a:pt x="0" y="2516080"/>
                </a:lnTo>
                <a:lnTo>
                  <a:pt x="0" y="0"/>
                </a:lnTo>
                <a:close/>
              </a:path>
            </a:pathLst>
          </a:custGeom>
          <a:blipFill>
            <a:blip r:embed="rId8"/>
            <a:stretch>
              <a:fillRect l="0" t="0" r="0" b="0"/>
            </a:stretch>
          </a:blipFill>
        </p:spPr>
      </p:sp>
      <p:sp>
        <p:nvSpPr>
          <p:cNvPr name="Freeform 6" id="6"/>
          <p:cNvSpPr/>
          <p:nvPr/>
        </p:nvSpPr>
        <p:spPr>
          <a:xfrm flipH="false" flipV="false" rot="0">
            <a:off x="-616775" y="6617148"/>
            <a:ext cx="5429093" cy="4114800"/>
          </a:xfrm>
          <a:custGeom>
            <a:avLst/>
            <a:gdLst/>
            <a:ahLst/>
            <a:cxnLst/>
            <a:rect r="r" b="b" t="t" l="l"/>
            <a:pathLst>
              <a:path h="4114800" w="5429093">
                <a:moveTo>
                  <a:pt x="0" y="0"/>
                </a:moveTo>
                <a:lnTo>
                  <a:pt x="5429092" y="0"/>
                </a:lnTo>
                <a:lnTo>
                  <a:pt x="5429092" y="4114800"/>
                </a:lnTo>
                <a:lnTo>
                  <a:pt x="0" y="4114800"/>
                </a:lnTo>
                <a:lnTo>
                  <a:pt x="0" y="0"/>
                </a:lnTo>
                <a:close/>
              </a:path>
            </a:pathLst>
          </a:custGeom>
          <a:blipFill>
            <a:blip r:embed="rId9">
              <a:extLst>
                <a:ext uri="{96DAC541-7B7A-43D3-8B79-37D633B846F1}">
                  <asvg:svgBlip xmlns:asvg="http://schemas.microsoft.com/office/drawing/2016/SVG/main" r:embed="rId10"/>
                </a:ext>
              </a:extLst>
            </a:blip>
            <a:stretch>
              <a:fillRect l="0" t="0" r="0" b="0"/>
            </a:stretch>
          </a:blipFill>
        </p:spPr>
      </p:sp>
      <p:sp>
        <p:nvSpPr>
          <p:cNvPr name="TextBox 7" id="7"/>
          <p:cNvSpPr txBox="true"/>
          <p:nvPr/>
        </p:nvSpPr>
        <p:spPr>
          <a:xfrm rot="0">
            <a:off x="5131847" y="1663360"/>
            <a:ext cx="8537178" cy="1392115"/>
          </a:xfrm>
          <a:prstGeom prst="rect">
            <a:avLst/>
          </a:prstGeom>
        </p:spPr>
        <p:txBody>
          <a:bodyPr anchor="t" rtlCol="false" tIns="0" lIns="0" bIns="0" rIns="0">
            <a:spAutoFit/>
          </a:bodyPr>
          <a:lstStyle/>
          <a:p>
            <a:pPr algn="l">
              <a:lnSpc>
                <a:spcPts val="11469"/>
              </a:lnSpc>
            </a:pPr>
            <a:r>
              <a:rPr lang="en-US" sz="8192" b="true">
                <a:solidFill>
                  <a:srgbClr val="FF7C66"/>
                </a:solidFill>
                <a:latin typeface="Atma Semi-Bold"/>
                <a:ea typeface="Atma Semi-Bold"/>
                <a:cs typeface="Atma Semi-Bold"/>
                <a:sym typeface="Atma Semi-Bold"/>
              </a:rPr>
              <a:t>PROJECT GOALS</a:t>
            </a:r>
          </a:p>
        </p:txBody>
      </p:sp>
      <p:sp>
        <p:nvSpPr>
          <p:cNvPr name="TextBox 8" id="8"/>
          <p:cNvSpPr txBox="true"/>
          <p:nvPr/>
        </p:nvSpPr>
        <p:spPr>
          <a:xfrm rot="0">
            <a:off x="4740880" y="3244936"/>
            <a:ext cx="12446983" cy="2336165"/>
          </a:xfrm>
          <a:prstGeom prst="rect">
            <a:avLst/>
          </a:prstGeom>
        </p:spPr>
        <p:txBody>
          <a:bodyPr anchor="t" rtlCol="false" tIns="0" lIns="0" bIns="0" rIns="0">
            <a:spAutoFit/>
          </a:bodyPr>
          <a:lstStyle/>
          <a:p>
            <a:pPr algn="l" marL="949961" indent="-474980" lvl="1">
              <a:lnSpc>
                <a:spcPts val="6160"/>
              </a:lnSpc>
              <a:buFont typeface="Arial"/>
              <a:buChar char="•"/>
            </a:pPr>
            <a:r>
              <a:rPr lang="en-US" sz="4400">
                <a:solidFill>
                  <a:srgbClr val="000000"/>
                </a:solidFill>
                <a:latin typeface="Core Bandi Face"/>
                <a:ea typeface="Core Bandi Face"/>
                <a:cs typeface="Core Bandi Face"/>
                <a:sym typeface="Core Bandi Face"/>
              </a:rPr>
              <a:t>Lorem ipsum dolor sit amet, consectetur adipiscing elit. Duis vel dolor ante. Nullam feugiat egestas elit et vehicula.</a:t>
            </a:r>
          </a:p>
        </p:txBody>
      </p:sp>
      <p:sp>
        <p:nvSpPr>
          <p:cNvPr name="TextBox 9" id="9"/>
          <p:cNvSpPr txBox="true"/>
          <p:nvPr/>
        </p:nvSpPr>
        <p:spPr>
          <a:xfrm rot="0">
            <a:off x="4812317" y="5770562"/>
            <a:ext cx="11156451" cy="2336165"/>
          </a:xfrm>
          <a:prstGeom prst="rect">
            <a:avLst/>
          </a:prstGeom>
        </p:spPr>
        <p:txBody>
          <a:bodyPr anchor="t" rtlCol="false" tIns="0" lIns="0" bIns="0" rIns="0">
            <a:spAutoFit/>
          </a:bodyPr>
          <a:lstStyle/>
          <a:p>
            <a:pPr algn="l" marL="949961" indent="-474980" lvl="1">
              <a:lnSpc>
                <a:spcPts val="6160"/>
              </a:lnSpc>
              <a:buFont typeface="Arial"/>
              <a:buChar char="•"/>
            </a:pPr>
            <a:r>
              <a:rPr lang="en-US" sz="4400">
                <a:solidFill>
                  <a:srgbClr val="000000"/>
                </a:solidFill>
                <a:latin typeface="Core Bandi Face"/>
                <a:ea typeface="Core Bandi Face"/>
                <a:cs typeface="Core Bandi Face"/>
                <a:sym typeface="Core Bandi Face"/>
              </a:rPr>
              <a:t>Lorem ipsum dolor sit amet, consectetur adipiscing elit. Duis vel dolor ante. Nullam feugiat egestas elit et vehicula.</a:t>
            </a:r>
          </a:p>
        </p:txBody>
      </p:sp>
    </p:spTree>
  </p:cSld>
  <p:clrMapOvr>
    <a:masterClrMapping/>
  </p:clrMapOvr>
</p:sld>
</file>

<file path=ppt/slides/slide4.xml><?xml version="1.0" encoding="utf-8"?>
<p:sld xmlns:p="http://schemas.openxmlformats.org/presentationml/2006/main" xmlns:a="http://schemas.openxmlformats.org/drawingml/2006/main" xmlns:r="http://schemas.openxmlformats.org/officeDocument/2006/relationships">
  <p:cSld>
    <p:bg>
      <p:bgPr>
        <a:solidFill>
          <a:srgbClr val="FFE2E2"/>
        </a:solidFill>
      </p:bgPr>
    </p:bg>
    <p:spTree>
      <p:nvGrpSpPr>
        <p:cNvPr id="1" name=""/>
        <p:cNvGrpSpPr/>
        <p:nvPr/>
      </p:nvGrpSpPr>
      <p:grpSpPr>
        <a:xfrm>
          <a:off x="0" y="0"/>
          <a:ext cx="0" cy="0"/>
          <a:chOff x="0" y="0"/>
          <a:chExt cx="0" cy="0"/>
        </a:xfrm>
      </p:grpSpPr>
      <p:sp>
        <p:nvSpPr>
          <p:cNvPr name="Freeform 2" id="2"/>
          <p:cNvSpPr/>
          <p:nvPr/>
        </p:nvSpPr>
        <p:spPr>
          <a:xfrm flipH="false" flipV="false" rot="0">
            <a:off x="8632194" y="-649316"/>
            <a:ext cx="9336661" cy="7200900"/>
          </a:xfrm>
          <a:custGeom>
            <a:avLst/>
            <a:gdLst/>
            <a:ahLst/>
            <a:cxnLst/>
            <a:rect r="r" b="b" t="t" l="l"/>
            <a:pathLst>
              <a:path h="7200900" w="9336661">
                <a:moveTo>
                  <a:pt x="0" y="0"/>
                </a:moveTo>
                <a:lnTo>
                  <a:pt x="9336662" y="0"/>
                </a:lnTo>
                <a:lnTo>
                  <a:pt x="9336662" y="7200900"/>
                </a:lnTo>
                <a:lnTo>
                  <a:pt x="0" y="7200900"/>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3" id="3"/>
          <p:cNvSpPr/>
          <p:nvPr/>
        </p:nvSpPr>
        <p:spPr>
          <a:xfrm flipH="false" flipV="false" rot="224926">
            <a:off x="13583061" y="3154319"/>
            <a:ext cx="6505137" cy="8855546"/>
          </a:xfrm>
          <a:custGeom>
            <a:avLst/>
            <a:gdLst/>
            <a:ahLst/>
            <a:cxnLst/>
            <a:rect r="r" b="b" t="t" l="l"/>
            <a:pathLst>
              <a:path h="8855546" w="6505137">
                <a:moveTo>
                  <a:pt x="0" y="0"/>
                </a:moveTo>
                <a:lnTo>
                  <a:pt x="6505137" y="0"/>
                </a:lnTo>
                <a:lnTo>
                  <a:pt x="6505137" y="8855546"/>
                </a:lnTo>
                <a:lnTo>
                  <a:pt x="0" y="8855546"/>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4" id="4"/>
          <p:cNvSpPr/>
          <p:nvPr/>
        </p:nvSpPr>
        <p:spPr>
          <a:xfrm flipH="false" flipV="false" rot="0">
            <a:off x="-482939" y="426482"/>
            <a:ext cx="16230600" cy="9434036"/>
          </a:xfrm>
          <a:custGeom>
            <a:avLst/>
            <a:gdLst/>
            <a:ahLst/>
            <a:cxnLst/>
            <a:rect r="r" b="b" t="t" l="l"/>
            <a:pathLst>
              <a:path h="9434036" w="16230600">
                <a:moveTo>
                  <a:pt x="0" y="0"/>
                </a:moveTo>
                <a:lnTo>
                  <a:pt x="16230600" y="0"/>
                </a:lnTo>
                <a:lnTo>
                  <a:pt x="16230600" y="9434036"/>
                </a:lnTo>
                <a:lnTo>
                  <a:pt x="0" y="9434036"/>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Freeform 5" id="5"/>
          <p:cNvSpPr/>
          <p:nvPr/>
        </p:nvSpPr>
        <p:spPr>
          <a:xfrm flipH="false" flipV="false" rot="1169171">
            <a:off x="15646924" y="5103740"/>
            <a:ext cx="3224753" cy="5957973"/>
          </a:xfrm>
          <a:custGeom>
            <a:avLst/>
            <a:gdLst/>
            <a:ahLst/>
            <a:cxnLst/>
            <a:rect r="r" b="b" t="t" l="l"/>
            <a:pathLst>
              <a:path h="5957973" w="3224753">
                <a:moveTo>
                  <a:pt x="0" y="0"/>
                </a:moveTo>
                <a:lnTo>
                  <a:pt x="3224752" y="0"/>
                </a:lnTo>
                <a:lnTo>
                  <a:pt x="3224752" y="5957972"/>
                </a:lnTo>
                <a:lnTo>
                  <a:pt x="0" y="5957972"/>
                </a:lnTo>
                <a:lnTo>
                  <a:pt x="0" y="0"/>
                </a:lnTo>
                <a:close/>
              </a:path>
            </a:pathLst>
          </a:custGeom>
          <a:blipFill>
            <a:blip r:embed="rId8">
              <a:extLst>
                <a:ext uri="{96DAC541-7B7A-43D3-8B79-37D633B846F1}">
                  <asvg:svgBlip xmlns:asvg="http://schemas.microsoft.com/office/drawing/2016/SVG/main" r:embed="rId9"/>
                </a:ext>
              </a:extLst>
            </a:blip>
            <a:stretch>
              <a:fillRect l="0" t="0" r="0" b="0"/>
            </a:stretch>
          </a:blipFill>
        </p:spPr>
      </p:sp>
      <p:sp>
        <p:nvSpPr>
          <p:cNvPr name="TextBox 6" id="6"/>
          <p:cNvSpPr txBox="true"/>
          <p:nvPr/>
        </p:nvSpPr>
        <p:spPr>
          <a:xfrm rot="0">
            <a:off x="2599066" y="2798734"/>
            <a:ext cx="8537178" cy="1392115"/>
          </a:xfrm>
          <a:prstGeom prst="rect">
            <a:avLst/>
          </a:prstGeom>
        </p:spPr>
        <p:txBody>
          <a:bodyPr anchor="t" rtlCol="false" tIns="0" lIns="0" bIns="0" rIns="0">
            <a:spAutoFit/>
          </a:bodyPr>
          <a:lstStyle/>
          <a:p>
            <a:pPr algn="l">
              <a:lnSpc>
                <a:spcPts val="11469"/>
              </a:lnSpc>
            </a:pPr>
            <a:r>
              <a:rPr lang="en-US" sz="8192" b="true">
                <a:solidFill>
                  <a:srgbClr val="FF7C66"/>
                </a:solidFill>
                <a:latin typeface="Atma Semi-Bold"/>
                <a:ea typeface="Atma Semi-Bold"/>
                <a:cs typeface="Atma Semi-Bold"/>
                <a:sym typeface="Atma Semi-Bold"/>
              </a:rPr>
              <a:t>DISCUSSION</a:t>
            </a:r>
          </a:p>
        </p:txBody>
      </p:sp>
      <p:sp>
        <p:nvSpPr>
          <p:cNvPr name="TextBox 7" id="7"/>
          <p:cNvSpPr txBox="true"/>
          <p:nvPr/>
        </p:nvSpPr>
        <p:spPr>
          <a:xfrm rot="0">
            <a:off x="2054135" y="4157251"/>
            <a:ext cx="11156451" cy="2336165"/>
          </a:xfrm>
          <a:prstGeom prst="rect">
            <a:avLst/>
          </a:prstGeom>
        </p:spPr>
        <p:txBody>
          <a:bodyPr anchor="t" rtlCol="false" tIns="0" lIns="0" bIns="0" rIns="0">
            <a:spAutoFit/>
          </a:bodyPr>
          <a:lstStyle/>
          <a:p>
            <a:pPr algn="l" marL="949961" indent="-474980" lvl="1">
              <a:lnSpc>
                <a:spcPts val="6160"/>
              </a:lnSpc>
              <a:buFont typeface="Arial"/>
              <a:buChar char="•"/>
            </a:pPr>
            <a:r>
              <a:rPr lang="en-US" sz="4400">
                <a:solidFill>
                  <a:srgbClr val="000000"/>
                </a:solidFill>
                <a:latin typeface="Core Bandi Face"/>
                <a:ea typeface="Core Bandi Face"/>
                <a:cs typeface="Core Bandi Face"/>
                <a:sym typeface="Core Bandi Face"/>
              </a:rPr>
              <a:t>Lorem ipsum dolor sit amet, consectetur adipiscing elit. Duis vel dolor ante. Nullam feugiat egestas elit et vehicula.</a:t>
            </a:r>
          </a:p>
        </p:txBody>
      </p:sp>
      <p:sp>
        <p:nvSpPr>
          <p:cNvPr name="TextBox 8" id="8"/>
          <p:cNvSpPr txBox="true"/>
          <p:nvPr/>
        </p:nvSpPr>
        <p:spPr>
          <a:xfrm rot="0">
            <a:off x="2054135" y="6327339"/>
            <a:ext cx="11156451" cy="2336165"/>
          </a:xfrm>
          <a:prstGeom prst="rect">
            <a:avLst/>
          </a:prstGeom>
        </p:spPr>
        <p:txBody>
          <a:bodyPr anchor="t" rtlCol="false" tIns="0" lIns="0" bIns="0" rIns="0">
            <a:spAutoFit/>
          </a:bodyPr>
          <a:lstStyle/>
          <a:p>
            <a:pPr algn="l" marL="949961" indent="-474980" lvl="1">
              <a:lnSpc>
                <a:spcPts val="6160"/>
              </a:lnSpc>
              <a:buFont typeface="Arial"/>
              <a:buChar char="•"/>
            </a:pPr>
            <a:r>
              <a:rPr lang="en-US" sz="4400">
                <a:solidFill>
                  <a:srgbClr val="000000"/>
                </a:solidFill>
                <a:latin typeface="Core Bandi Face"/>
                <a:ea typeface="Core Bandi Face"/>
                <a:cs typeface="Core Bandi Face"/>
                <a:sym typeface="Core Bandi Face"/>
              </a:rPr>
              <a:t>Lorem ipsum dolor sit amet, consectetur adipiscing elit. Duis vel dolor ante. Nullam feugiat egestas elit et vehicula.</a:t>
            </a:r>
          </a:p>
        </p:txBody>
      </p:sp>
    </p:spTree>
  </p:cSld>
  <p:clrMapOvr>
    <a:masterClrMapping/>
  </p:clrMapOvr>
</p:sld>
</file>

<file path=ppt/slides/slide5.xml><?xml version="1.0" encoding="utf-8"?>
<p:sld xmlns:p="http://schemas.openxmlformats.org/presentationml/2006/main" xmlns:a="http://schemas.openxmlformats.org/drawingml/2006/main" xmlns:r="http://schemas.openxmlformats.org/officeDocument/2006/relationships">
  <p:cSld>
    <p:bg>
      <p:bgPr>
        <a:solidFill>
          <a:srgbClr val="FFE2E2"/>
        </a:solidFill>
      </p:bgPr>
    </p:bg>
    <p:spTree>
      <p:nvGrpSpPr>
        <p:cNvPr id="1" name=""/>
        <p:cNvGrpSpPr/>
        <p:nvPr/>
      </p:nvGrpSpPr>
      <p:grpSpPr>
        <a:xfrm>
          <a:off x="0" y="0"/>
          <a:ext cx="0" cy="0"/>
          <a:chOff x="0" y="0"/>
          <a:chExt cx="0" cy="0"/>
        </a:xfrm>
      </p:grpSpPr>
      <p:sp>
        <p:nvSpPr>
          <p:cNvPr name="Freeform 2" id="2"/>
          <p:cNvSpPr/>
          <p:nvPr/>
        </p:nvSpPr>
        <p:spPr>
          <a:xfrm flipH="false" flipV="false" rot="0">
            <a:off x="-1159597" y="294467"/>
            <a:ext cx="9176914" cy="6737385"/>
          </a:xfrm>
          <a:custGeom>
            <a:avLst/>
            <a:gdLst/>
            <a:ahLst/>
            <a:cxnLst/>
            <a:rect r="r" b="b" t="t" l="l"/>
            <a:pathLst>
              <a:path h="6737385" w="9176914">
                <a:moveTo>
                  <a:pt x="0" y="0"/>
                </a:moveTo>
                <a:lnTo>
                  <a:pt x="9176914" y="0"/>
                </a:lnTo>
                <a:lnTo>
                  <a:pt x="9176914" y="6737385"/>
                </a:lnTo>
                <a:lnTo>
                  <a:pt x="0" y="6737385"/>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3" id="3"/>
          <p:cNvSpPr/>
          <p:nvPr/>
        </p:nvSpPr>
        <p:spPr>
          <a:xfrm flipH="false" flipV="false" rot="0">
            <a:off x="-1378521" y="4025296"/>
            <a:ext cx="7353114" cy="6706653"/>
          </a:xfrm>
          <a:custGeom>
            <a:avLst/>
            <a:gdLst/>
            <a:ahLst/>
            <a:cxnLst/>
            <a:rect r="r" b="b" t="t" l="l"/>
            <a:pathLst>
              <a:path h="6706653" w="7353114">
                <a:moveTo>
                  <a:pt x="0" y="0"/>
                </a:moveTo>
                <a:lnTo>
                  <a:pt x="7353113" y="0"/>
                </a:lnTo>
                <a:lnTo>
                  <a:pt x="7353113" y="6706652"/>
                </a:lnTo>
                <a:lnTo>
                  <a:pt x="0" y="6706652"/>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4" id="4"/>
          <p:cNvSpPr/>
          <p:nvPr/>
        </p:nvSpPr>
        <p:spPr>
          <a:xfrm flipH="false" flipV="false" rot="0">
            <a:off x="2097771" y="732483"/>
            <a:ext cx="17733201" cy="8275494"/>
          </a:xfrm>
          <a:custGeom>
            <a:avLst/>
            <a:gdLst/>
            <a:ahLst/>
            <a:cxnLst/>
            <a:rect r="r" b="b" t="t" l="l"/>
            <a:pathLst>
              <a:path h="8275494" w="17733201">
                <a:moveTo>
                  <a:pt x="0" y="0"/>
                </a:moveTo>
                <a:lnTo>
                  <a:pt x="17733201" y="0"/>
                </a:lnTo>
                <a:lnTo>
                  <a:pt x="17733201" y="8275494"/>
                </a:lnTo>
                <a:lnTo>
                  <a:pt x="0" y="8275494"/>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Freeform 5" id="5"/>
          <p:cNvSpPr/>
          <p:nvPr/>
        </p:nvSpPr>
        <p:spPr>
          <a:xfrm flipH="false" flipV="false" rot="0">
            <a:off x="-616775" y="6617148"/>
            <a:ext cx="5429093" cy="4114800"/>
          </a:xfrm>
          <a:custGeom>
            <a:avLst/>
            <a:gdLst/>
            <a:ahLst/>
            <a:cxnLst/>
            <a:rect r="r" b="b" t="t" l="l"/>
            <a:pathLst>
              <a:path h="4114800" w="5429093">
                <a:moveTo>
                  <a:pt x="0" y="0"/>
                </a:moveTo>
                <a:lnTo>
                  <a:pt x="5429092" y="0"/>
                </a:lnTo>
                <a:lnTo>
                  <a:pt x="5429092" y="4114800"/>
                </a:lnTo>
                <a:lnTo>
                  <a:pt x="0" y="4114800"/>
                </a:lnTo>
                <a:lnTo>
                  <a:pt x="0" y="0"/>
                </a:lnTo>
                <a:close/>
              </a:path>
            </a:pathLst>
          </a:custGeom>
          <a:blipFill>
            <a:blip r:embed="rId8">
              <a:extLst>
                <a:ext uri="{96DAC541-7B7A-43D3-8B79-37D633B846F1}">
                  <asvg:svgBlip xmlns:asvg="http://schemas.microsoft.com/office/drawing/2016/SVG/main" r:embed="rId9"/>
                </a:ext>
              </a:extLst>
            </a:blip>
            <a:stretch>
              <a:fillRect l="0" t="0" r="0" b="0"/>
            </a:stretch>
          </a:blipFill>
        </p:spPr>
      </p:sp>
      <p:sp>
        <p:nvSpPr>
          <p:cNvPr name="TextBox 6" id="6"/>
          <p:cNvSpPr txBox="true"/>
          <p:nvPr/>
        </p:nvSpPr>
        <p:spPr>
          <a:xfrm rot="0">
            <a:off x="4221808" y="2271044"/>
            <a:ext cx="8537178" cy="1392115"/>
          </a:xfrm>
          <a:prstGeom prst="rect">
            <a:avLst/>
          </a:prstGeom>
        </p:spPr>
        <p:txBody>
          <a:bodyPr anchor="t" rtlCol="false" tIns="0" lIns="0" bIns="0" rIns="0">
            <a:spAutoFit/>
          </a:bodyPr>
          <a:lstStyle/>
          <a:p>
            <a:pPr algn="l">
              <a:lnSpc>
                <a:spcPts val="11469"/>
              </a:lnSpc>
            </a:pPr>
            <a:r>
              <a:rPr lang="en-US" sz="8192" b="true">
                <a:solidFill>
                  <a:srgbClr val="FF7C66"/>
                </a:solidFill>
                <a:latin typeface="Atma Semi-Bold"/>
                <a:ea typeface="Atma Semi-Bold"/>
                <a:cs typeface="Atma Semi-Bold"/>
                <a:sym typeface="Atma Semi-Bold"/>
              </a:rPr>
              <a:t>SUBJECT 1</a:t>
            </a:r>
          </a:p>
        </p:txBody>
      </p:sp>
      <p:sp>
        <p:nvSpPr>
          <p:cNvPr name="TextBox 7" id="7"/>
          <p:cNvSpPr txBox="true"/>
          <p:nvPr/>
        </p:nvSpPr>
        <p:spPr>
          <a:xfrm rot="0">
            <a:off x="4221808" y="3747802"/>
            <a:ext cx="8690605" cy="3898265"/>
          </a:xfrm>
          <a:prstGeom prst="rect">
            <a:avLst/>
          </a:prstGeom>
        </p:spPr>
        <p:txBody>
          <a:bodyPr anchor="t" rtlCol="false" tIns="0" lIns="0" bIns="0" rIns="0">
            <a:spAutoFit/>
          </a:bodyPr>
          <a:lstStyle/>
          <a:p>
            <a:pPr algn="l">
              <a:lnSpc>
                <a:spcPts val="6160"/>
              </a:lnSpc>
            </a:pPr>
            <a:r>
              <a:rPr lang="en-US" sz="4400">
                <a:solidFill>
                  <a:srgbClr val="000000"/>
                </a:solidFill>
                <a:latin typeface="Core Bandi Face"/>
                <a:ea typeface="Core Bandi Face"/>
                <a:cs typeface="Core Bandi Face"/>
                <a:sym typeface="Core Bandi Face"/>
              </a:rPr>
              <a:t>Lorem ipsum dolor sit amet, consectetur adipiscing elit. Duis vel dolor ante. Nullam feugiat egestas elit et vehicula. Proin venenatis, orci nec cursus tristique. </a:t>
            </a:r>
          </a:p>
        </p:txBody>
      </p:sp>
      <p:pic>
        <p:nvPicPr>
          <p:cNvPr name="Picture 8" id="8"/>
          <p:cNvPicPr>
            <a:picLocks noChangeAspect="true"/>
          </p:cNvPicPr>
          <p:nvPr/>
        </p:nvPicPr>
        <p:blipFill>
          <a:blip r:embed="rId10"/>
          <a:stretch>
            <a:fillRect/>
          </a:stretch>
        </p:blipFill>
        <p:spPr>
          <a:xfrm rot="0">
            <a:off x="12370485" y="3648529"/>
            <a:ext cx="3985975" cy="3985975"/>
          </a:xfrm>
          <a:prstGeom prst="rect">
            <a:avLst/>
          </a:prstGeom>
        </p:spPr>
      </p:pic>
      <p:sp>
        <p:nvSpPr>
          <p:cNvPr name="Freeform 9" id="9"/>
          <p:cNvSpPr/>
          <p:nvPr/>
        </p:nvSpPr>
        <p:spPr>
          <a:xfrm flipH="false" flipV="false" rot="0">
            <a:off x="8567110" y="8215868"/>
            <a:ext cx="10203829" cy="2516081"/>
          </a:xfrm>
          <a:custGeom>
            <a:avLst/>
            <a:gdLst/>
            <a:ahLst/>
            <a:cxnLst/>
            <a:rect r="r" b="b" t="t" l="l"/>
            <a:pathLst>
              <a:path h="2516081" w="10203829">
                <a:moveTo>
                  <a:pt x="0" y="0"/>
                </a:moveTo>
                <a:lnTo>
                  <a:pt x="10203829" y="0"/>
                </a:lnTo>
                <a:lnTo>
                  <a:pt x="10203829" y="2516080"/>
                </a:lnTo>
                <a:lnTo>
                  <a:pt x="0" y="2516080"/>
                </a:lnTo>
                <a:lnTo>
                  <a:pt x="0" y="0"/>
                </a:lnTo>
                <a:close/>
              </a:path>
            </a:pathLst>
          </a:custGeom>
          <a:blipFill>
            <a:blip r:embed="rId11"/>
            <a:stretch>
              <a:fillRect l="0" t="0" r="0" b="0"/>
            </a:stretch>
          </a:blipFill>
        </p:spPr>
      </p:sp>
    </p:spTree>
  </p:cSld>
  <p:clrMapOvr>
    <a:masterClrMapping/>
  </p:clrMapOvr>
</p:sld>
</file>

<file path=ppt/slides/slide6.xml><?xml version="1.0" encoding="utf-8"?>
<p:sld xmlns:p="http://schemas.openxmlformats.org/presentationml/2006/main" xmlns:a="http://schemas.openxmlformats.org/drawingml/2006/main" xmlns:r="http://schemas.openxmlformats.org/officeDocument/2006/relationships">
  <p:cSld>
    <p:bg>
      <p:bgPr>
        <a:solidFill>
          <a:srgbClr val="FFE2E2"/>
        </a:solidFill>
      </p:bgPr>
    </p:bg>
    <p:spTree>
      <p:nvGrpSpPr>
        <p:cNvPr id="1" name=""/>
        <p:cNvGrpSpPr/>
        <p:nvPr/>
      </p:nvGrpSpPr>
      <p:grpSpPr>
        <a:xfrm>
          <a:off x="0" y="0"/>
          <a:ext cx="0" cy="0"/>
          <a:chOff x="0" y="0"/>
          <a:chExt cx="0" cy="0"/>
        </a:xfrm>
      </p:grpSpPr>
      <p:sp>
        <p:nvSpPr>
          <p:cNvPr name="Freeform 2" id="2"/>
          <p:cNvSpPr/>
          <p:nvPr/>
        </p:nvSpPr>
        <p:spPr>
          <a:xfrm flipH="false" flipV="false" rot="0">
            <a:off x="8632194" y="-649316"/>
            <a:ext cx="9336661" cy="7200900"/>
          </a:xfrm>
          <a:custGeom>
            <a:avLst/>
            <a:gdLst/>
            <a:ahLst/>
            <a:cxnLst/>
            <a:rect r="r" b="b" t="t" l="l"/>
            <a:pathLst>
              <a:path h="7200900" w="9336661">
                <a:moveTo>
                  <a:pt x="0" y="0"/>
                </a:moveTo>
                <a:lnTo>
                  <a:pt x="9336662" y="0"/>
                </a:lnTo>
                <a:lnTo>
                  <a:pt x="9336662" y="7200900"/>
                </a:lnTo>
                <a:lnTo>
                  <a:pt x="0" y="7200900"/>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3" id="3"/>
          <p:cNvSpPr/>
          <p:nvPr/>
        </p:nvSpPr>
        <p:spPr>
          <a:xfrm flipH="false" flipV="false" rot="224926">
            <a:off x="13583061" y="3154319"/>
            <a:ext cx="6505137" cy="8855546"/>
          </a:xfrm>
          <a:custGeom>
            <a:avLst/>
            <a:gdLst/>
            <a:ahLst/>
            <a:cxnLst/>
            <a:rect r="r" b="b" t="t" l="l"/>
            <a:pathLst>
              <a:path h="8855546" w="6505137">
                <a:moveTo>
                  <a:pt x="0" y="0"/>
                </a:moveTo>
                <a:lnTo>
                  <a:pt x="6505137" y="0"/>
                </a:lnTo>
                <a:lnTo>
                  <a:pt x="6505137" y="8855546"/>
                </a:lnTo>
                <a:lnTo>
                  <a:pt x="0" y="8855546"/>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4" id="4"/>
          <p:cNvSpPr/>
          <p:nvPr/>
        </p:nvSpPr>
        <p:spPr>
          <a:xfrm flipH="false" flipV="false" rot="0">
            <a:off x="-482939" y="426482"/>
            <a:ext cx="16230600" cy="9434036"/>
          </a:xfrm>
          <a:custGeom>
            <a:avLst/>
            <a:gdLst/>
            <a:ahLst/>
            <a:cxnLst/>
            <a:rect r="r" b="b" t="t" l="l"/>
            <a:pathLst>
              <a:path h="9434036" w="16230600">
                <a:moveTo>
                  <a:pt x="0" y="0"/>
                </a:moveTo>
                <a:lnTo>
                  <a:pt x="16230600" y="0"/>
                </a:lnTo>
                <a:lnTo>
                  <a:pt x="16230600" y="9434036"/>
                </a:lnTo>
                <a:lnTo>
                  <a:pt x="0" y="9434036"/>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Freeform 5" id="5"/>
          <p:cNvSpPr/>
          <p:nvPr/>
        </p:nvSpPr>
        <p:spPr>
          <a:xfrm flipH="false" flipV="false" rot="1169171">
            <a:off x="15646924" y="5103740"/>
            <a:ext cx="3224753" cy="5957973"/>
          </a:xfrm>
          <a:custGeom>
            <a:avLst/>
            <a:gdLst/>
            <a:ahLst/>
            <a:cxnLst/>
            <a:rect r="r" b="b" t="t" l="l"/>
            <a:pathLst>
              <a:path h="5957973" w="3224753">
                <a:moveTo>
                  <a:pt x="0" y="0"/>
                </a:moveTo>
                <a:lnTo>
                  <a:pt x="3224752" y="0"/>
                </a:lnTo>
                <a:lnTo>
                  <a:pt x="3224752" y="5957972"/>
                </a:lnTo>
                <a:lnTo>
                  <a:pt x="0" y="5957972"/>
                </a:lnTo>
                <a:lnTo>
                  <a:pt x="0" y="0"/>
                </a:lnTo>
                <a:close/>
              </a:path>
            </a:pathLst>
          </a:custGeom>
          <a:blipFill>
            <a:blip r:embed="rId8">
              <a:extLst>
                <a:ext uri="{96DAC541-7B7A-43D3-8B79-37D633B846F1}">
                  <asvg:svgBlip xmlns:asvg="http://schemas.microsoft.com/office/drawing/2016/SVG/main" r:embed="rId9"/>
                </a:ext>
              </a:extLst>
            </a:blip>
            <a:stretch>
              <a:fillRect l="0" t="0" r="0" b="0"/>
            </a:stretch>
          </a:blipFill>
        </p:spPr>
      </p:sp>
      <p:sp>
        <p:nvSpPr>
          <p:cNvPr name="TextBox 6" id="6"/>
          <p:cNvSpPr txBox="true"/>
          <p:nvPr/>
        </p:nvSpPr>
        <p:spPr>
          <a:xfrm rot="0">
            <a:off x="6348987" y="2798734"/>
            <a:ext cx="8537178" cy="1392115"/>
          </a:xfrm>
          <a:prstGeom prst="rect">
            <a:avLst/>
          </a:prstGeom>
        </p:spPr>
        <p:txBody>
          <a:bodyPr anchor="t" rtlCol="false" tIns="0" lIns="0" bIns="0" rIns="0">
            <a:spAutoFit/>
          </a:bodyPr>
          <a:lstStyle/>
          <a:p>
            <a:pPr algn="l">
              <a:lnSpc>
                <a:spcPts val="11469"/>
              </a:lnSpc>
            </a:pPr>
            <a:r>
              <a:rPr lang="en-US" sz="8192" b="true">
                <a:solidFill>
                  <a:srgbClr val="FF7C66"/>
                </a:solidFill>
                <a:latin typeface="Atma Semi-Bold"/>
                <a:ea typeface="Atma Semi-Bold"/>
                <a:cs typeface="Atma Semi-Bold"/>
                <a:sym typeface="Atma Semi-Bold"/>
              </a:rPr>
              <a:t>SUBJECT 2</a:t>
            </a:r>
          </a:p>
        </p:txBody>
      </p:sp>
      <p:sp>
        <p:nvSpPr>
          <p:cNvPr name="TextBox 7" id="7"/>
          <p:cNvSpPr txBox="true"/>
          <p:nvPr/>
        </p:nvSpPr>
        <p:spPr>
          <a:xfrm rot="0">
            <a:off x="6348987" y="4375567"/>
            <a:ext cx="7307317" cy="4679315"/>
          </a:xfrm>
          <a:prstGeom prst="rect">
            <a:avLst/>
          </a:prstGeom>
        </p:spPr>
        <p:txBody>
          <a:bodyPr anchor="t" rtlCol="false" tIns="0" lIns="0" bIns="0" rIns="0">
            <a:spAutoFit/>
          </a:bodyPr>
          <a:lstStyle/>
          <a:p>
            <a:pPr algn="l">
              <a:lnSpc>
                <a:spcPts val="6160"/>
              </a:lnSpc>
            </a:pPr>
            <a:r>
              <a:rPr lang="en-US" sz="4400">
                <a:solidFill>
                  <a:srgbClr val="000000"/>
                </a:solidFill>
                <a:latin typeface="Core Bandi Face"/>
                <a:ea typeface="Core Bandi Face"/>
                <a:cs typeface="Core Bandi Face"/>
                <a:sym typeface="Core Bandi Face"/>
              </a:rPr>
              <a:t>Lorem ipsum dolor sit amet, consectetur adipiscing elit. Duis vel dolor ante. Nullam feugiat egestas elit et vehicula. Proin venenatis, orci nec cursus tristique. </a:t>
            </a:r>
          </a:p>
        </p:txBody>
      </p:sp>
      <p:pic>
        <p:nvPicPr>
          <p:cNvPr name="Picture 8" id="8"/>
          <p:cNvPicPr>
            <a:picLocks noChangeAspect="true"/>
          </p:cNvPicPr>
          <p:nvPr/>
        </p:nvPicPr>
        <p:blipFill>
          <a:blip r:embed="rId10"/>
          <a:stretch>
            <a:fillRect/>
          </a:stretch>
        </p:blipFill>
        <p:spPr>
          <a:xfrm rot="0">
            <a:off x="2020869" y="4170167"/>
            <a:ext cx="3576991" cy="3722100"/>
          </a:xfrm>
          <a:prstGeom prst="rect">
            <a:avLst/>
          </a:prstGeom>
        </p:spPr>
      </p:pic>
    </p:spTree>
  </p:cSld>
  <p:clrMapOvr>
    <a:masterClrMapping/>
  </p:clrMapOvr>
</p:sld>
</file>

<file path=ppt/slides/slide7.xml><?xml version="1.0" encoding="utf-8"?>
<p:sld xmlns:p="http://schemas.openxmlformats.org/presentationml/2006/main" xmlns:a="http://schemas.openxmlformats.org/drawingml/2006/main" xmlns:r="http://schemas.openxmlformats.org/officeDocument/2006/relationships">
  <p:cSld>
    <p:bg>
      <p:bgPr>
        <a:solidFill>
          <a:srgbClr val="FFE2E2"/>
        </a:solidFill>
      </p:bgPr>
    </p:bg>
    <p:spTree>
      <p:nvGrpSpPr>
        <p:cNvPr id="1" name=""/>
        <p:cNvGrpSpPr/>
        <p:nvPr/>
      </p:nvGrpSpPr>
      <p:grpSpPr>
        <a:xfrm>
          <a:off x="0" y="0"/>
          <a:ext cx="0" cy="0"/>
          <a:chOff x="0" y="0"/>
          <a:chExt cx="0" cy="0"/>
        </a:xfrm>
      </p:grpSpPr>
      <p:sp>
        <p:nvSpPr>
          <p:cNvPr name="Freeform 2" id="2"/>
          <p:cNvSpPr/>
          <p:nvPr/>
        </p:nvSpPr>
        <p:spPr>
          <a:xfrm flipH="false" flipV="false" rot="0">
            <a:off x="-1159597" y="294467"/>
            <a:ext cx="9176914" cy="6737385"/>
          </a:xfrm>
          <a:custGeom>
            <a:avLst/>
            <a:gdLst/>
            <a:ahLst/>
            <a:cxnLst/>
            <a:rect r="r" b="b" t="t" l="l"/>
            <a:pathLst>
              <a:path h="6737385" w="9176914">
                <a:moveTo>
                  <a:pt x="0" y="0"/>
                </a:moveTo>
                <a:lnTo>
                  <a:pt x="9176914" y="0"/>
                </a:lnTo>
                <a:lnTo>
                  <a:pt x="9176914" y="6737385"/>
                </a:lnTo>
                <a:lnTo>
                  <a:pt x="0" y="6737385"/>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3" id="3"/>
          <p:cNvSpPr/>
          <p:nvPr/>
        </p:nvSpPr>
        <p:spPr>
          <a:xfrm flipH="false" flipV="false" rot="0">
            <a:off x="-1378521" y="4025296"/>
            <a:ext cx="7353114" cy="6706653"/>
          </a:xfrm>
          <a:custGeom>
            <a:avLst/>
            <a:gdLst/>
            <a:ahLst/>
            <a:cxnLst/>
            <a:rect r="r" b="b" t="t" l="l"/>
            <a:pathLst>
              <a:path h="6706653" w="7353114">
                <a:moveTo>
                  <a:pt x="0" y="0"/>
                </a:moveTo>
                <a:lnTo>
                  <a:pt x="7353113" y="0"/>
                </a:lnTo>
                <a:lnTo>
                  <a:pt x="7353113" y="6706652"/>
                </a:lnTo>
                <a:lnTo>
                  <a:pt x="0" y="6706652"/>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4" id="4"/>
          <p:cNvSpPr/>
          <p:nvPr/>
        </p:nvSpPr>
        <p:spPr>
          <a:xfrm flipH="false" flipV="false" rot="0">
            <a:off x="2097771" y="732483"/>
            <a:ext cx="17733201" cy="8275494"/>
          </a:xfrm>
          <a:custGeom>
            <a:avLst/>
            <a:gdLst/>
            <a:ahLst/>
            <a:cxnLst/>
            <a:rect r="r" b="b" t="t" l="l"/>
            <a:pathLst>
              <a:path h="8275494" w="17733201">
                <a:moveTo>
                  <a:pt x="0" y="0"/>
                </a:moveTo>
                <a:lnTo>
                  <a:pt x="17733201" y="0"/>
                </a:lnTo>
                <a:lnTo>
                  <a:pt x="17733201" y="8275494"/>
                </a:lnTo>
                <a:lnTo>
                  <a:pt x="0" y="8275494"/>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Freeform 5" id="5"/>
          <p:cNvSpPr/>
          <p:nvPr/>
        </p:nvSpPr>
        <p:spPr>
          <a:xfrm flipH="false" flipV="false" rot="0">
            <a:off x="-616775" y="6617148"/>
            <a:ext cx="5429093" cy="4114800"/>
          </a:xfrm>
          <a:custGeom>
            <a:avLst/>
            <a:gdLst/>
            <a:ahLst/>
            <a:cxnLst/>
            <a:rect r="r" b="b" t="t" l="l"/>
            <a:pathLst>
              <a:path h="4114800" w="5429093">
                <a:moveTo>
                  <a:pt x="0" y="0"/>
                </a:moveTo>
                <a:lnTo>
                  <a:pt x="5429092" y="0"/>
                </a:lnTo>
                <a:lnTo>
                  <a:pt x="5429092" y="4114800"/>
                </a:lnTo>
                <a:lnTo>
                  <a:pt x="0" y="4114800"/>
                </a:lnTo>
                <a:lnTo>
                  <a:pt x="0" y="0"/>
                </a:lnTo>
                <a:close/>
              </a:path>
            </a:pathLst>
          </a:custGeom>
          <a:blipFill>
            <a:blip r:embed="rId8">
              <a:extLst>
                <a:ext uri="{96DAC541-7B7A-43D3-8B79-37D633B846F1}">
                  <asvg:svgBlip xmlns:asvg="http://schemas.microsoft.com/office/drawing/2016/SVG/main" r:embed="rId9"/>
                </a:ext>
              </a:extLst>
            </a:blip>
            <a:stretch>
              <a:fillRect l="0" t="0" r="0" b="0"/>
            </a:stretch>
          </a:blipFill>
        </p:spPr>
      </p:sp>
      <p:sp>
        <p:nvSpPr>
          <p:cNvPr name="TextBox 6" id="6"/>
          <p:cNvSpPr txBox="true"/>
          <p:nvPr/>
        </p:nvSpPr>
        <p:spPr>
          <a:xfrm rot="0">
            <a:off x="6121954" y="1890661"/>
            <a:ext cx="8537178" cy="1392115"/>
          </a:xfrm>
          <a:prstGeom prst="rect">
            <a:avLst/>
          </a:prstGeom>
        </p:spPr>
        <p:txBody>
          <a:bodyPr anchor="t" rtlCol="false" tIns="0" lIns="0" bIns="0" rIns="0">
            <a:spAutoFit/>
          </a:bodyPr>
          <a:lstStyle/>
          <a:p>
            <a:pPr algn="ctr">
              <a:lnSpc>
                <a:spcPts val="11469"/>
              </a:lnSpc>
            </a:pPr>
            <a:r>
              <a:rPr lang="en-US" b="true" sz="8192">
                <a:solidFill>
                  <a:srgbClr val="FF7C66"/>
                </a:solidFill>
                <a:latin typeface="Atma Semi-Bold"/>
                <a:ea typeface="Atma Semi-Bold"/>
                <a:cs typeface="Atma Semi-Bold"/>
                <a:sym typeface="Atma Semi-Bold"/>
              </a:rPr>
              <a:t>ANALYSIS</a:t>
            </a:r>
          </a:p>
        </p:txBody>
      </p:sp>
      <p:sp>
        <p:nvSpPr>
          <p:cNvPr name="TextBox 7" id="7"/>
          <p:cNvSpPr txBox="true"/>
          <p:nvPr/>
        </p:nvSpPr>
        <p:spPr>
          <a:xfrm rot="0">
            <a:off x="3866847" y="3537253"/>
            <a:ext cx="13047392" cy="4679315"/>
          </a:xfrm>
          <a:prstGeom prst="rect">
            <a:avLst/>
          </a:prstGeom>
        </p:spPr>
        <p:txBody>
          <a:bodyPr anchor="t" rtlCol="false" tIns="0" lIns="0" bIns="0" rIns="0">
            <a:spAutoFit/>
          </a:bodyPr>
          <a:lstStyle/>
          <a:p>
            <a:pPr algn="ctr">
              <a:lnSpc>
                <a:spcPts val="6160"/>
              </a:lnSpc>
            </a:pPr>
            <a:r>
              <a:rPr lang="en-US" sz="4400">
                <a:solidFill>
                  <a:srgbClr val="000000"/>
                </a:solidFill>
                <a:latin typeface="Core Bandi Face"/>
                <a:ea typeface="Core Bandi Face"/>
                <a:cs typeface="Core Bandi Face"/>
                <a:sym typeface="Core Bandi Face"/>
              </a:rPr>
              <a:t>Lorem ipsum dolor sit amet, consectetur adipiscing elit. Duis vel dolor ante. Nullam feugiat egestas elit et vehicula. Proin venenatis, orci nec cursus tristique, nulla risus mattis eros, id accumsan massa elit eu augue. Mauris massa ipsum, pharetra id nibh eget, sodales facilisis enim.</a:t>
            </a:r>
          </a:p>
        </p:txBody>
      </p:sp>
      <p:sp>
        <p:nvSpPr>
          <p:cNvPr name="Freeform 8" id="8"/>
          <p:cNvSpPr/>
          <p:nvPr/>
        </p:nvSpPr>
        <p:spPr>
          <a:xfrm flipH="false" flipV="false" rot="0">
            <a:off x="8567110" y="8215868"/>
            <a:ext cx="10203829" cy="2516081"/>
          </a:xfrm>
          <a:custGeom>
            <a:avLst/>
            <a:gdLst/>
            <a:ahLst/>
            <a:cxnLst/>
            <a:rect r="r" b="b" t="t" l="l"/>
            <a:pathLst>
              <a:path h="2516081" w="10203829">
                <a:moveTo>
                  <a:pt x="0" y="0"/>
                </a:moveTo>
                <a:lnTo>
                  <a:pt x="10203829" y="0"/>
                </a:lnTo>
                <a:lnTo>
                  <a:pt x="10203829" y="2516080"/>
                </a:lnTo>
                <a:lnTo>
                  <a:pt x="0" y="2516080"/>
                </a:lnTo>
                <a:lnTo>
                  <a:pt x="0" y="0"/>
                </a:lnTo>
                <a:close/>
              </a:path>
            </a:pathLst>
          </a:custGeom>
          <a:blipFill>
            <a:blip r:embed="rId10"/>
            <a:stretch>
              <a:fillRect l="0" t="0" r="0" b="0"/>
            </a:stretch>
          </a:blipFill>
        </p:spPr>
      </p:sp>
    </p:spTree>
  </p:cSld>
  <p:clrMapOvr>
    <a:masterClrMapping/>
  </p:clrMapOvr>
</p:sld>
</file>

<file path=ppt/slides/slide8.xml><?xml version="1.0" encoding="utf-8"?>
<p:sld xmlns:p="http://schemas.openxmlformats.org/presentationml/2006/main" xmlns:a="http://schemas.openxmlformats.org/drawingml/2006/main" xmlns:r="http://schemas.openxmlformats.org/officeDocument/2006/relationships">
  <p:cSld>
    <p:bg>
      <p:bgPr>
        <a:solidFill>
          <a:srgbClr val="FFE2E2"/>
        </a:solidFill>
      </p:bgPr>
    </p:bg>
    <p:spTree>
      <p:nvGrpSpPr>
        <p:cNvPr id="1" name=""/>
        <p:cNvGrpSpPr/>
        <p:nvPr/>
      </p:nvGrpSpPr>
      <p:grpSpPr>
        <a:xfrm>
          <a:off x="0" y="0"/>
          <a:ext cx="0" cy="0"/>
          <a:chOff x="0" y="0"/>
          <a:chExt cx="0" cy="0"/>
        </a:xfrm>
      </p:grpSpPr>
      <p:sp>
        <p:nvSpPr>
          <p:cNvPr name="Freeform 2" id="2"/>
          <p:cNvSpPr/>
          <p:nvPr/>
        </p:nvSpPr>
        <p:spPr>
          <a:xfrm flipH="false" flipV="false" rot="0">
            <a:off x="8632194" y="-649316"/>
            <a:ext cx="9336661" cy="7200900"/>
          </a:xfrm>
          <a:custGeom>
            <a:avLst/>
            <a:gdLst/>
            <a:ahLst/>
            <a:cxnLst/>
            <a:rect r="r" b="b" t="t" l="l"/>
            <a:pathLst>
              <a:path h="7200900" w="9336661">
                <a:moveTo>
                  <a:pt x="0" y="0"/>
                </a:moveTo>
                <a:lnTo>
                  <a:pt x="9336662" y="0"/>
                </a:lnTo>
                <a:lnTo>
                  <a:pt x="9336662" y="7200900"/>
                </a:lnTo>
                <a:lnTo>
                  <a:pt x="0" y="7200900"/>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3" id="3"/>
          <p:cNvSpPr/>
          <p:nvPr/>
        </p:nvSpPr>
        <p:spPr>
          <a:xfrm flipH="false" flipV="false" rot="224926">
            <a:off x="13583061" y="3154319"/>
            <a:ext cx="6505137" cy="8855546"/>
          </a:xfrm>
          <a:custGeom>
            <a:avLst/>
            <a:gdLst/>
            <a:ahLst/>
            <a:cxnLst/>
            <a:rect r="r" b="b" t="t" l="l"/>
            <a:pathLst>
              <a:path h="8855546" w="6505137">
                <a:moveTo>
                  <a:pt x="0" y="0"/>
                </a:moveTo>
                <a:lnTo>
                  <a:pt x="6505137" y="0"/>
                </a:lnTo>
                <a:lnTo>
                  <a:pt x="6505137" y="8855546"/>
                </a:lnTo>
                <a:lnTo>
                  <a:pt x="0" y="8855546"/>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4" id="4"/>
          <p:cNvSpPr/>
          <p:nvPr/>
        </p:nvSpPr>
        <p:spPr>
          <a:xfrm flipH="false" flipV="false" rot="0">
            <a:off x="-482939" y="426482"/>
            <a:ext cx="16230600" cy="9434036"/>
          </a:xfrm>
          <a:custGeom>
            <a:avLst/>
            <a:gdLst/>
            <a:ahLst/>
            <a:cxnLst/>
            <a:rect r="r" b="b" t="t" l="l"/>
            <a:pathLst>
              <a:path h="9434036" w="16230600">
                <a:moveTo>
                  <a:pt x="0" y="0"/>
                </a:moveTo>
                <a:lnTo>
                  <a:pt x="16230600" y="0"/>
                </a:lnTo>
                <a:lnTo>
                  <a:pt x="16230600" y="9434036"/>
                </a:lnTo>
                <a:lnTo>
                  <a:pt x="0" y="9434036"/>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Freeform 5" id="5"/>
          <p:cNvSpPr/>
          <p:nvPr/>
        </p:nvSpPr>
        <p:spPr>
          <a:xfrm flipH="false" flipV="false" rot="1169171">
            <a:off x="15646924" y="5103740"/>
            <a:ext cx="3224753" cy="5957973"/>
          </a:xfrm>
          <a:custGeom>
            <a:avLst/>
            <a:gdLst/>
            <a:ahLst/>
            <a:cxnLst/>
            <a:rect r="r" b="b" t="t" l="l"/>
            <a:pathLst>
              <a:path h="5957973" w="3224753">
                <a:moveTo>
                  <a:pt x="0" y="0"/>
                </a:moveTo>
                <a:lnTo>
                  <a:pt x="3224752" y="0"/>
                </a:lnTo>
                <a:lnTo>
                  <a:pt x="3224752" y="5957972"/>
                </a:lnTo>
                <a:lnTo>
                  <a:pt x="0" y="5957972"/>
                </a:lnTo>
                <a:lnTo>
                  <a:pt x="0" y="0"/>
                </a:lnTo>
                <a:close/>
              </a:path>
            </a:pathLst>
          </a:custGeom>
          <a:blipFill>
            <a:blip r:embed="rId8">
              <a:extLst>
                <a:ext uri="{96DAC541-7B7A-43D3-8B79-37D633B846F1}">
                  <asvg:svgBlip xmlns:asvg="http://schemas.microsoft.com/office/drawing/2016/SVG/main" r:embed="rId9"/>
                </a:ext>
              </a:extLst>
            </a:blip>
            <a:stretch>
              <a:fillRect l="0" t="0" r="0" b="0"/>
            </a:stretch>
          </a:blipFill>
        </p:spPr>
      </p:sp>
      <p:sp>
        <p:nvSpPr>
          <p:cNvPr name="TextBox 6" id="6"/>
          <p:cNvSpPr txBox="true"/>
          <p:nvPr/>
        </p:nvSpPr>
        <p:spPr>
          <a:xfrm rot="0">
            <a:off x="2491910" y="2798734"/>
            <a:ext cx="8537178" cy="1392115"/>
          </a:xfrm>
          <a:prstGeom prst="rect">
            <a:avLst/>
          </a:prstGeom>
        </p:spPr>
        <p:txBody>
          <a:bodyPr anchor="t" rtlCol="false" tIns="0" lIns="0" bIns="0" rIns="0">
            <a:spAutoFit/>
          </a:bodyPr>
          <a:lstStyle/>
          <a:p>
            <a:pPr algn="l">
              <a:lnSpc>
                <a:spcPts val="11469"/>
              </a:lnSpc>
            </a:pPr>
            <a:r>
              <a:rPr lang="en-US" sz="8192" b="true">
                <a:solidFill>
                  <a:srgbClr val="FF7C66"/>
                </a:solidFill>
                <a:latin typeface="Atma Semi-Bold"/>
                <a:ea typeface="Atma Semi-Bold"/>
                <a:cs typeface="Atma Semi-Bold"/>
                <a:sym typeface="Atma Semi-Bold"/>
              </a:rPr>
              <a:t>RESULT</a:t>
            </a:r>
          </a:p>
        </p:txBody>
      </p:sp>
      <p:sp>
        <p:nvSpPr>
          <p:cNvPr name="TextBox 7" id="7"/>
          <p:cNvSpPr txBox="true"/>
          <p:nvPr/>
        </p:nvSpPr>
        <p:spPr>
          <a:xfrm rot="0">
            <a:off x="2054135" y="4229158"/>
            <a:ext cx="11156451" cy="2336165"/>
          </a:xfrm>
          <a:prstGeom prst="rect">
            <a:avLst/>
          </a:prstGeom>
        </p:spPr>
        <p:txBody>
          <a:bodyPr anchor="t" rtlCol="false" tIns="0" lIns="0" bIns="0" rIns="0">
            <a:spAutoFit/>
          </a:bodyPr>
          <a:lstStyle/>
          <a:p>
            <a:pPr algn="l" marL="949961" indent="-474980" lvl="1">
              <a:lnSpc>
                <a:spcPts val="6160"/>
              </a:lnSpc>
              <a:buFont typeface="Arial"/>
              <a:buChar char="•"/>
            </a:pPr>
            <a:r>
              <a:rPr lang="en-US" sz="4400">
                <a:solidFill>
                  <a:srgbClr val="000000"/>
                </a:solidFill>
                <a:latin typeface="Core Bandi Face"/>
                <a:ea typeface="Core Bandi Face"/>
                <a:cs typeface="Core Bandi Face"/>
                <a:sym typeface="Core Bandi Face"/>
              </a:rPr>
              <a:t>Lorem ipsum dolor sit amet, consectetur adipiscing elit. Duis vel dolor ante. Nullam feugiat egestas elit et vehicula.</a:t>
            </a:r>
          </a:p>
        </p:txBody>
      </p:sp>
      <p:sp>
        <p:nvSpPr>
          <p:cNvPr name="TextBox 8" id="8"/>
          <p:cNvSpPr txBox="true"/>
          <p:nvPr/>
        </p:nvSpPr>
        <p:spPr>
          <a:xfrm rot="0">
            <a:off x="2054135" y="6399246"/>
            <a:ext cx="11156451" cy="2336165"/>
          </a:xfrm>
          <a:prstGeom prst="rect">
            <a:avLst/>
          </a:prstGeom>
        </p:spPr>
        <p:txBody>
          <a:bodyPr anchor="t" rtlCol="false" tIns="0" lIns="0" bIns="0" rIns="0">
            <a:spAutoFit/>
          </a:bodyPr>
          <a:lstStyle/>
          <a:p>
            <a:pPr algn="l" marL="949961" indent="-474980" lvl="1">
              <a:lnSpc>
                <a:spcPts val="6160"/>
              </a:lnSpc>
              <a:buFont typeface="Arial"/>
              <a:buChar char="•"/>
            </a:pPr>
            <a:r>
              <a:rPr lang="en-US" sz="4400">
                <a:solidFill>
                  <a:srgbClr val="000000"/>
                </a:solidFill>
                <a:latin typeface="Core Bandi Face"/>
                <a:ea typeface="Core Bandi Face"/>
                <a:cs typeface="Core Bandi Face"/>
                <a:sym typeface="Core Bandi Face"/>
              </a:rPr>
              <a:t>Lorem ipsum dolor sit amet, consectetur adipiscing elit. Duis vel dolor ante. Nullam feugiat egestas elit et vehicula.</a:t>
            </a:r>
          </a:p>
        </p:txBody>
      </p:sp>
    </p:spTree>
  </p:cSld>
  <p:clrMapOvr>
    <a:masterClrMapping/>
  </p:clrMapOvr>
</p:sld>
</file>

<file path=ppt/slides/slide9.xml><?xml version="1.0" encoding="utf-8"?>
<p:sld xmlns:p="http://schemas.openxmlformats.org/presentationml/2006/main" xmlns:a="http://schemas.openxmlformats.org/drawingml/2006/main" xmlns:r="http://schemas.openxmlformats.org/officeDocument/2006/relationships">
  <p:cSld>
    <p:bg>
      <p:bgPr>
        <a:solidFill>
          <a:srgbClr val="FFE2E2"/>
        </a:solidFill>
      </p:bgPr>
    </p:bg>
    <p:spTree>
      <p:nvGrpSpPr>
        <p:cNvPr id="1" name=""/>
        <p:cNvGrpSpPr/>
        <p:nvPr/>
      </p:nvGrpSpPr>
      <p:grpSpPr>
        <a:xfrm>
          <a:off x="0" y="0"/>
          <a:ext cx="0" cy="0"/>
          <a:chOff x="0" y="0"/>
          <a:chExt cx="0" cy="0"/>
        </a:xfrm>
      </p:grpSpPr>
      <p:sp>
        <p:nvSpPr>
          <p:cNvPr name="Freeform 2" id="2"/>
          <p:cNvSpPr/>
          <p:nvPr/>
        </p:nvSpPr>
        <p:spPr>
          <a:xfrm flipH="false" flipV="false" rot="0">
            <a:off x="-1159597" y="294467"/>
            <a:ext cx="9176914" cy="6737385"/>
          </a:xfrm>
          <a:custGeom>
            <a:avLst/>
            <a:gdLst/>
            <a:ahLst/>
            <a:cxnLst/>
            <a:rect r="r" b="b" t="t" l="l"/>
            <a:pathLst>
              <a:path h="6737385" w="9176914">
                <a:moveTo>
                  <a:pt x="0" y="0"/>
                </a:moveTo>
                <a:lnTo>
                  <a:pt x="9176914" y="0"/>
                </a:lnTo>
                <a:lnTo>
                  <a:pt x="9176914" y="6737385"/>
                </a:lnTo>
                <a:lnTo>
                  <a:pt x="0" y="6737385"/>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3" id="3"/>
          <p:cNvSpPr/>
          <p:nvPr/>
        </p:nvSpPr>
        <p:spPr>
          <a:xfrm flipH="false" flipV="false" rot="0">
            <a:off x="-1378521" y="4025296"/>
            <a:ext cx="7353114" cy="6706653"/>
          </a:xfrm>
          <a:custGeom>
            <a:avLst/>
            <a:gdLst/>
            <a:ahLst/>
            <a:cxnLst/>
            <a:rect r="r" b="b" t="t" l="l"/>
            <a:pathLst>
              <a:path h="6706653" w="7353114">
                <a:moveTo>
                  <a:pt x="0" y="0"/>
                </a:moveTo>
                <a:lnTo>
                  <a:pt x="7353113" y="0"/>
                </a:lnTo>
                <a:lnTo>
                  <a:pt x="7353113" y="6706652"/>
                </a:lnTo>
                <a:lnTo>
                  <a:pt x="0" y="6706652"/>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4" id="4"/>
          <p:cNvSpPr/>
          <p:nvPr/>
        </p:nvSpPr>
        <p:spPr>
          <a:xfrm flipH="false" flipV="false" rot="0">
            <a:off x="2097771" y="732483"/>
            <a:ext cx="17733201" cy="8275494"/>
          </a:xfrm>
          <a:custGeom>
            <a:avLst/>
            <a:gdLst/>
            <a:ahLst/>
            <a:cxnLst/>
            <a:rect r="r" b="b" t="t" l="l"/>
            <a:pathLst>
              <a:path h="8275494" w="17733201">
                <a:moveTo>
                  <a:pt x="0" y="0"/>
                </a:moveTo>
                <a:lnTo>
                  <a:pt x="17733201" y="0"/>
                </a:lnTo>
                <a:lnTo>
                  <a:pt x="17733201" y="8275494"/>
                </a:lnTo>
                <a:lnTo>
                  <a:pt x="0" y="8275494"/>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Freeform 5" id="5"/>
          <p:cNvSpPr/>
          <p:nvPr/>
        </p:nvSpPr>
        <p:spPr>
          <a:xfrm flipH="false" flipV="false" rot="0">
            <a:off x="-616775" y="6617148"/>
            <a:ext cx="5429093" cy="4114800"/>
          </a:xfrm>
          <a:custGeom>
            <a:avLst/>
            <a:gdLst/>
            <a:ahLst/>
            <a:cxnLst/>
            <a:rect r="r" b="b" t="t" l="l"/>
            <a:pathLst>
              <a:path h="4114800" w="5429093">
                <a:moveTo>
                  <a:pt x="0" y="0"/>
                </a:moveTo>
                <a:lnTo>
                  <a:pt x="5429092" y="0"/>
                </a:lnTo>
                <a:lnTo>
                  <a:pt x="5429092" y="4114800"/>
                </a:lnTo>
                <a:lnTo>
                  <a:pt x="0" y="4114800"/>
                </a:lnTo>
                <a:lnTo>
                  <a:pt x="0" y="0"/>
                </a:lnTo>
                <a:close/>
              </a:path>
            </a:pathLst>
          </a:custGeom>
          <a:blipFill>
            <a:blip r:embed="rId8">
              <a:extLst>
                <a:ext uri="{96DAC541-7B7A-43D3-8B79-37D633B846F1}">
                  <asvg:svgBlip xmlns:asvg="http://schemas.microsoft.com/office/drawing/2016/SVG/main" r:embed="rId9"/>
                </a:ext>
              </a:extLst>
            </a:blip>
            <a:stretch>
              <a:fillRect l="0" t="0" r="0" b="0"/>
            </a:stretch>
          </a:blipFill>
        </p:spPr>
      </p:sp>
      <p:sp>
        <p:nvSpPr>
          <p:cNvPr name="TextBox 6" id="6"/>
          <p:cNvSpPr txBox="true"/>
          <p:nvPr/>
        </p:nvSpPr>
        <p:spPr>
          <a:xfrm rot="0">
            <a:off x="5131847" y="2081877"/>
            <a:ext cx="8537178" cy="1392115"/>
          </a:xfrm>
          <a:prstGeom prst="rect">
            <a:avLst/>
          </a:prstGeom>
        </p:spPr>
        <p:txBody>
          <a:bodyPr anchor="t" rtlCol="false" tIns="0" lIns="0" bIns="0" rIns="0">
            <a:spAutoFit/>
          </a:bodyPr>
          <a:lstStyle/>
          <a:p>
            <a:pPr algn="l">
              <a:lnSpc>
                <a:spcPts val="11469"/>
              </a:lnSpc>
            </a:pPr>
            <a:r>
              <a:rPr lang="en-US" sz="8192" b="true">
                <a:solidFill>
                  <a:srgbClr val="FF7C66"/>
                </a:solidFill>
                <a:latin typeface="Atma Semi-Bold"/>
                <a:ea typeface="Atma Semi-Bold"/>
                <a:cs typeface="Atma Semi-Bold"/>
                <a:sym typeface="Atma Semi-Bold"/>
              </a:rPr>
              <a:t>CONCLUSION</a:t>
            </a:r>
          </a:p>
        </p:txBody>
      </p:sp>
      <p:sp>
        <p:nvSpPr>
          <p:cNvPr name="TextBox 7" id="7"/>
          <p:cNvSpPr txBox="true"/>
          <p:nvPr/>
        </p:nvSpPr>
        <p:spPr>
          <a:xfrm rot="0">
            <a:off x="4812317" y="3540667"/>
            <a:ext cx="11156451" cy="2336165"/>
          </a:xfrm>
          <a:prstGeom prst="rect">
            <a:avLst/>
          </a:prstGeom>
        </p:spPr>
        <p:txBody>
          <a:bodyPr anchor="t" rtlCol="false" tIns="0" lIns="0" bIns="0" rIns="0">
            <a:spAutoFit/>
          </a:bodyPr>
          <a:lstStyle/>
          <a:p>
            <a:pPr algn="l" marL="949961" indent="-474980" lvl="1">
              <a:lnSpc>
                <a:spcPts val="6160"/>
              </a:lnSpc>
              <a:buFont typeface="Arial"/>
              <a:buChar char="•"/>
            </a:pPr>
            <a:r>
              <a:rPr lang="en-US" sz="4400">
                <a:solidFill>
                  <a:srgbClr val="000000"/>
                </a:solidFill>
                <a:latin typeface="Core Bandi Face"/>
                <a:ea typeface="Core Bandi Face"/>
                <a:cs typeface="Core Bandi Face"/>
                <a:sym typeface="Core Bandi Face"/>
              </a:rPr>
              <a:t>Lorem ipsum dolor sit amet, consectetur adipiscing elit. Duis vel dolor ante. Nullam feugiat egestas elit et vehicula.</a:t>
            </a:r>
          </a:p>
        </p:txBody>
      </p:sp>
      <p:sp>
        <p:nvSpPr>
          <p:cNvPr name="TextBox 8" id="8"/>
          <p:cNvSpPr txBox="true"/>
          <p:nvPr/>
        </p:nvSpPr>
        <p:spPr>
          <a:xfrm rot="0">
            <a:off x="4812317" y="5710755"/>
            <a:ext cx="11156451" cy="2336165"/>
          </a:xfrm>
          <a:prstGeom prst="rect">
            <a:avLst/>
          </a:prstGeom>
        </p:spPr>
        <p:txBody>
          <a:bodyPr anchor="t" rtlCol="false" tIns="0" lIns="0" bIns="0" rIns="0">
            <a:spAutoFit/>
          </a:bodyPr>
          <a:lstStyle/>
          <a:p>
            <a:pPr algn="l" marL="949961" indent="-474980" lvl="1">
              <a:lnSpc>
                <a:spcPts val="6160"/>
              </a:lnSpc>
              <a:buFont typeface="Arial"/>
              <a:buChar char="•"/>
            </a:pPr>
            <a:r>
              <a:rPr lang="en-US" sz="4400">
                <a:solidFill>
                  <a:srgbClr val="000000"/>
                </a:solidFill>
                <a:latin typeface="Core Bandi Face"/>
                <a:ea typeface="Core Bandi Face"/>
                <a:cs typeface="Core Bandi Face"/>
                <a:sym typeface="Core Bandi Face"/>
              </a:rPr>
              <a:t>Lorem ipsum dolor sit amet, consectetur adipiscing elit. Duis vel dolor ante. Nullam feugiat egestas elit et vehicula.</a:t>
            </a:r>
          </a:p>
        </p:txBody>
      </p:sp>
      <p:sp>
        <p:nvSpPr>
          <p:cNvPr name="Freeform 9" id="9"/>
          <p:cNvSpPr/>
          <p:nvPr/>
        </p:nvSpPr>
        <p:spPr>
          <a:xfrm flipH="false" flipV="false" rot="0">
            <a:off x="8567110" y="8215868"/>
            <a:ext cx="10203829" cy="2516081"/>
          </a:xfrm>
          <a:custGeom>
            <a:avLst/>
            <a:gdLst/>
            <a:ahLst/>
            <a:cxnLst/>
            <a:rect r="r" b="b" t="t" l="l"/>
            <a:pathLst>
              <a:path h="2516081" w="10203829">
                <a:moveTo>
                  <a:pt x="0" y="0"/>
                </a:moveTo>
                <a:lnTo>
                  <a:pt x="10203829" y="0"/>
                </a:lnTo>
                <a:lnTo>
                  <a:pt x="10203829" y="2516080"/>
                </a:lnTo>
                <a:lnTo>
                  <a:pt x="0" y="2516080"/>
                </a:lnTo>
                <a:lnTo>
                  <a:pt x="0" y="0"/>
                </a:lnTo>
                <a:close/>
              </a:path>
            </a:pathLst>
          </a:custGeom>
          <a:blipFill>
            <a:blip r:embed="rId10"/>
            <a:stretch>
              <a:fillRect l="0" t="0" r="0" b="0"/>
            </a:stretch>
          </a:blipFill>
        </p:spPr>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DAGWW8c8jgQ</dc:identifier>
  <dcterms:modified xsi:type="dcterms:W3CDTF">2011-08-01T06:04:30Z</dcterms:modified>
  <cp:revision>1</cp:revision>
  <dc:title>Pink Pastel Cute Illustration Presentation</dc:title>
</cp:coreProperties>
</file>