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Wedges" charset="1" panose="02000500000000000000"/>
      <p:regular r:id="rId18"/>
    </p:embeddedFont>
    <p:embeddedFont>
      <p:font typeface="Canva Sans" charset="1" panose="020B0503030501040103"/>
      <p:regular r:id="rId19"/>
    </p:embeddedFont>
    <p:embeddedFont>
      <p:font typeface="Canva Sans Bold" charset="1" panose="020B08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14" Target="../media/image13.png" Type="http://schemas.openxmlformats.org/officeDocument/2006/relationships/image"/><Relationship Id="rId15" Target="../media/image14.svg" Type="http://schemas.openxmlformats.org/officeDocument/2006/relationships/image"/><Relationship Id="rId16" Target="../media/image15.png" Type="http://schemas.openxmlformats.org/officeDocument/2006/relationships/image"/><Relationship Id="rId17" Target="../media/image16.svg" Type="http://schemas.openxmlformats.org/officeDocument/2006/relationships/image"/><Relationship Id="rId18" Target="../media/image17.png" Type="http://schemas.openxmlformats.org/officeDocument/2006/relationships/image"/><Relationship Id="rId19" Target="../media/image18.svg" Type="http://schemas.openxmlformats.org/officeDocument/2006/relationships/image"/><Relationship Id="rId2" Target="../media/image1.png" Type="http://schemas.openxmlformats.org/officeDocument/2006/relationships/image"/><Relationship Id="rId20" Target="../media/image19.png" Type="http://schemas.openxmlformats.org/officeDocument/2006/relationships/image"/><Relationship Id="rId21" Target="../media/image20.svg" Type="http://schemas.openxmlformats.org/officeDocument/2006/relationships/image"/><Relationship Id="rId22" Target="../media/image21.png" Type="http://schemas.openxmlformats.org/officeDocument/2006/relationships/image"/><Relationship Id="rId23" Target="../media/image22.svg" Type="http://schemas.openxmlformats.org/officeDocument/2006/relationships/image"/><Relationship Id="rId24" Target="../media/image23.png" Type="http://schemas.openxmlformats.org/officeDocument/2006/relationships/image"/><Relationship Id="rId25" Target="../media/image24.sv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61.png" Type="http://schemas.openxmlformats.org/officeDocument/2006/relationships/image"/><Relationship Id="rId13" Target="../media/image62.svg" Type="http://schemas.openxmlformats.org/officeDocument/2006/relationships/image"/><Relationship Id="rId14" Target="../media/image73.png" Type="http://schemas.openxmlformats.org/officeDocument/2006/relationships/image"/><Relationship Id="rId15" Target="../media/image74.svg" Type="http://schemas.openxmlformats.org/officeDocument/2006/relationships/image"/><Relationship Id="rId2" Target="../media/image69.png" Type="http://schemas.openxmlformats.org/officeDocument/2006/relationships/image"/><Relationship Id="rId3" Target="../media/image70.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71.jpeg" Type="http://schemas.openxmlformats.org/officeDocument/2006/relationships/image"/><Relationship Id="rId9" Target="../media/image7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png" Type="http://schemas.openxmlformats.org/officeDocument/2006/relationships/image"/><Relationship Id="rId11" Target="../media/image22.svg" Type="http://schemas.openxmlformats.org/officeDocument/2006/relationships/image"/><Relationship Id="rId12" Target="../media/image77.jpeg" Type="http://schemas.openxmlformats.org/officeDocument/2006/relationships/image"/><Relationship Id="rId13" Target="../media/image38.png" Type="http://schemas.openxmlformats.org/officeDocument/2006/relationships/image"/><Relationship Id="rId14" Target="../media/image39.svg" Type="http://schemas.openxmlformats.org/officeDocument/2006/relationships/image"/><Relationship Id="rId15" Target="../media/image44.png" Type="http://schemas.openxmlformats.org/officeDocument/2006/relationships/image"/><Relationship Id="rId16" Target="../media/image45.svg" Type="http://schemas.openxmlformats.org/officeDocument/2006/relationships/image"/><Relationship Id="rId17" Target="../media/image52.png" Type="http://schemas.openxmlformats.org/officeDocument/2006/relationships/image"/><Relationship Id="rId18" Target="../media/image53.svg" Type="http://schemas.openxmlformats.org/officeDocument/2006/relationships/image"/><Relationship Id="rId19" Target="../media/image13.png" Type="http://schemas.openxmlformats.org/officeDocument/2006/relationships/image"/><Relationship Id="rId2" Target="../media/image1.png" Type="http://schemas.openxmlformats.org/officeDocument/2006/relationships/image"/><Relationship Id="rId20" Target="../media/image14.svg" Type="http://schemas.openxmlformats.org/officeDocument/2006/relationships/image"/><Relationship Id="rId3" Target="../media/image2.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40.png" Type="http://schemas.openxmlformats.org/officeDocument/2006/relationships/image"/><Relationship Id="rId7" Target="../media/image41.svg" Type="http://schemas.openxmlformats.org/officeDocument/2006/relationships/image"/><Relationship Id="rId8" Target="../media/image75.png" Type="http://schemas.openxmlformats.org/officeDocument/2006/relationships/image"/><Relationship Id="rId9" Target="../media/image76.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44.png" Type="http://schemas.openxmlformats.org/officeDocument/2006/relationships/image"/><Relationship Id="rId13" Target="../media/image45.svg" Type="http://schemas.openxmlformats.org/officeDocument/2006/relationships/image"/><Relationship Id="rId14" Target="../media/image61.png" Type="http://schemas.openxmlformats.org/officeDocument/2006/relationships/image"/><Relationship Id="rId15" Target="../media/image6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23.png" Type="http://schemas.openxmlformats.org/officeDocument/2006/relationships/image"/><Relationship Id="rId9" Target="../media/image2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11" Target="../media/image30.svg" Type="http://schemas.openxmlformats.org/officeDocument/2006/relationships/image"/><Relationship Id="rId12" Target="../media/image31.png" Type="http://schemas.openxmlformats.org/officeDocument/2006/relationships/image"/><Relationship Id="rId13" Target="../media/image32.svg" Type="http://schemas.openxmlformats.org/officeDocument/2006/relationships/image"/><Relationship Id="rId14" Target="../media/image33.png" Type="http://schemas.openxmlformats.org/officeDocument/2006/relationships/image"/><Relationship Id="rId15" Target="../media/image3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3.png" Type="http://schemas.openxmlformats.org/officeDocument/2006/relationships/image"/><Relationship Id="rId7" Target="../media/image24.svg" Type="http://schemas.openxmlformats.org/officeDocument/2006/relationships/image"/><Relationship Id="rId8" Target="../media/image27.png" Type="http://schemas.openxmlformats.org/officeDocument/2006/relationships/image"/><Relationship Id="rId9" Target="../media/image2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svg" Type="http://schemas.openxmlformats.org/officeDocument/2006/relationships/image"/><Relationship Id="rId11" Target="../media/image40.png" Type="http://schemas.openxmlformats.org/officeDocument/2006/relationships/image"/><Relationship Id="rId12" Target="../media/image41.svg" Type="http://schemas.openxmlformats.org/officeDocument/2006/relationships/image"/><Relationship Id="rId13" Target="../media/image42.png" Type="http://schemas.openxmlformats.org/officeDocument/2006/relationships/image"/><Relationship Id="rId14" Target="../media/image43.svg" Type="http://schemas.openxmlformats.org/officeDocument/2006/relationships/image"/><Relationship Id="rId15" Target="../media/image44.png" Type="http://schemas.openxmlformats.org/officeDocument/2006/relationships/image"/><Relationship Id="rId16" Target="../media/image45.svg" Type="http://schemas.openxmlformats.org/officeDocument/2006/relationships/image"/><Relationship Id="rId17" Target="../media/image46.png" Type="http://schemas.openxmlformats.org/officeDocument/2006/relationships/image"/><Relationship Id="rId18" Target="../media/image47.svg" Type="http://schemas.openxmlformats.org/officeDocument/2006/relationships/image"/><Relationship Id="rId19" Target="../media/image21.png" Type="http://schemas.openxmlformats.org/officeDocument/2006/relationships/image"/><Relationship Id="rId2" Target="../media/image1.png" Type="http://schemas.openxmlformats.org/officeDocument/2006/relationships/image"/><Relationship Id="rId20" Target="../media/image22.svg" Type="http://schemas.openxmlformats.org/officeDocument/2006/relationships/image"/><Relationship Id="rId3" Target="../media/image2.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 Id="rId6" Target="../media/image37.jpeg" Type="http://schemas.openxmlformats.org/officeDocument/2006/relationships/image"/><Relationship Id="rId7" Target="../media/image23.png" Type="http://schemas.openxmlformats.org/officeDocument/2006/relationships/image"/><Relationship Id="rId8" Target="../media/image24.svg" Type="http://schemas.openxmlformats.org/officeDocument/2006/relationships/image"/><Relationship Id="rId9" Target="../media/image3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7.png" Type="http://schemas.openxmlformats.org/officeDocument/2006/relationships/image"/><Relationship Id="rId11" Target="../media/image28.svg" Type="http://schemas.openxmlformats.org/officeDocument/2006/relationships/image"/><Relationship Id="rId12" Target="../media/image50.png" Type="http://schemas.openxmlformats.org/officeDocument/2006/relationships/image"/><Relationship Id="rId13" Target="../media/image51.svg" Type="http://schemas.openxmlformats.org/officeDocument/2006/relationships/image"/><Relationship Id="rId14" Target="../media/image52.png" Type="http://schemas.openxmlformats.org/officeDocument/2006/relationships/image"/><Relationship Id="rId15" Target="../media/image53.svg" Type="http://schemas.openxmlformats.org/officeDocument/2006/relationships/image"/><Relationship Id="rId16" Target="../media/image54.png" Type="http://schemas.openxmlformats.org/officeDocument/2006/relationships/image"/><Relationship Id="rId17" Target="../media/image55.svg" Type="http://schemas.openxmlformats.org/officeDocument/2006/relationships/image"/><Relationship Id="rId18" Target="../media/image46.png" Type="http://schemas.openxmlformats.org/officeDocument/2006/relationships/image"/><Relationship Id="rId19" Target="../media/image47.svg" Type="http://schemas.openxmlformats.org/officeDocument/2006/relationships/image"/><Relationship Id="rId2" Target="../media/image1.png" Type="http://schemas.openxmlformats.org/officeDocument/2006/relationships/image"/><Relationship Id="rId20" Target="../media/image40.png" Type="http://schemas.openxmlformats.org/officeDocument/2006/relationships/image"/><Relationship Id="rId21" Target="../media/image41.svg" Type="http://schemas.openxmlformats.org/officeDocument/2006/relationships/image"/><Relationship Id="rId3" Target="../media/image2.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media/image19.png" Type="http://schemas.openxmlformats.org/officeDocument/2006/relationships/image"/><Relationship Id="rId9" Target="../media/image2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12.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56.png" Type="http://schemas.openxmlformats.org/officeDocument/2006/relationships/image"/><Relationship Id="rId15" Target="../media/image5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61.png" Type="http://schemas.openxmlformats.org/officeDocument/2006/relationships/image"/><Relationship Id="rId14" Target="../media/image62.svg" Type="http://schemas.openxmlformats.org/officeDocument/2006/relationships/image"/><Relationship Id="rId2" Target="../media/image48.png" Type="http://schemas.openxmlformats.org/officeDocument/2006/relationships/image"/><Relationship Id="rId3" Target="../media/image49.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58.png" Type="http://schemas.openxmlformats.org/officeDocument/2006/relationships/image"/><Relationship Id="rId7" Target="../media/image59.svg" Type="http://schemas.openxmlformats.org/officeDocument/2006/relationships/image"/><Relationship Id="rId8" Target="../media/image60.jpeg" Type="http://schemas.openxmlformats.org/officeDocument/2006/relationships/image"/><Relationship Id="rId9" Target="../media/image2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8.png" Type="http://schemas.openxmlformats.org/officeDocument/2006/relationships/image"/><Relationship Id="rId11" Target="../media/image39.svg" Type="http://schemas.openxmlformats.org/officeDocument/2006/relationships/image"/><Relationship Id="rId12" Target="../media/image21.png" Type="http://schemas.openxmlformats.org/officeDocument/2006/relationships/image"/><Relationship Id="rId13" Target="../media/image22.svg" Type="http://schemas.openxmlformats.org/officeDocument/2006/relationships/image"/><Relationship Id="rId14" Target="../media/image58.png" Type="http://schemas.openxmlformats.org/officeDocument/2006/relationships/image"/><Relationship Id="rId15" Target="../media/image59.svg" Type="http://schemas.openxmlformats.org/officeDocument/2006/relationships/image"/><Relationship Id="rId2" Target="../media/image44.png" Type="http://schemas.openxmlformats.org/officeDocument/2006/relationships/image"/><Relationship Id="rId3" Target="../media/image45.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63.png" Type="http://schemas.openxmlformats.org/officeDocument/2006/relationships/image"/><Relationship Id="rId9" Target="../media/image6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65.jpeg" Type="http://schemas.openxmlformats.org/officeDocument/2006/relationships/image"/><Relationship Id="rId5" Target="../media/image52.png" Type="http://schemas.openxmlformats.org/officeDocument/2006/relationships/image"/><Relationship Id="rId6" Target="../media/image53.svg" Type="http://schemas.openxmlformats.org/officeDocument/2006/relationships/image"/><Relationship Id="rId7" Target="../media/image27.png" Type="http://schemas.openxmlformats.org/officeDocument/2006/relationships/image"/><Relationship Id="rId8" Target="../media/image28.svg" Type="http://schemas.openxmlformats.org/officeDocument/2006/relationships/image"/><Relationship Id="rId9" Target="../media/image6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2.svg" Type="http://schemas.openxmlformats.org/officeDocument/2006/relationships/image"/><Relationship Id="rId11" Target="../media/image11.png" Type="http://schemas.openxmlformats.org/officeDocument/2006/relationships/image"/><Relationship Id="rId12" Target="../media/image12.svg" Type="http://schemas.openxmlformats.org/officeDocument/2006/relationships/image"/><Relationship Id="rId13" Target="../media/image13.png" Type="http://schemas.openxmlformats.org/officeDocument/2006/relationships/image"/><Relationship Id="rId14" Target="../media/image14.svg" Type="http://schemas.openxmlformats.org/officeDocument/2006/relationships/image"/><Relationship Id="rId15" Target="../media/image56.png" Type="http://schemas.openxmlformats.org/officeDocument/2006/relationships/image"/><Relationship Id="rId16" Target="../media/image57.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68.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6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2860350" y="-3842347"/>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815026" y="5200650"/>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3876774">
            <a:off x="-5975405" y="3941342"/>
            <a:ext cx="11950810" cy="7932350"/>
          </a:xfrm>
          <a:custGeom>
            <a:avLst/>
            <a:gdLst/>
            <a:ahLst/>
            <a:cxnLst/>
            <a:rect r="r" b="b" t="t" l="l"/>
            <a:pathLst>
              <a:path h="7932350" w="11950810">
                <a:moveTo>
                  <a:pt x="0" y="0"/>
                </a:moveTo>
                <a:lnTo>
                  <a:pt x="11950810" y="0"/>
                </a:lnTo>
                <a:lnTo>
                  <a:pt x="11950810" y="7932350"/>
                </a:lnTo>
                <a:lnTo>
                  <a:pt x="0" y="79323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451945" y="513826"/>
            <a:ext cx="3680002" cy="3126468"/>
          </a:xfrm>
          <a:custGeom>
            <a:avLst/>
            <a:gdLst/>
            <a:ahLst/>
            <a:cxnLst/>
            <a:rect r="r" b="b" t="t" l="l"/>
            <a:pathLst>
              <a:path h="3126468" w="3680002">
                <a:moveTo>
                  <a:pt x="0" y="0"/>
                </a:moveTo>
                <a:lnTo>
                  <a:pt x="3680001" y="0"/>
                </a:lnTo>
                <a:lnTo>
                  <a:pt x="3680001" y="3126468"/>
                </a:lnTo>
                <a:lnTo>
                  <a:pt x="0" y="31264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6795161">
            <a:off x="15308289" y="-1734529"/>
            <a:ext cx="4499458" cy="5526458"/>
          </a:xfrm>
          <a:custGeom>
            <a:avLst/>
            <a:gdLst/>
            <a:ahLst/>
            <a:cxnLst/>
            <a:rect r="r" b="b" t="t" l="l"/>
            <a:pathLst>
              <a:path h="5526458" w="4499458">
                <a:moveTo>
                  <a:pt x="0" y="0"/>
                </a:moveTo>
                <a:lnTo>
                  <a:pt x="4499458" y="0"/>
                </a:lnTo>
                <a:lnTo>
                  <a:pt x="4499458" y="5526458"/>
                </a:lnTo>
                <a:lnTo>
                  <a:pt x="0" y="552645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false" flipV="false" rot="0">
            <a:off x="2424664" y="1318000"/>
            <a:ext cx="13476712" cy="7350423"/>
          </a:xfrm>
          <a:custGeom>
            <a:avLst/>
            <a:gdLst/>
            <a:ahLst/>
            <a:cxnLst/>
            <a:rect r="r" b="b" t="t" l="l"/>
            <a:pathLst>
              <a:path h="7350423" w="13476712">
                <a:moveTo>
                  <a:pt x="0" y="0"/>
                </a:moveTo>
                <a:lnTo>
                  <a:pt x="13476712" y="0"/>
                </a:lnTo>
                <a:lnTo>
                  <a:pt x="13476712" y="7350424"/>
                </a:lnTo>
                <a:lnTo>
                  <a:pt x="0" y="735042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false" rot="862889">
            <a:off x="213481" y="6603771"/>
            <a:ext cx="4156930" cy="3921371"/>
          </a:xfrm>
          <a:custGeom>
            <a:avLst/>
            <a:gdLst/>
            <a:ahLst/>
            <a:cxnLst/>
            <a:rect r="r" b="b" t="t" l="l"/>
            <a:pathLst>
              <a:path h="3921371" w="4156930">
                <a:moveTo>
                  <a:pt x="4156930" y="0"/>
                </a:moveTo>
                <a:lnTo>
                  <a:pt x="0" y="0"/>
                </a:lnTo>
                <a:lnTo>
                  <a:pt x="0" y="3921371"/>
                </a:lnTo>
                <a:lnTo>
                  <a:pt x="4156930" y="3921371"/>
                </a:lnTo>
                <a:lnTo>
                  <a:pt x="415693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true" flipV="false" rot="0">
            <a:off x="15045230" y="6330353"/>
            <a:ext cx="5025576" cy="4711477"/>
          </a:xfrm>
          <a:custGeom>
            <a:avLst/>
            <a:gdLst/>
            <a:ahLst/>
            <a:cxnLst/>
            <a:rect r="r" b="b" t="t" l="l"/>
            <a:pathLst>
              <a:path h="4711477" w="5025576">
                <a:moveTo>
                  <a:pt x="5025576" y="0"/>
                </a:moveTo>
                <a:lnTo>
                  <a:pt x="0" y="0"/>
                </a:lnTo>
                <a:lnTo>
                  <a:pt x="0" y="4711478"/>
                </a:lnTo>
                <a:lnTo>
                  <a:pt x="5025576" y="4711478"/>
                </a:lnTo>
                <a:lnTo>
                  <a:pt x="5025576"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211043">
            <a:off x="3766406" y="3012012"/>
            <a:ext cx="10809006" cy="3368674"/>
          </a:xfrm>
          <a:prstGeom prst="rect">
            <a:avLst/>
          </a:prstGeom>
        </p:spPr>
        <p:txBody>
          <a:bodyPr anchor="t" rtlCol="false" tIns="0" lIns="0" bIns="0" rIns="0">
            <a:spAutoFit/>
          </a:bodyPr>
          <a:lstStyle/>
          <a:p>
            <a:pPr algn="ctr">
              <a:lnSpc>
                <a:spcPts val="12999"/>
              </a:lnSpc>
            </a:pPr>
            <a:r>
              <a:rPr lang="en-US" sz="12999" spc="259">
                <a:solidFill>
                  <a:srgbClr val="000000"/>
                </a:solidFill>
                <a:latin typeface="Wedges"/>
                <a:ea typeface="Wedges"/>
                <a:cs typeface="Wedges"/>
                <a:sym typeface="Wedges"/>
              </a:rPr>
              <a:t>Creative Portfolio</a:t>
            </a:r>
          </a:p>
        </p:txBody>
      </p:sp>
      <p:sp>
        <p:nvSpPr>
          <p:cNvPr name="Freeform 11" id="11"/>
          <p:cNvSpPr/>
          <p:nvPr/>
        </p:nvSpPr>
        <p:spPr>
          <a:xfrm flipH="false" flipV="false" rot="2942041">
            <a:off x="16991010" y="-521940"/>
            <a:ext cx="1343566" cy="3221336"/>
          </a:xfrm>
          <a:custGeom>
            <a:avLst/>
            <a:gdLst/>
            <a:ahLst/>
            <a:cxnLst/>
            <a:rect r="r" b="b" t="t" l="l"/>
            <a:pathLst>
              <a:path h="3221336" w="1343566">
                <a:moveTo>
                  <a:pt x="0" y="0"/>
                </a:moveTo>
                <a:lnTo>
                  <a:pt x="1343566" y="0"/>
                </a:lnTo>
                <a:lnTo>
                  <a:pt x="1343566" y="3221337"/>
                </a:lnTo>
                <a:lnTo>
                  <a:pt x="0" y="322133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2" id="12"/>
          <p:cNvSpPr/>
          <p:nvPr/>
        </p:nvSpPr>
        <p:spPr>
          <a:xfrm flipH="false" flipV="false" rot="0">
            <a:off x="13514752" y="594562"/>
            <a:ext cx="1664779" cy="2057400"/>
          </a:xfrm>
          <a:custGeom>
            <a:avLst/>
            <a:gdLst/>
            <a:ahLst/>
            <a:cxnLst/>
            <a:rect r="r" b="b" t="t" l="l"/>
            <a:pathLst>
              <a:path h="2057400" w="1664779">
                <a:moveTo>
                  <a:pt x="0" y="0"/>
                </a:moveTo>
                <a:lnTo>
                  <a:pt x="1664780" y="0"/>
                </a:lnTo>
                <a:lnTo>
                  <a:pt x="1664780" y="2057400"/>
                </a:lnTo>
                <a:lnTo>
                  <a:pt x="0" y="205740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3" id="13"/>
          <p:cNvSpPr/>
          <p:nvPr/>
        </p:nvSpPr>
        <p:spPr>
          <a:xfrm flipH="false" flipV="false" rot="0">
            <a:off x="5967003" y="6357734"/>
            <a:ext cx="7081397" cy="2611265"/>
          </a:xfrm>
          <a:custGeom>
            <a:avLst/>
            <a:gdLst/>
            <a:ahLst/>
            <a:cxnLst/>
            <a:rect r="r" b="b" t="t" l="l"/>
            <a:pathLst>
              <a:path h="2611265" w="7081397">
                <a:moveTo>
                  <a:pt x="0" y="0"/>
                </a:moveTo>
                <a:lnTo>
                  <a:pt x="7081396" y="0"/>
                </a:lnTo>
                <a:lnTo>
                  <a:pt x="7081396" y="2611266"/>
                </a:lnTo>
                <a:lnTo>
                  <a:pt x="0" y="2611266"/>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14" id="14"/>
          <p:cNvSpPr/>
          <p:nvPr/>
        </p:nvSpPr>
        <p:spPr>
          <a:xfrm flipH="false" flipV="false" rot="0">
            <a:off x="6250854" y="513826"/>
            <a:ext cx="2122991" cy="2138136"/>
          </a:xfrm>
          <a:custGeom>
            <a:avLst/>
            <a:gdLst/>
            <a:ahLst/>
            <a:cxnLst/>
            <a:rect r="r" b="b" t="t" l="l"/>
            <a:pathLst>
              <a:path h="2138136" w="2122991">
                <a:moveTo>
                  <a:pt x="0" y="0"/>
                </a:moveTo>
                <a:lnTo>
                  <a:pt x="2122991" y="0"/>
                </a:lnTo>
                <a:lnTo>
                  <a:pt x="2122991" y="2138136"/>
                </a:lnTo>
                <a:lnTo>
                  <a:pt x="0" y="2138136"/>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15" id="15"/>
          <p:cNvSpPr/>
          <p:nvPr/>
        </p:nvSpPr>
        <p:spPr>
          <a:xfrm flipH="false" flipV="false" rot="0">
            <a:off x="5840107" y="7907517"/>
            <a:ext cx="1472243" cy="1350783"/>
          </a:xfrm>
          <a:custGeom>
            <a:avLst/>
            <a:gdLst/>
            <a:ahLst/>
            <a:cxnLst/>
            <a:rect r="r" b="b" t="t" l="l"/>
            <a:pathLst>
              <a:path h="1350783" w="1472243">
                <a:moveTo>
                  <a:pt x="0" y="0"/>
                </a:moveTo>
                <a:lnTo>
                  <a:pt x="1472243" y="0"/>
                </a:lnTo>
                <a:lnTo>
                  <a:pt x="1472243" y="1350783"/>
                </a:lnTo>
                <a:lnTo>
                  <a:pt x="0" y="1350783"/>
                </a:lnTo>
                <a:lnTo>
                  <a:pt x="0" y="0"/>
                </a:lnTo>
                <a:close/>
              </a:path>
            </a:pathLst>
          </a:custGeom>
          <a:blipFill>
            <a:blip r:embed="rId24">
              <a:extLst>
                <a:ext uri="{96DAC541-7B7A-43D3-8B79-37D633B846F1}">
                  <asvg:svgBlip xmlns:asvg="http://schemas.microsoft.com/office/drawing/2016/SVG/main" r:embed="rId25"/>
                </a:ext>
              </a:extLst>
            </a:blip>
            <a:stretch>
              <a:fillRect l="0" t="0" r="0" b="0"/>
            </a:stretch>
          </a:blipFill>
        </p:spPr>
      </p:sp>
      <p:sp>
        <p:nvSpPr>
          <p:cNvPr name="TextBox 16" id="16"/>
          <p:cNvSpPr txBox="true"/>
          <p:nvPr/>
        </p:nvSpPr>
        <p:spPr>
          <a:xfrm rot="0">
            <a:off x="6460769" y="7006517"/>
            <a:ext cx="5404503" cy="1679575"/>
          </a:xfrm>
          <a:prstGeom prst="rect">
            <a:avLst/>
          </a:prstGeom>
        </p:spPr>
        <p:txBody>
          <a:bodyPr anchor="t" rtlCol="false" tIns="0" lIns="0" bIns="0" rIns="0">
            <a:spAutoFit/>
          </a:bodyPr>
          <a:lstStyle/>
          <a:p>
            <a:pPr algn="ctr">
              <a:lnSpc>
                <a:spcPts val="6499"/>
              </a:lnSpc>
            </a:pPr>
            <a:r>
              <a:rPr lang="en-US" sz="6499" spc="129">
                <a:solidFill>
                  <a:srgbClr val="000000"/>
                </a:solidFill>
                <a:latin typeface="Wedges"/>
                <a:ea typeface="Wedges"/>
                <a:cs typeface="Wedges"/>
                <a:sym typeface="Wedges"/>
              </a:rPr>
              <a:t>Claudia Alves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true" flipV="false" rot="855875">
            <a:off x="-1216253" y="8488632"/>
            <a:ext cx="4251271" cy="2851894"/>
          </a:xfrm>
          <a:custGeom>
            <a:avLst/>
            <a:gdLst/>
            <a:ahLst/>
            <a:cxnLst/>
            <a:rect r="r" b="b" t="t" l="l"/>
            <a:pathLst>
              <a:path h="2851894" w="4251271">
                <a:moveTo>
                  <a:pt x="4251271" y="0"/>
                </a:moveTo>
                <a:lnTo>
                  <a:pt x="0" y="0"/>
                </a:lnTo>
                <a:lnTo>
                  <a:pt x="0" y="2851894"/>
                </a:lnTo>
                <a:lnTo>
                  <a:pt x="4251271" y="2851894"/>
                </a:lnTo>
                <a:lnTo>
                  <a:pt x="42512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7281764"/>
            <a:ext cx="5955423" cy="1406525"/>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a:t>
            </a:r>
          </a:p>
        </p:txBody>
      </p:sp>
      <p:sp>
        <p:nvSpPr>
          <p:cNvPr name="Freeform 4" id="4"/>
          <p:cNvSpPr/>
          <p:nvPr/>
        </p:nvSpPr>
        <p:spPr>
          <a:xfrm flipH="false" flipV="false" rot="1733421">
            <a:off x="-620697" y="-2009380"/>
            <a:ext cx="5202671" cy="6390180"/>
          </a:xfrm>
          <a:custGeom>
            <a:avLst/>
            <a:gdLst/>
            <a:ahLst/>
            <a:cxnLst/>
            <a:rect r="r" b="b" t="t" l="l"/>
            <a:pathLst>
              <a:path h="6390180" w="5202671">
                <a:moveTo>
                  <a:pt x="0" y="0"/>
                </a:moveTo>
                <a:lnTo>
                  <a:pt x="5202672" y="0"/>
                </a:lnTo>
                <a:lnTo>
                  <a:pt x="5202672" y="6390180"/>
                </a:lnTo>
                <a:lnTo>
                  <a:pt x="0" y="63901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7844282" y="-2723722"/>
            <a:ext cx="13728860" cy="13728860"/>
          </a:xfrm>
          <a:custGeom>
            <a:avLst/>
            <a:gdLst/>
            <a:ahLst/>
            <a:cxnLst/>
            <a:rect r="r" b="b" t="t" l="l"/>
            <a:pathLst>
              <a:path h="13728860" w="13728860">
                <a:moveTo>
                  <a:pt x="0" y="0"/>
                </a:moveTo>
                <a:lnTo>
                  <a:pt x="13728861" y="0"/>
                </a:lnTo>
                <a:lnTo>
                  <a:pt x="13728861" y="13728860"/>
                </a:lnTo>
                <a:lnTo>
                  <a:pt x="0" y="13728860"/>
                </a:lnTo>
                <a:lnTo>
                  <a:pt x="0" y="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8966763" y="3616833"/>
            <a:ext cx="7958739" cy="1209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Project 03</a:t>
            </a:r>
          </a:p>
        </p:txBody>
      </p:sp>
      <p:sp>
        <p:nvSpPr>
          <p:cNvPr name="TextBox 7" id="7"/>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000000"/>
                </a:solidFill>
                <a:latin typeface="Wedges"/>
                <a:ea typeface="Wedges"/>
                <a:cs typeface="Wedges"/>
                <a:sym typeface="Wedges"/>
              </a:rPr>
              <a:t>06</a:t>
            </a:r>
          </a:p>
        </p:txBody>
      </p:sp>
      <p:grpSp>
        <p:nvGrpSpPr>
          <p:cNvPr name="Group 8" id="8"/>
          <p:cNvGrpSpPr/>
          <p:nvPr/>
        </p:nvGrpSpPr>
        <p:grpSpPr>
          <a:xfrm rot="0">
            <a:off x="1028700" y="1028700"/>
            <a:ext cx="5955423" cy="4211962"/>
            <a:chOff x="0" y="0"/>
            <a:chExt cx="7940564" cy="5615949"/>
          </a:xfrm>
        </p:grpSpPr>
        <p:pic>
          <p:nvPicPr>
            <p:cNvPr name="Picture 9" id="9"/>
            <p:cNvPicPr>
              <a:picLocks noChangeAspect="true"/>
            </p:cNvPicPr>
            <p:nvPr/>
          </p:nvPicPr>
          <p:blipFill>
            <a:blip r:embed="rId8"/>
            <a:srcRect l="2898" t="0" r="2898" b="0"/>
            <a:stretch>
              <a:fillRect/>
            </a:stretch>
          </p:blipFill>
          <p:spPr>
            <a:xfrm flipH="false" flipV="false">
              <a:off x="0" y="0"/>
              <a:ext cx="7940564" cy="5615949"/>
            </a:xfrm>
            <a:prstGeom prst="rect">
              <a:avLst/>
            </a:prstGeom>
          </p:spPr>
        </p:pic>
      </p:grpSp>
      <p:sp>
        <p:nvSpPr>
          <p:cNvPr name="TextBox 10" id="10"/>
          <p:cNvSpPr txBox="true"/>
          <p:nvPr/>
        </p:nvSpPr>
        <p:spPr>
          <a:xfrm rot="0">
            <a:off x="8966763" y="8909050"/>
            <a:ext cx="4694616" cy="3492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www.reallygreatsite.com</a:t>
            </a:r>
          </a:p>
        </p:txBody>
      </p:sp>
      <p:grpSp>
        <p:nvGrpSpPr>
          <p:cNvPr name="Group 11" id="11"/>
          <p:cNvGrpSpPr/>
          <p:nvPr/>
        </p:nvGrpSpPr>
        <p:grpSpPr>
          <a:xfrm rot="0">
            <a:off x="8966763" y="5393246"/>
            <a:ext cx="8292537" cy="3295044"/>
            <a:chOff x="0" y="0"/>
            <a:chExt cx="11056715" cy="4393391"/>
          </a:xfrm>
        </p:grpSpPr>
        <p:pic>
          <p:nvPicPr>
            <p:cNvPr name="Picture 12" id="12"/>
            <p:cNvPicPr>
              <a:picLocks noChangeAspect="true"/>
            </p:cNvPicPr>
            <p:nvPr/>
          </p:nvPicPr>
          <p:blipFill>
            <a:blip r:embed="rId9"/>
            <a:srcRect l="0" t="36763" r="0" b="36763"/>
            <a:stretch>
              <a:fillRect/>
            </a:stretch>
          </p:blipFill>
          <p:spPr>
            <a:xfrm flipH="false" flipV="false">
              <a:off x="0" y="0"/>
              <a:ext cx="11056715" cy="4393391"/>
            </a:xfrm>
            <a:prstGeom prst="rect">
              <a:avLst/>
            </a:prstGeom>
          </p:spPr>
        </p:pic>
      </p:grpSp>
      <p:sp>
        <p:nvSpPr>
          <p:cNvPr name="Freeform 13" id="13"/>
          <p:cNvSpPr/>
          <p:nvPr/>
        </p:nvSpPr>
        <p:spPr>
          <a:xfrm flipH="false" flipV="false" rot="0">
            <a:off x="14708712" y="7769914"/>
            <a:ext cx="2835846" cy="2675148"/>
          </a:xfrm>
          <a:custGeom>
            <a:avLst/>
            <a:gdLst/>
            <a:ahLst/>
            <a:cxnLst/>
            <a:rect r="r" b="b" t="t" l="l"/>
            <a:pathLst>
              <a:path h="2675148" w="2835846">
                <a:moveTo>
                  <a:pt x="0" y="0"/>
                </a:moveTo>
                <a:lnTo>
                  <a:pt x="2835846" y="0"/>
                </a:lnTo>
                <a:lnTo>
                  <a:pt x="2835846" y="2675147"/>
                </a:lnTo>
                <a:lnTo>
                  <a:pt x="0" y="267514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76248">
            <a:off x="6266821" y="4534092"/>
            <a:ext cx="1434603" cy="1218815"/>
          </a:xfrm>
          <a:custGeom>
            <a:avLst/>
            <a:gdLst/>
            <a:ahLst/>
            <a:cxnLst/>
            <a:rect r="r" b="b" t="t" l="l"/>
            <a:pathLst>
              <a:path h="1218815" w="1434603">
                <a:moveTo>
                  <a:pt x="0" y="0"/>
                </a:moveTo>
                <a:lnTo>
                  <a:pt x="1434603" y="0"/>
                </a:lnTo>
                <a:lnTo>
                  <a:pt x="1434603" y="1218816"/>
                </a:lnTo>
                <a:lnTo>
                  <a:pt x="0" y="121881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5" id="15"/>
          <p:cNvGrpSpPr/>
          <p:nvPr/>
        </p:nvGrpSpPr>
        <p:grpSpPr>
          <a:xfrm rot="0">
            <a:off x="1028700" y="5970072"/>
            <a:ext cx="4182834" cy="824485"/>
            <a:chOff x="0" y="0"/>
            <a:chExt cx="1101652" cy="217148"/>
          </a:xfrm>
        </p:grpSpPr>
        <p:sp>
          <p:nvSpPr>
            <p:cNvPr name="Freeform 16" id="16"/>
            <p:cNvSpPr/>
            <p:nvPr/>
          </p:nvSpPr>
          <p:spPr>
            <a:xfrm flipH="false" flipV="false" rot="0">
              <a:off x="0" y="0"/>
              <a:ext cx="1101652" cy="217148"/>
            </a:xfrm>
            <a:custGeom>
              <a:avLst/>
              <a:gdLst/>
              <a:ahLst/>
              <a:cxnLst/>
              <a:rect r="r" b="b" t="t" l="l"/>
              <a:pathLst>
                <a:path h="217148" w="1101652">
                  <a:moveTo>
                    <a:pt x="108574" y="0"/>
                  </a:moveTo>
                  <a:lnTo>
                    <a:pt x="993078" y="0"/>
                  </a:lnTo>
                  <a:cubicBezTo>
                    <a:pt x="1053042" y="0"/>
                    <a:pt x="1101652" y="48610"/>
                    <a:pt x="1101652" y="108574"/>
                  </a:cubicBezTo>
                  <a:lnTo>
                    <a:pt x="1101652" y="108574"/>
                  </a:lnTo>
                  <a:cubicBezTo>
                    <a:pt x="1101652" y="168538"/>
                    <a:pt x="1053042" y="217148"/>
                    <a:pt x="993078" y="217148"/>
                  </a:cubicBezTo>
                  <a:lnTo>
                    <a:pt x="108574" y="217148"/>
                  </a:lnTo>
                  <a:cubicBezTo>
                    <a:pt x="48610" y="217148"/>
                    <a:pt x="0" y="168538"/>
                    <a:pt x="0" y="108574"/>
                  </a:cubicBezTo>
                  <a:lnTo>
                    <a:pt x="0" y="108574"/>
                  </a:lnTo>
                  <a:cubicBezTo>
                    <a:pt x="0" y="48610"/>
                    <a:pt x="48610" y="0"/>
                    <a:pt x="108574" y="0"/>
                  </a:cubicBezTo>
                  <a:close/>
                </a:path>
              </a:pathLst>
            </a:custGeom>
            <a:solidFill>
              <a:srgbClr val="FEC556"/>
            </a:solidFill>
            <a:ln w="38100" cap="rnd">
              <a:solidFill>
                <a:srgbClr val="000000"/>
              </a:solidFill>
              <a:prstDash val="solid"/>
              <a:round/>
            </a:ln>
          </p:spPr>
        </p:sp>
        <p:sp>
          <p:nvSpPr>
            <p:cNvPr name="TextBox 17" id="17"/>
            <p:cNvSpPr txBox="true"/>
            <p:nvPr/>
          </p:nvSpPr>
          <p:spPr>
            <a:xfrm>
              <a:off x="0" y="-47625"/>
              <a:ext cx="1101652" cy="264773"/>
            </a:xfrm>
            <a:prstGeom prst="rect">
              <a:avLst/>
            </a:prstGeom>
          </p:spPr>
          <p:txBody>
            <a:bodyPr anchor="ctr" rtlCol="false" tIns="50800" lIns="50800" bIns="50800" rIns="50800"/>
            <a:lstStyle/>
            <a:p>
              <a:pPr algn="ctr">
                <a:lnSpc>
                  <a:spcPts val="2800"/>
                </a:lnSpc>
              </a:pPr>
            </a:p>
          </p:txBody>
        </p:sp>
      </p:grpSp>
      <p:sp>
        <p:nvSpPr>
          <p:cNvPr name="TextBox 18" id="18"/>
          <p:cNvSpPr txBox="true"/>
          <p:nvPr/>
        </p:nvSpPr>
        <p:spPr>
          <a:xfrm rot="0">
            <a:off x="1706916" y="6165145"/>
            <a:ext cx="3227837"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THYNK UNLIMITED</a:t>
            </a:r>
          </a:p>
        </p:txBody>
      </p:sp>
      <p:sp>
        <p:nvSpPr>
          <p:cNvPr name="Freeform 19" id="19"/>
          <p:cNvSpPr/>
          <p:nvPr/>
        </p:nvSpPr>
        <p:spPr>
          <a:xfrm flipH="false" flipV="false" rot="3766955">
            <a:off x="11352408" y="826745"/>
            <a:ext cx="980985" cy="2352012"/>
          </a:xfrm>
          <a:custGeom>
            <a:avLst/>
            <a:gdLst/>
            <a:ahLst/>
            <a:cxnLst/>
            <a:rect r="r" b="b" t="t" l="l"/>
            <a:pathLst>
              <a:path h="2352012" w="980985">
                <a:moveTo>
                  <a:pt x="0" y="0"/>
                </a:moveTo>
                <a:lnTo>
                  <a:pt x="980985" y="0"/>
                </a:lnTo>
                <a:lnTo>
                  <a:pt x="980985" y="2352013"/>
                </a:lnTo>
                <a:lnTo>
                  <a:pt x="0" y="235201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12147745" y="4021138"/>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41079">
            <a:off x="12293824" y="-4219994"/>
            <a:ext cx="11950810" cy="7932350"/>
          </a:xfrm>
          <a:custGeom>
            <a:avLst/>
            <a:gdLst/>
            <a:ahLst/>
            <a:cxnLst/>
            <a:rect r="r" b="b" t="t" l="l"/>
            <a:pathLst>
              <a:path h="7932350" w="11950810">
                <a:moveTo>
                  <a:pt x="0" y="0"/>
                </a:moveTo>
                <a:lnTo>
                  <a:pt x="11950809" y="0"/>
                </a:lnTo>
                <a:lnTo>
                  <a:pt x="11950809" y="7932349"/>
                </a:lnTo>
                <a:lnTo>
                  <a:pt x="0" y="79323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2140294">
            <a:off x="6088395" y="2252919"/>
            <a:ext cx="1059238" cy="1270450"/>
          </a:xfrm>
          <a:custGeom>
            <a:avLst/>
            <a:gdLst/>
            <a:ahLst/>
            <a:cxnLst/>
            <a:rect r="r" b="b" t="t" l="l"/>
            <a:pathLst>
              <a:path h="1270450" w="1059238">
                <a:moveTo>
                  <a:pt x="0" y="0"/>
                </a:moveTo>
                <a:lnTo>
                  <a:pt x="1059237" y="0"/>
                </a:lnTo>
                <a:lnTo>
                  <a:pt x="1059237" y="1270450"/>
                </a:lnTo>
                <a:lnTo>
                  <a:pt x="0" y="12704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5260234" y="-5340170"/>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1028700" y="3463925"/>
            <a:ext cx="6389986" cy="2352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Notable Project</a:t>
            </a:r>
          </a:p>
        </p:txBody>
      </p:sp>
      <p:sp>
        <p:nvSpPr>
          <p:cNvPr name="TextBox 7" id="7"/>
          <p:cNvSpPr txBox="true"/>
          <p:nvPr/>
        </p:nvSpPr>
        <p:spPr>
          <a:xfrm rot="0">
            <a:off x="1028700" y="6098243"/>
            <a:ext cx="7102365" cy="105410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a:t>
            </a:r>
          </a:p>
        </p:txBody>
      </p:sp>
      <p:sp>
        <p:nvSpPr>
          <p:cNvPr name="Freeform 8" id="8"/>
          <p:cNvSpPr/>
          <p:nvPr/>
        </p:nvSpPr>
        <p:spPr>
          <a:xfrm flipH="false" flipV="false" rot="-7447426">
            <a:off x="-8030929" y="4990500"/>
            <a:ext cx="11950810" cy="7932350"/>
          </a:xfrm>
          <a:custGeom>
            <a:avLst/>
            <a:gdLst/>
            <a:ahLst/>
            <a:cxnLst/>
            <a:rect r="r" b="b" t="t" l="l"/>
            <a:pathLst>
              <a:path h="7932350" w="11950810">
                <a:moveTo>
                  <a:pt x="0" y="0"/>
                </a:moveTo>
                <a:lnTo>
                  <a:pt x="11950809" y="0"/>
                </a:lnTo>
                <a:lnTo>
                  <a:pt x="11950809" y="7932350"/>
                </a:lnTo>
                <a:lnTo>
                  <a:pt x="0" y="79323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1028700" y="8909050"/>
            <a:ext cx="4694616" cy="3492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www.reallygreatsite.com</a:t>
            </a:r>
          </a:p>
        </p:txBody>
      </p:sp>
      <p:sp>
        <p:nvSpPr>
          <p:cNvPr name="TextBox 10" id="10"/>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000000"/>
                </a:solidFill>
                <a:latin typeface="Wedges"/>
                <a:ea typeface="Wedges"/>
                <a:cs typeface="Wedges"/>
                <a:sym typeface="Wedges"/>
              </a:rPr>
              <a:t>11</a:t>
            </a:r>
          </a:p>
        </p:txBody>
      </p:sp>
      <p:sp>
        <p:nvSpPr>
          <p:cNvPr name="Freeform 11" id="11"/>
          <p:cNvSpPr/>
          <p:nvPr/>
        </p:nvSpPr>
        <p:spPr>
          <a:xfrm flipH="false" flipV="false" rot="0">
            <a:off x="4992395" y="8220540"/>
            <a:ext cx="1461842" cy="1472271"/>
          </a:xfrm>
          <a:custGeom>
            <a:avLst/>
            <a:gdLst/>
            <a:ahLst/>
            <a:cxnLst/>
            <a:rect r="r" b="b" t="t" l="l"/>
            <a:pathLst>
              <a:path h="1472271" w="1461842">
                <a:moveTo>
                  <a:pt x="0" y="0"/>
                </a:moveTo>
                <a:lnTo>
                  <a:pt x="1461843" y="0"/>
                </a:lnTo>
                <a:lnTo>
                  <a:pt x="1461843" y="1472271"/>
                </a:lnTo>
                <a:lnTo>
                  <a:pt x="0" y="14722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1028700" y="1077685"/>
            <a:ext cx="4694616" cy="491490"/>
          </a:xfrm>
          <a:prstGeom prst="rect">
            <a:avLst/>
          </a:prstGeom>
        </p:spPr>
        <p:txBody>
          <a:bodyPr anchor="t" rtlCol="false" tIns="0" lIns="0" bIns="0" rIns="0">
            <a:spAutoFit/>
          </a:bodyPr>
          <a:lstStyle/>
          <a:p>
            <a:pPr algn="l">
              <a:lnSpc>
                <a:spcPts val="3600"/>
              </a:lnSpc>
            </a:pPr>
            <a:r>
              <a:rPr lang="en-US" sz="3600" spc="72">
                <a:solidFill>
                  <a:srgbClr val="000000"/>
                </a:solidFill>
                <a:latin typeface="Wedges"/>
                <a:ea typeface="Wedges"/>
                <a:cs typeface="Wedges"/>
                <a:sym typeface="Wedges"/>
              </a:rPr>
              <a:t>Claudia Alves</a:t>
            </a:r>
          </a:p>
        </p:txBody>
      </p:sp>
      <p:grpSp>
        <p:nvGrpSpPr>
          <p:cNvPr name="Group 13" id="13"/>
          <p:cNvGrpSpPr/>
          <p:nvPr/>
        </p:nvGrpSpPr>
        <p:grpSpPr>
          <a:xfrm rot="0">
            <a:off x="9908727" y="2618277"/>
            <a:ext cx="7350573" cy="5221775"/>
            <a:chOff x="0" y="0"/>
            <a:chExt cx="9800764" cy="6962367"/>
          </a:xfrm>
        </p:grpSpPr>
        <p:pic>
          <p:nvPicPr>
            <p:cNvPr name="Picture 14" id="14"/>
            <p:cNvPicPr>
              <a:picLocks noChangeAspect="true"/>
            </p:cNvPicPr>
            <p:nvPr/>
          </p:nvPicPr>
          <p:blipFill>
            <a:blip r:embed="rId12"/>
            <a:srcRect l="0" t="40105" r="0" b="13364"/>
            <a:stretch>
              <a:fillRect/>
            </a:stretch>
          </p:blipFill>
          <p:spPr>
            <a:xfrm flipH="false" flipV="false">
              <a:off x="0" y="0"/>
              <a:ext cx="9800764" cy="6962367"/>
            </a:xfrm>
            <a:prstGeom prst="rect">
              <a:avLst/>
            </a:prstGeom>
          </p:spPr>
        </p:pic>
      </p:grpSp>
      <p:sp>
        <p:nvSpPr>
          <p:cNvPr name="Freeform 15" id="15"/>
          <p:cNvSpPr/>
          <p:nvPr/>
        </p:nvSpPr>
        <p:spPr>
          <a:xfrm flipH="false" flipV="false" rot="-1719115">
            <a:off x="9184136" y="1904075"/>
            <a:ext cx="1779899" cy="1633057"/>
          </a:xfrm>
          <a:custGeom>
            <a:avLst/>
            <a:gdLst/>
            <a:ahLst/>
            <a:cxnLst/>
            <a:rect r="r" b="b" t="t" l="l"/>
            <a:pathLst>
              <a:path h="1633057" w="1779899">
                <a:moveTo>
                  <a:pt x="0" y="0"/>
                </a:moveTo>
                <a:lnTo>
                  <a:pt x="1779899" y="0"/>
                </a:lnTo>
                <a:lnTo>
                  <a:pt x="1779899" y="1633057"/>
                </a:lnTo>
                <a:lnTo>
                  <a:pt x="0" y="163305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6" id="16"/>
          <p:cNvSpPr/>
          <p:nvPr/>
        </p:nvSpPr>
        <p:spPr>
          <a:xfrm flipH="false" flipV="false" rot="-7469016">
            <a:off x="9512607" y="6890313"/>
            <a:ext cx="792241" cy="1899479"/>
          </a:xfrm>
          <a:custGeom>
            <a:avLst/>
            <a:gdLst/>
            <a:ahLst/>
            <a:cxnLst/>
            <a:rect r="r" b="b" t="t" l="l"/>
            <a:pathLst>
              <a:path h="1899479" w="792241">
                <a:moveTo>
                  <a:pt x="0" y="0"/>
                </a:moveTo>
                <a:lnTo>
                  <a:pt x="792241" y="0"/>
                </a:lnTo>
                <a:lnTo>
                  <a:pt x="792241" y="1899479"/>
                </a:lnTo>
                <a:lnTo>
                  <a:pt x="0" y="189947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7" id="17"/>
          <p:cNvSpPr/>
          <p:nvPr/>
        </p:nvSpPr>
        <p:spPr>
          <a:xfrm flipH="true" flipV="false" rot="-224562">
            <a:off x="13626401" y="340580"/>
            <a:ext cx="2027196" cy="1359910"/>
          </a:xfrm>
          <a:custGeom>
            <a:avLst/>
            <a:gdLst/>
            <a:ahLst/>
            <a:cxnLst/>
            <a:rect r="r" b="b" t="t" l="l"/>
            <a:pathLst>
              <a:path h="1359910" w="2027196">
                <a:moveTo>
                  <a:pt x="2027196" y="0"/>
                </a:moveTo>
                <a:lnTo>
                  <a:pt x="0" y="0"/>
                </a:lnTo>
                <a:lnTo>
                  <a:pt x="0" y="1359911"/>
                </a:lnTo>
                <a:lnTo>
                  <a:pt x="2027196" y="1359911"/>
                </a:lnTo>
                <a:lnTo>
                  <a:pt x="2027196"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8" id="18"/>
          <p:cNvSpPr/>
          <p:nvPr/>
        </p:nvSpPr>
        <p:spPr>
          <a:xfrm flipH="true" flipV="false" rot="-1250543">
            <a:off x="15003054" y="6701171"/>
            <a:ext cx="4462083" cy="4183203"/>
          </a:xfrm>
          <a:custGeom>
            <a:avLst/>
            <a:gdLst/>
            <a:ahLst/>
            <a:cxnLst/>
            <a:rect r="r" b="b" t="t" l="l"/>
            <a:pathLst>
              <a:path h="4183203" w="4462083">
                <a:moveTo>
                  <a:pt x="4462083" y="0"/>
                </a:moveTo>
                <a:lnTo>
                  <a:pt x="0" y="0"/>
                </a:lnTo>
                <a:lnTo>
                  <a:pt x="0" y="4183203"/>
                </a:lnTo>
                <a:lnTo>
                  <a:pt x="4462083" y="4183203"/>
                </a:lnTo>
                <a:lnTo>
                  <a:pt x="4462083"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3287121" y="-4541684"/>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1285875"/>
            <a:ext cx="11102576" cy="3368674"/>
          </a:xfrm>
          <a:prstGeom prst="rect">
            <a:avLst/>
          </a:prstGeom>
        </p:spPr>
        <p:txBody>
          <a:bodyPr anchor="t" rtlCol="false" tIns="0" lIns="0" bIns="0" rIns="0">
            <a:spAutoFit/>
          </a:bodyPr>
          <a:lstStyle/>
          <a:p>
            <a:pPr algn="l">
              <a:lnSpc>
                <a:spcPts val="12999"/>
              </a:lnSpc>
            </a:pPr>
            <a:r>
              <a:rPr lang="en-US" sz="12999" spc="259">
                <a:solidFill>
                  <a:srgbClr val="000000"/>
                </a:solidFill>
                <a:latin typeface="Wedges"/>
                <a:ea typeface="Wedges"/>
                <a:cs typeface="Wedges"/>
                <a:sym typeface="Wedges"/>
              </a:rPr>
              <a:t>Let’s Work Together</a:t>
            </a:r>
          </a:p>
        </p:txBody>
      </p:sp>
      <p:sp>
        <p:nvSpPr>
          <p:cNvPr name="Freeform 4" id="4"/>
          <p:cNvSpPr/>
          <p:nvPr/>
        </p:nvSpPr>
        <p:spPr>
          <a:xfrm flipH="false" flipV="false" rot="0">
            <a:off x="8771831" y="6952903"/>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9760260" y="7717674"/>
            <a:ext cx="1469851" cy="1816499"/>
          </a:xfrm>
          <a:custGeom>
            <a:avLst/>
            <a:gdLst/>
            <a:ahLst/>
            <a:cxnLst/>
            <a:rect r="r" b="b" t="t" l="l"/>
            <a:pathLst>
              <a:path h="1816499" w="1469851">
                <a:moveTo>
                  <a:pt x="0" y="0"/>
                </a:moveTo>
                <a:lnTo>
                  <a:pt x="1469850" y="0"/>
                </a:lnTo>
                <a:lnTo>
                  <a:pt x="1469850" y="1816499"/>
                </a:lnTo>
                <a:lnTo>
                  <a:pt x="0" y="18164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966344">
            <a:off x="-1223137" y="6770753"/>
            <a:ext cx="5025576" cy="4711477"/>
          </a:xfrm>
          <a:custGeom>
            <a:avLst/>
            <a:gdLst/>
            <a:ahLst/>
            <a:cxnLst/>
            <a:rect r="r" b="b" t="t" l="l"/>
            <a:pathLst>
              <a:path h="4711477" w="5025576">
                <a:moveTo>
                  <a:pt x="0" y="0"/>
                </a:moveTo>
                <a:lnTo>
                  <a:pt x="5025576" y="0"/>
                </a:lnTo>
                <a:lnTo>
                  <a:pt x="5025576" y="4711477"/>
                </a:lnTo>
                <a:lnTo>
                  <a:pt x="0" y="471147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28700" y="5080154"/>
            <a:ext cx="9026881" cy="105410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a:t>
            </a:r>
          </a:p>
        </p:txBody>
      </p:sp>
      <p:grpSp>
        <p:nvGrpSpPr>
          <p:cNvPr name="Group 8" id="8"/>
          <p:cNvGrpSpPr/>
          <p:nvPr/>
        </p:nvGrpSpPr>
        <p:grpSpPr>
          <a:xfrm rot="0">
            <a:off x="11738689" y="5127779"/>
            <a:ext cx="5520611" cy="2987308"/>
            <a:chOff x="0" y="0"/>
            <a:chExt cx="1453988" cy="786781"/>
          </a:xfrm>
        </p:grpSpPr>
        <p:sp>
          <p:nvSpPr>
            <p:cNvPr name="Freeform 9" id="9"/>
            <p:cNvSpPr/>
            <p:nvPr/>
          </p:nvSpPr>
          <p:spPr>
            <a:xfrm flipH="false" flipV="false" rot="0">
              <a:off x="0" y="0"/>
              <a:ext cx="1453988" cy="786781"/>
            </a:xfrm>
            <a:custGeom>
              <a:avLst/>
              <a:gdLst/>
              <a:ahLst/>
              <a:cxnLst/>
              <a:rect r="r" b="b" t="t" l="l"/>
              <a:pathLst>
                <a:path h="786781" w="1453988">
                  <a:moveTo>
                    <a:pt x="140237" y="0"/>
                  </a:moveTo>
                  <a:lnTo>
                    <a:pt x="1313752" y="0"/>
                  </a:lnTo>
                  <a:cubicBezTo>
                    <a:pt x="1391202" y="0"/>
                    <a:pt x="1453988" y="62786"/>
                    <a:pt x="1453988" y="140237"/>
                  </a:cubicBezTo>
                  <a:lnTo>
                    <a:pt x="1453988" y="646544"/>
                  </a:lnTo>
                  <a:cubicBezTo>
                    <a:pt x="1453988" y="723995"/>
                    <a:pt x="1391202" y="786781"/>
                    <a:pt x="1313752" y="786781"/>
                  </a:cubicBezTo>
                  <a:lnTo>
                    <a:pt x="140237" y="786781"/>
                  </a:lnTo>
                  <a:cubicBezTo>
                    <a:pt x="62786" y="786781"/>
                    <a:pt x="0" y="723995"/>
                    <a:pt x="0" y="646544"/>
                  </a:cubicBezTo>
                  <a:lnTo>
                    <a:pt x="0" y="140237"/>
                  </a:lnTo>
                  <a:cubicBezTo>
                    <a:pt x="0" y="62786"/>
                    <a:pt x="62786" y="0"/>
                    <a:pt x="140237" y="0"/>
                  </a:cubicBezTo>
                  <a:close/>
                </a:path>
              </a:pathLst>
            </a:custGeom>
            <a:solidFill>
              <a:srgbClr val="9394C4"/>
            </a:solidFill>
            <a:ln w="38100" cap="rnd">
              <a:solidFill>
                <a:srgbClr val="000000"/>
              </a:solidFill>
              <a:prstDash val="solid"/>
              <a:round/>
            </a:ln>
          </p:spPr>
        </p:sp>
        <p:sp>
          <p:nvSpPr>
            <p:cNvPr name="TextBox 10" id="10"/>
            <p:cNvSpPr txBox="true"/>
            <p:nvPr/>
          </p:nvSpPr>
          <p:spPr>
            <a:xfrm>
              <a:off x="0" y="-47625"/>
              <a:ext cx="1453988" cy="834406"/>
            </a:xfrm>
            <a:prstGeom prst="rect">
              <a:avLst/>
            </a:prstGeom>
          </p:spPr>
          <p:txBody>
            <a:bodyPr anchor="ctr" rtlCol="false" tIns="50800" lIns="50800" bIns="50800" rIns="50800"/>
            <a:lstStyle/>
            <a:p>
              <a:pPr algn="ctr">
                <a:lnSpc>
                  <a:spcPts val="2800"/>
                </a:lnSpc>
              </a:pPr>
            </a:p>
          </p:txBody>
        </p:sp>
      </p:grpSp>
      <p:sp>
        <p:nvSpPr>
          <p:cNvPr name="Freeform 11" id="11"/>
          <p:cNvSpPr/>
          <p:nvPr/>
        </p:nvSpPr>
        <p:spPr>
          <a:xfrm flipH="false" flipV="false" rot="0">
            <a:off x="11572712" y="4808353"/>
            <a:ext cx="1117127" cy="1024964"/>
          </a:xfrm>
          <a:custGeom>
            <a:avLst/>
            <a:gdLst/>
            <a:ahLst/>
            <a:cxnLst/>
            <a:rect r="r" b="b" t="t" l="l"/>
            <a:pathLst>
              <a:path h="1024964" w="1117127">
                <a:moveTo>
                  <a:pt x="0" y="0"/>
                </a:moveTo>
                <a:lnTo>
                  <a:pt x="1117127" y="0"/>
                </a:lnTo>
                <a:lnTo>
                  <a:pt x="1117127" y="1024964"/>
                </a:lnTo>
                <a:lnTo>
                  <a:pt x="0" y="102496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2" id="12"/>
          <p:cNvSpPr txBox="true"/>
          <p:nvPr/>
        </p:nvSpPr>
        <p:spPr>
          <a:xfrm rot="0">
            <a:off x="13300248" y="5769898"/>
            <a:ext cx="2397493" cy="396240"/>
          </a:xfrm>
          <a:prstGeom prst="rect">
            <a:avLst/>
          </a:prstGeom>
        </p:spPr>
        <p:txBody>
          <a:bodyPr anchor="t" rtlCol="false" tIns="0" lIns="0" bIns="0" rIns="0">
            <a:spAutoFit/>
          </a:bodyPr>
          <a:lstStyle/>
          <a:p>
            <a:pPr algn="just">
              <a:lnSpc>
                <a:spcPts val="3359"/>
              </a:lnSpc>
            </a:pPr>
            <a:r>
              <a:rPr lang="en-US" sz="2399" b="true">
                <a:solidFill>
                  <a:srgbClr val="FFFFFF"/>
                </a:solidFill>
                <a:latin typeface="Canva Sans Bold"/>
                <a:ea typeface="Canva Sans Bold"/>
                <a:cs typeface="Canva Sans Bold"/>
                <a:sym typeface="Canva Sans Bold"/>
              </a:rPr>
              <a:t>+123-456-7890</a:t>
            </a:r>
          </a:p>
        </p:txBody>
      </p:sp>
      <p:sp>
        <p:nvSpPr>
          <p:cNvPr name="TextBox 13" id="13"/>
          <p:cNvSpPr txBox="true"/>
          <p:nvPr/>
        </p:nvSpPr>
        <p:spPr>
          <a:xfrm rot="0">
            <a:off x="12502383" y="6404263"/>
            <a:ext cx="3993222" cy="396240"/>
          </a:xfrm>
          <a:prstGeom prst="rect">
            <a:avLst/>
          </a:prstGeom>
        </p:spPr>
        <p:txBody>
          <a:bodyPr anchor="t" rtlCol="false" tIns="0" lIns="0" bIns="0" rIns="0">
            <a:spAutoFit/>
          </a:bodyPr>
          <a:lstStyle/>
          <a:p>
            <a:pPr algn="just">
              <a:lnSpc>
                <a:spcPts val="3359"/>
              </a:lnSpc>
            </a:pPr>
            <a:r>
              <a:rPr lang="en-US" sz="2399" b="true">
                <a:solidFill>
                  <a:srgbClr val="FFFFFF"/>
                </a:solidFill>
                <a:latin typeface="Canva Sans Bold"/>
                <a:ea typeface="Canva Sans Bold"/>
                <a:cs typeface="Canva Sans Bold"/>
                <a:sym typeface="Canva Sans Bold"/>
              </a:rPr>
              <a:t>hello@reallygreatsite.com</a:t>
            </a:r>
          </a:p>
        </p:txBody>
      </p:sp>
      <p:sp>
        <p:nvSpPr>
          <p:cNvPr name="TextBox 14" id="14"/>
          <p:cNvSpPr txBox="true"/>
          <p:nvPr/>
        </p:nvSpPr>
        <p:spPr>
          <a:xfrm rot="0">
            <a:off x="12583111" y="7038628"/>
            <a:ext cx="3831766" cy="396240"/>
          </a:xfrm>
          <a:prstGeom prst="rect">
            <a:avLst/>
          </a:prstGeom>
        </p:spPr>
        <p:txBody>
          <a:bodyPr anchor="t" rtlCol="false" tIns="0" lIns="0" bIns="0" rIns="0">
            <a:spAutoFit/>
          </a:bodyPr>
          <a:lstStyle/>
          <a:p>
            <a:pPr algn="just">
              <a:lnSpc>
                <a:spcPts val="3359"/>
              </a:lnSpc>
            </a:pPr>
            <a:r>
              <a:rPr lang="en-US" sz="2399" b="true">
                <a:solidFill>
                  <a:srgbClr val="FFFFFF"/>
                </a:solidFill>
                <a:latin typeface="Canva Sans Bold"/>
                <a:ea typeface="Canva Sans Bold"/>
                <a:cs typeface="Canva Sans Bold"/>
                <a:sym typeface="Canva Sans Bold"/>
              </a:rPr>
              <a:t>www.reallygreatsite.com</a:t>
            </a:r>
          </a:p>
        </p:txBody>
      </p:sp>
      <p:sp>
        <p:nvSpPr>
          <p:cNvPr name="Freeform 15" id="15"/>
          <p:cNvSpPr/>
          <p:nvPr/>
        </p:nvSpPr>
        <p:spPr>
          <a:xfrm flipH="false" flipV="false" rot="-5540892">
            <a:off x="14336412" y="95639"/>
            <a:ext cx="4156930" cy="3921371"/>
          </a:xfrm>
          <a:custGeom>
            <a:avLst/>
            <a:gdLst/>
            <a:ahLst/>
            <a:cxnLst/>
            <a:rect r="r" b="b" t="t" l="l"/>
            <a:pathLst>
              <a:path h="3921371" w="4156930">
                <a:moveTo>
                  <a:pt x="0" y="0"/>
                </a:moveTo>
                <a:lnTo>
                  <a:pt x="4156931" y="0"/>
                </a:lnTo>
                <a:lnTo>
                  <a:pt x="4156931" y="3921371"/>
                </a:lnTo>
                <a:lnTo>
                  <a:pt x="0" y="392137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3400755">
            <a:off x="12854857" y="297087"/>
            <a:ext cx="792241" cy="1899479"/>
          </a:xfrm>
          <a:custGeom>
            <a:avLst/>
            <a:gdLst/>
            <a:ahLst/>
            <a:cxnLst/>
            <a:rect r="r" b="b" t="t" l="l"/>
            <a:pathLst>
              <a:path h="1899479" w="792241">
                <a:moveTo>
                  <a:pt x="0" y="0"/>
                </a:moveTo>
                <a:lnTo>
                  <a:pt x="792241" y="0"/>
                </a:lnTo>
                <a:lnTo>
                  <a:pt x="792241" y="1899480"/>
                </a:lnTo>
                <a:lnTo>
                  <a:pt x="0" y="189948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90883">
            <a:off x="3648713" y="7843491"/>
            <a:ext cx="1417221" cy="1204047"/>
          </a:xfrm>
          <a:custGeom>
            <a:avLst/>
            <a:gdLst/>
            <a:ahLst/>
            <a:cxnLst/>
            <a:rect r="r" b="b" t="t" l="l"/>
            <a:pathLst>
              <a:path h="1204047" w="1417221">
                <a:moveTo>
                  <a:pt x="0" y="0"/>
                </a:moveTo>
                <a:lnTo>
                  <a:pt x="1417221" y="0"/>
                </a:lnTo>
                <a:lnTo>
                  <a:pt x="1417221" y="1204047"/>
                </a:lnTo>
                <a:lnTo>
                  <a:pt x="0" y="12040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13514752" y="2857500"/>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903728" y="-4202581"/>
            <a:ext cx="25978107" cy="9579427"/>
          </a:xfrm>
          <a:custGeom>
            <a:avLst/>
            <a:gdLst/>
            <a:ahLst/>
            <a:cxnLst/>
            <a:rect r="r" b="b" t="t" l="l"/>
            <a:pathLst>
              <a:path h="9579427" w="25978107">
                <a:moveTo>
                  <a:pt x="0" y="0"/>
                </a:moveTo>
                <a:lnTo>
                  <a:pt x="25978107" y="0"/>
                </a:lnTo>
                <a:lnTo>
                  <a:pt x="25978107" y="9579427"/>
                </a:lnTo>
                <a:lnTo>
                  <a:pt x="0" y="95794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5911048"/>
            <a:ext cx="5557188" cy="246380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a:t>
            </a:r>
          </a:p>
        </p:txBody>
      </p:sp>
      <p:sp>
        <p:nvSpPr>
          <p:cNvPr name="TextBox 5" id="5"/>
          <p:cNvSpPr txBox="true"/>
          <p:nvPr/>
        </p:nvSpPr>
        <p:spPr>
          <a:xfrm rot="0">
            <a:off x="7056544" y="5911048"/>
            <a:ext cx="5557188" cy="246380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a:t>
            </a:r>
          </a:p>
        </p:txBody>
      </p:sp>
      <p:sp>
        <p:nvSpPr>
          <p:cNvPr name="Freeform 6" id="6"/>
          <p:cNvSpPr/>
          <p:nvPr/>
        </p:nvSpPr>
        <p:spPr>
          <a:xfrm flipH="false" flipV="false" rot="1455067">
            <a:off x="-950969" y="8367865"/>
            <a:ext cx="2835234" cy="2601327"/>
          </a:xfrm>
          <a:custGeom>
            <a:avLst/>
            <a:gdLst/>
            <a:ahLst/>
            <a:cxnLst/>
            <a:rect r="r" b="b" t="t" l="l"/>
            <a:pathLst>
              <a:path h="2601327" w="2835234">
                <a:moveTo>
                  <a:pt x="0" y="0"/>
                </a:moveTo>
                <a:lnTo>
                  <a:pt x="2835234" y="0"/>
                </a:lnTo>
                <a:lnTo>
                  <a:pt x="2835234" y="2601327"/>
                </a:lnTo>
                <a:lnTo>
                  <a:pt x="0" y="26013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28700" y="8909050"/>
            <a:ext cx="4694616" cy="3492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www.reallygreatsite.com</a:t>
            </a:r>
          </a:p>
        </p:txBody>
      </p:sp>
      <p:sp>
        <p:nvSpPr>
          <p:cNvPr name="Freeform 8" id="8"/>
          <p:cNvSpPr/>
          <p:nvPr/>
        </p:nvSpPr>
        <p:spPr>
          <a:xfrm flipH="false" flipV="false" rot="862889">
            <a:off x="14501873" y="6415520"/>
            <a:ext cx="4156930" cy="3921371"/>
          </a:xfrm>
          <a:custGeom>
            <a:avLst/>
            <a:gdLst/>
            <a:ahLst/>
            <a:cxnLst/>
            <a:rect r="r" b="b" t="t" l="l"/>
            <a:pathLst>
              <a:path h="3921371" w="4156930">
                <a:moveTo>
                  <a:pt x="0" y="0"/>
                </a:moveTo>
                <a:lnTo>
                  <a:pt x="4156930" y="0"/>
                </a:lnTo>
                <a:lnTo>
                  <a:pt x="4156930" y="3921371"/>
                </a:lnTo>
                <a:lnTo>
                  <a:pt x="0" y="392137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1872362">
            <a:off x="12010625" y="3067241"/>
            <a:ext cx="3389904" cy="2880006"/>
          </a:xfrm>
          <a:custGeom>
            <a:avLst/>
            <a:gdLst/>
            <a:ahLst/>
            <a:cxnLst/>
            <a:rect r="r" b="b" t="t" l="l"/>
            <a:pathLst>
              <a:path h="2880006" w="3389904">
                <a:moveTo>
                  <a:pt x="0" y="0"/>
                </a:moveTo>
                <a:lnTo>
                  <a:pt x="3389904" y="0"/>
                </a:lnTo>
                <a:lnTo>
                  <a:pt x="3389904" y="2880006"/>
                </a:lnTo>
                <a:lnTo>
                  <a:pt x="0" y="2880006"/>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1455067">
            <a:off x="15696515" y="2393118"/>
            <a:ext cx="1472243" cy="1350783"/>
          </a:xfrm>
          <a:custGeom>
            <a:avLst/>
            <a:gdLst/>
            <a:ahLst/>
            <a:cxnLst/>
            <a:rect r="r" b="b" t="t" l="l"/>
            <a:pathLst>
              <a:path h="1350783" w="1472243">
                <a:moveTo>
                  <a:pt x="0" y="0"/>
                </a:moveTo>
                <a:lnTo>
                  <a:pt x="1472243" y="0"/>
                </a:lnTo>
                <a:lnTo>
                  <a:pt x="1472243" y="1350783"/>
                </a:lnTo>
                <a:lnTo>
                  <a:pt x="0" y="135078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true" flipV="false" rot="0">
            <a:off x="13008138" y="8376206"/>
            <a:ext cx="1013228" cy="1252187"/>
          </a:xfrm>
          <a:custGeom>
            <a:avLst/>
            <a:gdLst/>
            <a:ahLst/>
            <a:cxnLst/>
            <a:rect r="r" b="b" t="t" l="l"/>
            <a:pathLst>
              <a:path h="1252187" w="1013228">
                <a:moveTo>
                  <a:pt x="1013228" y="0"/>
                </a:moveTo>
                <a:lnTo>
                  <a:pt x="0" y="0"/>
                </a:lnTo>
                <a:lnTo>
                  <a:pt x="0" y="1252186"/>
                </a:lnTo>
                <a:lnTo>
                  <a:pt x="1013228" y="1252186"/>
                </a:lnTo>
                <a:lnTo>
                  <a:pt x="1013228"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2" id="12"/>
          <p:cNvSpPr/>
          <p:nvPr/>
        </p:nvSpPr>
        <p:spPr>
          <a:xfrm flipH="false" flipV="false" rot="2942041">
            <a:off x="11377152" y="-33328"/>
            <a:ext cx="1343566" cy="3221336"/>
          </a:xfrm>
          <a:custGeom>
            <a:avLst/>
            <a:gdLst/>
            <a:ahLst/>
            <a:cxnLst/>
            <a:rect r="r" b="b" t="t" l="l"/>
            <a:pathLst>
              <a:path h="3221336" w="1343566">
                <a:moveTo>
                  <a:pt x="0" y="0"/>
                </a:moveTo>
                <a:lnTo>
                  <a:pt x="1343566" y="0"/>
                </a:lnTo>
                <a:lnTo>
                  <a:pt x="1343566" y="3221336"/>
                </a:lnTo>
                <a:lnTo>
                  <a:pt x="0" y="322133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3" id="13"/>
          <p:cNvSpPr txBox="true"/>
          <p:nvPr/>
        </p:nvSpPr>
        <p:spPr>
          <a:xfrm rot="0">
            <a:off x="1028700" y="1190625"/>
            <a:ext cx="9233025" cy="3495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Welcome to my creative Portfolio</a:t>
            </a:r>
          </a:p>
        </p:txBody>
      </p:sp>
      <p:sp>
        <p:nvSpPr>
          <p:cNvPr name="TextBox 14" id="14"/>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FFFFFF"/>
                </a:solidFill>
                <a:latin typeface="Wedges"/>
                <a:ea typeface="Wedges"/>
                <a:cs typeface="Wedges"/>
                <a:sym typeface="Wedges"/>
              </a:rPr>
              <a:t>02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11680695" y="3870325"/>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2441079">
            <a:off x="12293824" y="-4219994"/>
            <a:ext cx="11950810" cy="7932350"/>
          </a:xfrm>
          <a:custGeom>
            <a:avLst/>
            <a:gdLst/>
            <a:ahLst/>
            <a:cxnLst/>
            <a:rect r="r" b="b" t="t" l="l"/>
            <a:pathLst>
              <a:path h="7932350" w="11950810">
                <a:moveTo>
                  <a:pt x="0" y="0"/>
                </a:moveTo>
                <a:lnTo>
                  <a:pt x="11950809" y="0"/>
                </a:lnTo>
                <a:lnTo>
                  <a:pt x="11950809" y="7932349"/>
                </a:lnTo>
                <a:lnTo>
                  <a:pt x="0" y="793234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a:grpSpLocks noChangeAspect="true"/>
          </p:cNvGrpSpPr>
          <p:nvPr/>
        </p:nvGrpSpPr>
        <p:grpSpPr>
          <a:xfrm rot="0">
            <a:off x="10327128" y="1569637"/>
            <a:ext cx="6932172" cy="6672276"/>
            <a:chOff x="30480" y="591820"/>
            <a:chExt cx="12736830" cy="12259310"/>
          </a:xfrm>
        </p:grpSpPr>
        <p:sp>
          <p:nvSpPr>
            <p:cNvPr name="Freeform 5" id="5"/>
            <p:cNvSpPr/>
            <p:nvPr/>
          </p:nvSpPr>
          <p:spPr>
            <a:xfrm flipH="true" flipV="false" rot="0">
              <a:off x="-60252" y="591820"/>
              <a:ext cx="12736830" cy="12259310"/>
            </a:xfrm>
            <a:custGeom>
              <a:avLst/>
              <a:gdLst/>
              <a:ahLst/>
              <a:cxnLst/>
              <a:rect r="r" b="b" t="t" l="l"/>
              <a:pathLst>
                <a:path h="12259310" w="12736830">
                  <a:moveTo>
                    <a:pt x="811530" y="4271010"/>
                  </a:moveTo>
                  <a:cubicBezTo>
                    <a:pt x="1917700" y="2120900"/>
                    <a:pt x="4146550" y="544830"/>
                    <a:pt x="6521450" y="297180"/>
                  </a:cubicBezTo>
                  <a:cubicBezTo>
                    <a:pt x="8459470" y="0"/>
                    <a:pt x="9734550" y="913130"/>
                    <a:pt x="10775950" y="2170430"/>
                  </a:cubicBezTo>
                  <a:cubicBezTo>
                    <a:pt x="11817350" y="3427730"/>
                    <a:pt x="12371070" y="5030470"/>
                    <a:pt x="12594590" y="6647180"/>
                  </a:cubicBezTo>
                  <a:cubicBezTo>
                    <a:pt x="12712700" y="7500620"/>
                    <a:pt x="12736830" y="8406130"/>
                    <a:pt x="12374880" y="9188450"/>
                  </a:cubicBezTo>
                  <a:cubicBezTo>
                    <a:pt x="11916410" y="10180319"/>
                    <a:pt x="10914380" y="10811510"/>
                    <a:pt x="9894570" y="11203940"/>
                  </a:cubicBezTo>
                  <a:cubicBezTo>
                    <a:pt x="7151370" y="12259310"/>
                    <a:pt x="3783330" y="11850370"/>
                    <a:pt x="1648460" y="9828530"/>
                  </a:cubicBezTo>
                  <a:cubicBezTo>
                    <a:pt x="980441" y="9196070"/>
                    <a:pt x="433070" y="8403590"/>
                    <a:pt x="237491" y="7504430"/>
                  </a:cubicBezTo>
                  <a:cubicBezTo>
                    <a:pt x="0" y="6413500"/>
                    <a:pt x="300991" y="5264150"/>
                    <a:pt x="811531" y="4271010"/>
                  </a:cubicBezTo>
                  <a:close/>
                </a:path>
              </a:pathLst>
            </a:custGeom>
            <a:blipFill>
              <a:blip r:embed="rId6"/>
              <a:stretch>
                <a:fillRect l="-243" t="-50133" r="243" b="-12757"/>
              </a:stretch>
            </a:blipFill>
          </p:spPr>
        </p:sp>
      </p:grpSp>
      <p:sp>
        <p:nvSpPr>
          <p:cNvPr name="Freeform 6" id="6"/>
          <p:cNvSpPr/>
          <p:nvPr/>
        </p:nvSpPr>
        <p:spPr>
          <a:xfrm flipH="false" flipV="false" rot="1455067">
            <a:off x="16118181" y="3087446"/>
            <a:ext cx="1472243" cy="1350783"/>
          </a:xfrm>
          <a:custGeom>
            <a:avLst/>
            <a:gdLst/>
            <a:ahLst/>
            <a:cxnLst/>
            <a:rect r="r" b="b" t="t" l="l"/>
            <a:pathLst>
              <a:path h="1350783" w="1472243">
                <a:moveTo>
                  <a:pt x="0" y="0"/>
                </a:moveTo>
                <a:lnTo>
                  <a:pt x="1472243" y="0"/>
                </a:lnTo>
                <a:lnTo>
                  <a:pt x="1472243" y="1350783"/>
                </a:lnTo>
                <a:lnTo>
                  <a:pt x="0" y="135078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5418259" y="-6178158"/>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1719115">
            <a:off x="284717" y="329252"/>
            <a:ext cx="1793615" cy="1645642"/>
          </a:xfrm>
          <a:custGeom>
            <a:avLst/>
            <a:gdLst/>
            <a:ahLst/>
            <a:cxnLst/>
            <a:rect r="r" b="b" t="t" l="l"/>
            <a:pathLst>
              <a:path h="1645642" w="1793615">
                <a:moveTo>
                  <a:pt x="0" y="0"/>
                </a:moveTo>
                <a:lnTo>
                  <a:pt x="1793615" y="0"/>
                </a:lnTo>
                <a:lnTo>
                  <a:pt x="1793615" y="1645642"/>
                </a:lnTo>
                <a:lnTo>
                  <a:pt x="0" y="164564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4760311">
            <a:off x="9756667" y="4683113"/>
            <a:ext cx="1059238" cy="1270450"/>
          </a:xfrm>
          <a:custGeom>
            <a:avLst/>
            <a:gdLst/>
            <a:ahLst/>
            <a:cxnLst/>
            <a:rect r="r" b="b" t="t" l="l"/>
            <a:pathLst>
              <a:path h="1270450" w="1059238">
                <a:moveTo>
                  <a:pt x="0" y="0"/>
                </a:moveTo>
                <a:lnTo>
                  <a:pt x="1059237" y="0"/>
                </a:lnTo>
                <a:lnTo>
                  <a:pt x="1059237" y="1270450"/>
                </a:lnTo>
                <a:lnTo>
                  <a:pt x="0" y="1270450"/>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false" flipV="false" rot="0">
            <a:off x="11152495" y="7275850"/>
            <a:ext cx="5281438" cy="1932126"/>
          </a:xfrm>
          <a:custGeom>
            <a:avLst/>
            <a:gdLst/>
            <a:ahLst/>
            <a:cxnLst/>
            <a:rect r="r" b="b" t="t" l="l"/>
            <a:pathLst>
              <a:path h="1932126" w="5281438">
                <a:moveTo>
                  <a:pt x="0" y="0"/>
                </a:moveTo>
                <a:lnTo>
                  <a:pt x="5281438" y="0"/>
                </a:lnTo>
                <a:lnTo>
                  <a:pt x="5281438" y="1932127"/>
                </a:lnTo>
                <a:lnTo>
                  <a:pt x="0" y="193212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9291402">
            <a:off x="15696066" y="6034650"/>
            <a:ext cx="792241" cy="1899479"/>
          </a:xfrm>
          <a:custGeom>
            <a:avLst/>
            <a:gdLst/>
            <a:ahLst/>
            <a:cxnLst/>
            <a:rect r="r" b="b" t="t" l="l"/>
            <a:pathLst>
              <a:path h="1899479" w="792241">
                <a:moveTo>
                  <a:pt x="0" y="0"/>
                </a:moveTo>
                <a:lnTo>
                  <a:pt x="792241" y="0"/>
                </a:lnTo>
                <a:lnTo>
                  <a:pt x="792241" y="1899480"/>
                </a:lnTo>
                <a:lnTo>
                  <a:pt x="0" y="1899480"/>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12" id="12"/>
          <p:cNvSpPr/>
          <p:nvPr/>
        </p:nvSpPr>
        <p:spPr>
          <a:xfrm flipH="false" flipV="false" rot="0">
            <a:off x="10560640" y="1028700"/>
            <a:ext cx="2240111" cy="1903161"/>
          </a:xfrm>
          <a:custGeom>
            <a:avLst/>
            <a:gdLst/>
            <a:ahLst/>
            <a:cxnLst/>
            <a:rect r="r" b="b" t="t" l="l"/>
            <a:pathLst>
              <a:path h="1903161" w="2240111">
                <a:moveTo>
                  <a:pt x="0" y="0"/>
                </a:moveTo>
                <a:lnTo>
                  <a:pt x="2240111" y="0"/>
                </a:lnTo>
                <a:lnTo>
                  <a:pt x="2240111" y="1903161"/>
                </a:lnTo>
                <a:lnTo>
                  <a:pt x="0" y="190316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13" id="13"/>
          <p:cNvSpPr txBox="true"/>
          <p:nvPr/>
        </p:nvSpPr>
        <p:spPr>
          <a:xfrm rot="0">
            <a:off x="1028700" y="3470667"/>
            <a:ext cx="6606615" cy="1209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About Me</a:t>
            </a:r>
          </a:p>
        </p:txBody>
      </p:sp>
      <p:sp>
        <p:nvSpPr>
          <p:cNvPr name="TextBox 14" id="14"/>
          <p:cNvSpPr txBox="true"/>
          <p:nvPr/>
        </p:nvSpPr>
        <p:spPr>
          <a:xfrm rot="0">
            <a:off x="11680695" y="8014901"/>
            <a:ext cx="4225037" cy="530226"/>
          </a:xfrm>
          <a:prstGeom prst="rect">
            <a:avLst/>
          </a:prstGeom>
        </p:spPr>
        <p:txBody>
          <a:bodyPr anchor="t" rtlCol="false" tIns="0" lIns="0" bIns="0" rIns="0">
            <a:spAutoFit/>
          </a:bodyPr>
          <a:lstStyle/>
          <a:p>
            <a:pPr algn="ctr">
              <a:lnSpc>
                <a:spcPts val="4000"/>
              </a:lnSpc>
            </a:pPr>
            <a:r>
              <a:rPr lang="en-US" sz="4000" spc="80">
                <a:solidFill>
                  <a:srgbClr val="FFFFFF"/>
                </a:solidFill>
                <a:latin typeface="Wedges"/>
                <a:ea typeface="Wedges"/>
                <a:cs typeface="Wedges"/>
                <a:sym typeface="Wedges"/>
              </a:rPr>
              <a:t>Claudia Alves</a:t>
            </a:r>
          </a:p>
        </p:txBody>
      </p:sp>
      <p:sp>
        <p:nvSpPr>
          <p:cNvPr name="TextBox 15" id="15"/>
          <p:cNvSpPr txBox="true"/>
          <p:nvPr/>
        </p:nvSpPr>
        <p:spPr>
          <a:xfrm rot="0">
            <a:off x="1028700" y="4890155"/>
            <a:ext cx="7451481" cy="17589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 </a:t>
            </a:r>
          </a:p>
        </p:txBody>
      </p:sp>
      <p:sp>
        <p:nvSpPr>
          <p:cNvPr name="Freeform 16" id="16"/>
          <p:cNvSpPr/>
          <p:nvPr/>
        </p:nvSpPr>
        <p:spPr>
          <a:xfrm flipH="false" flipV="false" rot="-7447426">
            <a:off x="-6808864" y="5292125"/>
            <a:ext cx="11950810" cy="7932350"/>
          </a:xfrm>
          <a:custGeom>
            <a:avLst/>
            <a:gdLst/>
            <a:ahLst/>
            <a:cxnLst/>
            <a:rect r="r" b="b" t="t" l="l"/>
            <a:pathLst>
              <a:path h="7932350" w="11950810">
                <a:moveTo>
                  <a:pt x="0" y="0"/>
                </a:moveTo>
                <a:lnTo>
                  <a:pt x="11950810" y="0"/>
                </a:lnTo>
                <a:lnTo>
                  <a:pt x="11950810" y="7932350"/>
                </a:lnTo>
                <a:lnTo>
                  <a:pt x="0" y="79323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7" id="17"/>
          <p:cNvSpPr txBox="true"/>
          <p:nvPr/>
        </p:nvSpPr>
        <p:spPr>
          <a:xfrm rot="0">
            <a:off x="1028700" y="8909050"/>
            <a:ext cx="4694616" cy="3492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www.reallygreatsite.com</a:t>
            </a:r>
          </a:p>
        </p:txBody>
      </p:sp>
      <p:sp>
        <p:nvSpPr>
          <p:cNvPr name="TextBox 18" id="18"/>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000000"/>
                </a:solidFill>
                <a:latin typeface="Wedges"/>
                <a:ea typeface="Wedges"/>
                <a:cs typeface="Wedges"/>
                <a:sym typeface="Wedges"/>
              </a:rPr>
              <a:t>03</a:t>
            </a:r>
          </a:p>
        </p:txBody>
      </p:sp>
      <p:sp>
        <p:nvSpPr>
          <p:cNvPr name="Freeform 19" id="19"/>
          <p:cNvSpPr/>
          <p:nvPr/>
        </p:nvSpPr>
        <p:spPr>
          <a:xfrm flipH="false" flipV="false" rot="0">
            <a:off x="7415726" y="8138909"/>
            <a:ext cx="2122991" cy="2138136"/>
          </a:xfrm>
          <a:custGeom>
            <a:avLst/>
            <a:gdLst/>
            <a:ahLst/>
            <a:cxnLst/>
            <a:rect r="r" b="b" t="t" l="l"/>
            <a:pathLst>
              <a:path h="2138136" w="2122991">
                <a:moveTo>
                  <a:pt x="0" y="0"/>
                </a:moveTo>
                <a:lnTo>
                  <a:pt x="2122991" y="0"/>
                </a:lnTo>
                <a:lnTo>
                  <a:pt x="2122991" y="2138136"/>
                </a:lnTo>
                <a:lnTo>
                  <a:pt x="0" y="2138136"/>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13992191" y="-4311775"/>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2132595" y="2413355"/>
            <a:ext cx="5126705" cy="1890472"/>
          </a:xfrm>
          <a:custGeom>
            <a:avLst/>
            <a:gdLst/>
            <a:ahLst/>
            <a:cxnLst/>
            <a:rect r="r" b="b" t="t" l="l"/>
            <a:pathLst>
              <a:path h="1890472" w="5126705">
                <a:moveTo>
                  <a:pt x="0" y="0"/>
                </a:moveTo>
                <a:lnTo>
                  <a:pt x="5126705" y="0"/>
                </a:lnTo>
                <a:lnTo>
                  <a:pt x="5126705" y="1890472"/>
                </a:lnTo>
                <a:lnTo>
                  <a:pt x="0" y="18904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2132595" y="4503852"/>
            <a:ext cx="5126705" cy="1890472"/>
          </a:xfrm>
          <a:custGeom>
            <a:avLst/>
            <a:gdLst/>
            <a:ahLst/>
            <a:cxnLst/>
            <a:rect r="r" b="b" t="t" l="l"/>
            <a:pathLst>
              <a:path h="1890472" w="5126705">
                <a:moveTo>
                  <a:pt x="0" y="0"/>
                </a:moveTo>
                <a:lnTo>
                  <a:pt x="5126705" y="0"/>
                </a:lnTo>
                <a:lnTo>
                  <a:pt x="5126705" y="1890473"/>
                </a:lnTo>
                <a:lnTo>
                  <a:pt x="0" y="18904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12817705" y="5655213"/>
            <a:ext cx="3639278"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BORCELLE UNIVERSITY</a:t>
            </a:r>
          </a:p>
        </p:txBody>
      </p:sp>
      <p:sp>
        <p:nvSpPr>
          <p:cNvPr name="Freeform 6" id="6"/>
          <p:cNvSpPr/>
          <p:nvPr/>
        </p:nvSpPr>
        <p:spPr>
          <a:xfrm flipH="false" flipV="false" rot="0">
            <a:off x="12132595" y="6594350"/>
            <a:ext cx="5126705" cy="1890472"/>
          </a:xfrm>
          <a:custGeom>
            <a:avLst/>
            <a:gdLst/>
            <a:ahLst/>
            <a:cxnLst/>
            <a:rect r="r" b="b" t="t" l="l"/>
            <a:pathLst>
              <a:path h="1890472" w="5126705">
                <a:moveTo>
                  <a:pt x="0" y="0"/>
                </a:moveTo>
                <a:lnTo>
                  <a:pt x="5126705" y="0"/>
                </a:lnTo>
                <a:lnTo>
                  <a:pt x="5126705" y="1890472"/>
                </a:lnTo>
                <a:lnTo>
                  <a:pt x="0" y="18904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000000"/>
                </a:solidFill>
                <a:latin typeface="Wedges"/>
                <a:ea typeface="Wedges"/>
                <a:cs typeface="Wedges"/>
                <a:sym typeface="Wedges"/>
              </a:rPr>
              <a:t>04</a:t>
            </a:r>
          </a:p>
        </p:txBody>
      </p:sp>
      <p:sp>
        <p:nvSpPr>
          <p:cNvPr name="TextBox 8" id="8"/>
          <p:cNvSpPr txBox="true"/>
          <p:nvPr/>
        </p:nvSpPr>
        <p:spPr>
          <a:xfrm rot="0">
            <a:off x="1028700" y="1077685"/>
            <a:ext cx="5726396" cy="491490"/>
          </a:xfrm>
          <a:prstGeom prst="rect">
            <a:avLst/>
          </a:prstGeom>
        </p:spPr>
        <p:txBody>
          <a:bodyPr anchor="t" rtlCol="false" tIns="0" lIns="0" bIns="0" rIns="0">
            <a:spAutoFit/>
          </a:bodyPr>
          <a:lstStyle/>
          <a:p>
            <a:pPr algn="l">
              <a:lnSpc>
                <a:spcPts val="3600"/>
              </a:lnSpc>
            </a:pPr>
            <a:r>
              <a:rPr lang="en-US" sz="3600" spc="72">
                <a:solidFill>
                  <a:srgbClr val="000000"/>
                </a:solidFill>
                <a:latin typeface="Wedges"/>
                <a:ea typeface="Wedges"/>
                <a:cs typeface="Wedges"/>
                <a:sym typeface="Wedges"/>
              </a:rPr>
              <a:t>Claudia Alves</a:t>
            </a:r>
          </a:p>
        </p:txBody>
      </p:sp>
      <p:sp>
        <p:nvSpPr>
          <p:cNvPr name="TextBox 9" id="9"/>
          <p:cNvSpPr txBox="true"/>
          <p:nvPr/>
        </p:nvSpPr>
        <p:spPr>
          <a:xfrm rot="0">
            <a:off x="13443086" y="2751916"/>
            <a:ext cx="2306228" cy="850900"/>
          </a:xfrm>
          <a:prstGeom prst="rect">
            <a:avLst/>
          </a:prstGeom>
        </p:spPr>
        <p:txBody>
          <a:bodyPr anchor="t" rtlCol="false" tIns="0" lIns="0" bIns="0" rIns="0">
            <a:spAutoFit/>
          </a:bodyPr>
          <a:lstStyle/>
          <a:p>
            <a:pPr algn="l">
              <a:lnSpc>
                <a:spcPts val="6499"/>
              </a:lnSpc>
            </a:pPr>
            <a:r>
              <a:rPr lang="en-US" sz="6499" spc="129">
                <a:solidFill>
                  <a:srgbClr val="000000"/>
                </a:solidFill>
                <a:latin typeface="Wedges"/>
                <a:ea typeface="Wedges"/>
                <a:cs typeface="Wedges"/>
                <a:sym typeface="Wedges"/>
              </a:rPr>
              <a:t>2018</a:t>
            </a:r>
          </a:p>
        </p:txBody>
      </p:sp>
      <p:sp>
        <p:nvSpPr>
          <p:cNvPr name="TextBox 10" id="10"/>
          <p:cNvSpPr txBox="true"/>
          <p:nvPr/>
        </p:nvSpPr>
        <p:spPr>
          <a:xfrm rot="0">
            <a:off x="13443086" y="4842414"/>
            <a:ext cx="2520167" cy="850900"/>
          </a:xfrm>
          <a:prstGeom prst="rect">
            <a:avLst/>
          </a:prstGeom>
        </p:spPr>
        <p:txBody>
          <a:bodyPr anchor="t" rtlCol="false" tIns="0" lIns="0" bIns="0" rIns="0">
            <a:spAutoFit/>
          </a:bodyPr>
          <a:lstStyle/>
          <a:p>
            <a:pPr algn="l">
              <a:lnSpc>
                <a:spcPts val="6499"/>
              </a:lnSpc>
            </a:pPr>
            <a:r>
              <a:rPr lang="en-US" sz="6499" spc="129">
                <a:solidFill>
                  <a:srgbClr val="000000"/>
                </a:solidFill>
                <a:latin typeface="Wedges"/>
                <a:ea typeface="Wedges"/>
                <a:cs typeface="Wedges"/>
                <a:sym typeface="Wedges"/>
              </a:rPr>
              <a:t>2020</a:t>
            </a:r>
          </a:p>
        </p:txBody>
      </p:sp>
      <p:sp>
        <p:nvSpPr>
          <p:cNvPr name="TextBox 11" id="11"/>
          <p:cNvSpPr txBox="true"/>
          <p:nvPr/>
        </p:nvSpPr>
        <p:spPr>
          <a:xfrm rot="0">
            <a:off x="12817705" y="3564716"/>
            <a:ext cx="3584420"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FAUGET UNIVERSITY</a:t>
            </a:r>
          </a:p>
        </p:txBody>
      </p:sp>
      <p:sp>
        <p:nvSpPr>
          <p:cNvPr name="TextBox 12" id="12"/>
          <p:cNvSpPr txBox="true"/>
          <p:nvPr/>
        </p:nvSpPr>
        <p:spPr>
          <a:xfrm rot="0">
            <a:off x="13443086" y="6932911"/>
            <a:ext cx="2717669" cy="850900"/>
          </a:xfrm>
          <a:prstGeom prst="rect">
            <a:avLst/>
          </a:prstGeom>
        </p:spPr>
        <p:txBody>
          <a:bodyPr anchor="t" rtlCol="false" tIns="0" lIns="0" bIns="0" rIns="0">
            <a:spAutoFit/>
          </a:bodyPr>
          <a:lstStyle/>
          <a:p>
            <a:pPr algn="l">
              <a:lnSpc>
                <a:spcPts val="6499"/>
              </a:lnSpc>
            </a:pPr>
            <a:r>
              <a:rPr lang="en-US" sz="6499" spc="129">
                <a:solidFill>
                  <a:srgbClr val="000000"/>
                </a:solidFill>
                <a:latin typeface="Wedges"/>
                <a:ea typeface="Wedges"/>
                <a:cs typeface="Wedges"/>
                <a:sym typeface="Wedges"/>
              </a:rPr>
              <a:t>2022</a:t>
            </a:r>
          </a:p>
        </p:txBody>
      </p:sp>
      <p:sp>
        <p:nvSpPr>
          <p:cNvPr name="TextBox 13" id="13"/>
          <p:cNvSpPr txBox="true"/>
          <p:nvPr/>
        </p:nvSpPr>
        <p:spPr>
          <a:xfrm rot="0">
            <a:off x="12817705" y="7783811"/>
            <a:ext cx="3838271"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LICERIA UNIVERSITY</a:t>
            </a:r>
          </a:p>
        </p:txBody>
      </p:sp>
      <p:sp>
        <p:nvSpPr>
          <p:cNvPr name="Freeform 14" id="14"/>
          <p:cNvSpPr/>
          <p:nvPr/>
        </p:nvSpPr>
        <p:spPr>
          <a:xfrm flipH="false" flipV="false" rot="0">
            <a:off x="-2471908" y="4171950"/>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TextBox 15" id="15"/>
          <p:cNvSpPr txBox="true"/>
          <p:nvPr/>
        </p:nvSpPr>
        <p:spPr>
          <a:xfrm rot="0">
            <a:off x="1028700" y="8909050"/>
            <a:ext cx="4694616" cy="3492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www.reallygreatsite.com</a:t>
            </a:r>
          </a:p>
        </p:txBody>
      </p:sp>
      <p:sp>
        <p:nvSpPr>
          <p:cNvPr name="Freeform 16" id="16"/>
          <p:cNvSpPr/>
          <p:nvPr/>
        </p:nvSpPr>
        <p:spPr>
          <a:xfrm flipH="false" flipV="false" rot="0">
            <a:off x="9011017" y="7539586"/>
            <a:ext cx="3319907" cy="3131779"/>
          </a:xfrm>
          <a:custGeom>
            <a:avLst/>
            <a:gdLst/>
            <a:ahLst/>
            <a:cxnLst/>
            <a:rect r="r" b="b" t="t" l="l"/>
            <a:pathLst>
              <a:path h="3131779" w="3319907">
                <a:moveTo>
                  <a:pt x="0" y="0"/>
                </a:moveTo>
                <a:lnTo>
                  <a:pt x="3319908" y="0"/>
                </a:lnTo>
                <a:lnTo>
                  <a:pt x="3319908" y="3131779"/>
                </a:lnTo>
                <a:lnTo>
                  <a:pt x="0" y="313177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1868322">
            <a:off x="5451063" y="-3878332"/>
            <a:ext cx="4499458" cy="5526458"/>
          </a:xfrm>
          <a:custGeom>
            <a:avLst/>
            <a:gdLst/>
            <a:ahLst/>
            <a:cxnLst/>
            <a:rect r="r" b="b" t="t" l="l"/>
            <a:pathLst>
              <a:path h="5526458" w="4499458">
                <a:moveTo>
                  <a:pt x="0" y="0"/>
                </a:moveTo>
                <a:lnTo>
                  <a:pt x="4499458" y="0"/>
                </a:lnTo>
                <a:lnTo>
                  <a:pt x="4499458" y="5526458"/>
                </a:lnTo>
                <a:lnTo>
                  <a:pt x="0" y="552645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p:cNvSpPr/>
          <p:nvPr/>
        </p:nvSpPr>
        <p:spPr>
          <a:xfrm flipH="false" flipV="false" rot="-806468">
            <a:off x="8134424" y="988859"/>
            <a:ext cx="1730136" cy="1160633"/>
          </a:xfrm>
          <a:custGeom>
            <a:avLst/>
            <a:gdLst/>
            <a:ahLst/>
            <a:cxnLst/>
            <a:rect r="r" b="b" t="t" l="l"/>
            <a:pathLst>
              <a:path h="1160633" w="1730136">
                <a:moveTo>
                  <a:pt x="0" y="0"/>
                </a:moveTo>
                <a:lnTo>
                  <a:pt x="1730135" y="0"/>
                </a:lnTo>
                <a:lnTo>
                  <a:pt x="1730135" y="1160633"/>
                </a:lnTo>
                <a:lnTo>
                  <a:pt x="0" y="116063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p:cNvSpPr/>
          <p:nvPr/>
        </p:nvSpPr>
        <p:spPr>
          <a:xfrm flipH="false" flipV="false" rot="1868322">
            <a:off x="15440001" y="9681061"/>
            <a:ext cx="4499458" cy="5526458"/>
          </a:xfrm>
          <a:custGeom>
            <a:avLst/>
            <a:gdLst/>
            <a:ahLst/>
            <a:cxnLst/>
            <a:rect r="r" b="b" t="t" l="l"/>
            <a:pathLst>
              <a:path h="5526458" w="4499458">
                <a:moveTo>
                  <a:pt x="0" y="0"/>
                </a:moveTo>
                <a:lnTo>
                  <a:pt x="4499457" y="0"/>
                </a:lnTo>
                <a:lnTo>
                  <a:pt x="4499457" y="5526457"/>
                </a:lnTo>
                <a:lnTo>
                  <a:pt x="0" y="552645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20" id="20"/>
          <p:cNvSpPr/>
          <p:nvPr/>
        </p:nvSpPr>
        <p:spPr>
          <a:xfrm flipH="false" flipV="false" rot="0">
            <a:off x="11843753" y="1770949"/>
            <a:ext cx="1512285" cy="1284812"/>
          </a:xfrm>
          <a:custGeom>
            <a:avLst/>
            <a:gdLst/>
            <a:ahLst/>
            <a:cxnLst/>
            <a:rect r="r" b="b" t="t" l="l"/>
            <a:pathLst>
              <a:path h="1284812" w="1512285">
                <a:moveTo>
                  <a:pt x="0" y="0"/>
                </a:moveTo>
                <a:lnTo>
                  <a:pt x="1512285" y="0"/>
                </a:lnTo>
                <a:lnTo>
                  <a:pt x="1512285" y="1284812"/>
                </a:lnTo>
                <a:lnTo>
                  <a:pt x="0" y="128481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21" id="21"/>
          <p:cNvSpPr/>
          <p:nvPr/>
        </p:nvSpPr>
        <p:spPr>
          <a:xfrm flipH="false" flipV="false" rot="-6256477">
            <a:off x="16236771" y="8280607"/>
            <a:ext cx="1059238" cy="1270450"/>
          </a:xfrm>
          <a:custGeom>
            <a:avLst/>
            <a:gdLst/>
            <a:ahLst/>
            <a:cxnLst/>
            <a:rect r="r" b="b" t="t" l="l"/>
            <a:pathLst>
              <a:path h="1270450" w="1059238">
                <a:moveTo>
                  <a:pt x="0" y="0"/>
                </a:moveTo>
                <a:lnTo>
                  <a:pt x="1059238" y="0"/>
                </a:lnTo>
                <a:lnTo>
                  <a:pt x="1059238" y="1270450"/>
                </a:lnTo>
                <a:lnTo>
                  <a:pt x="0" y="1270450"/>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22" id="22"/>
          <p:cNvSpPr txBox="true"/>
          <p:nvPr/>
        </p:nvSpPr>
        <p:spPr>
          <a:xfrm rot="0">
            <a:off x="1028700" y="3272626"/>
            <a:ext cx="7970791" cy="2352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Education Background</a:t>
            </a:r>
          </a:p>
        </p:txBody>
      </p:sp>
      <p:sp>
        <p:nvSpPr>
          <p:cNvPr name="TextBox 23" id="23"/>
          <p:cNvSpPr txBox="true"/>
          <p:nvPr/>
        </p:nvSpPr>
        <p:spPr>
          <a:xfrm rot="0">
            <a:off x="1028700" y="5885161"/>
            <a:ext cx="9441235" cy="1406525"/>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5409266" y="6833134"/>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221422">
            <a:off x="-4483622" y="6320789"/>
            <a:ext cx="8321413" cy="5523338"/>
          </a:xfrm>
          <a:custGeom>
            <a:avLst/>
            <a:gdLst/>
            <a:ahLst/>
            <a:cxnLst/>
            <a:rect r="r" b="b" t="t" l="l"/>
            <a:pathLst>
              <a:path h="5523338" w="8321413">
                <a:moveTo>
                  <a:pt x="0" y="0"/>
                </a:moveTo>
                <a:lnTo>
                  <a:pt x="8321412" y="0"/>
                </a:lnTo>
                <a:lnTo>
                  <a:pt x="8321412" y="5523338"/>
                </a:lnTo>
                <a:lnTo>
                  <a:pt x="0" y="552333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9846908" y="-3168228"/>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494404" y="4330874"/>
            <a:ext cx="1498049" cy="1272718"/>
          </a:xfrm>
          <a:custGeom>
            <a:avLst/>
            <a:gdLst/>
            <a:ahLst/>
            <a:cxnLst/>
            <a:rect r="r" b="b" t="t" l="l"/>
            <a:pathLst>
              <a:path h="1272718" w="1498049">
                <a:moveTo>
                  <a:pt x="0" y="0"/>
                </a:moveTo>
                <a:lnTo>
                  <a:pt x="1498049" y="0"/>
                </a:lnTo>
                <a:lnTo>
                  <a:pt x="1498049" y="1272718"/>
                </a:lnTo>
                <a:lnTo>
                  <a:pt x="0" y="12727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6795161">
            <a:off x="15452441" y="-2659583"/>
            <a:ext cx="4624444" cy="5679972"/>
          </a:xfrm>
          <a:custGeom>
            <a:avLst/>
            <a:gdLst/>
            <a:ahLst/>
            <a:cxnLst/>
            <a:rect r="r" b="b" t="t" l="l"/>
            <a:pathLst>
              <a:path h="5679972" w="4624444">
                <a:moveTo>
                  <a:pt x="0" y="0"/>
                </a:moveTo>
                <a:lnTo>
                  <a:pt x="4624444" y="0"/>
                </a:lnTo>
                <a:lnTo>
                  <a:pt x="4624444" y="5679972"/>
                </a:lnTo>
                <a:lnTo>
                  <a:pt x="0" y="56799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 id="7"/>
          <p:cNvSpPr/>
          <p:nvPr/>
        </p:nvSpPr>
        <p:spPr>
          <a:xfrm flipH="true" flipV="false" rot="115860">
            <a:off x="-137708" y="8157988"/>
            <a:ext cx="2332816" cy="2200623"/>
          </a:xfrm>
          <a:custGeom>
            <a:avLst/>
            <a:gdLst/>
            <a:ahLst/>
            <a:cxnLst/>
            <a:rect r="r" b="b" t="t" l="l"/>
            <a:pathLst>
              <a:path h="2200623" w="2332816">
                <a:moveTo>
                  <a:pt x="2332816" y="0"/>
                </a:moveTo>
                <a:lnTo>
                  <a:pt x="0" y="0"/>
                </a:lnTo>
                <a:lnTo>
                  <a:pt x="0" y="2200624"/>
                </a:lnTo>
                <a:lnTo>
                  <a:pt x="2332816" y="2200624"/>
                </a:lnTo>
                <a:lnTo>
                  <a:pt x="2332816"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8" id="8"/>
          <p:cNvSpPr/>
          <p:nvPr/>
        </p:nvSpPr>
        <p:spPr>
          <a:xfrm flipH="true" flipV="false" rot="0">
            <a:off x="14124637" y="8366960"/>
            <a:ext cx="2464273" cy="2310256"/>
          </a:xfrm>
          <a:custGeom>
            <a:avLst/>
            <a:gdLst/>
            <a:ahLst/>
            <a:cxnLst/>
            <a:rect r="r" b="b" t="t" l="l"/>
            <a:pathLst>
              <a:path h="2310256" w="2464273">
                <a:moveTo>
                  <a:pt x="2464272" y="0"/>
                </a:moveTo>
                <a:lnTo>
                  <a:pt x="0" y="0"/>
                </a:lnTo>
                <a:lnTo>
                  <a:pt x="0" y="2310255"/>
                </a:lnTo>
                <a:lnTo>
                  <a:pt x="2464272" y="2310255"/>
                </a:lnTo>
                <a:lnTo>
                  <a:pt x="2464272"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9" id="9"/>
          <p:cNvSpPr/>
          <p:nvPr/>
        </p:nvSpPr>
        <p:spPr>
          <a:xfrm flipH="false" flipV="false" rot="5338442">
            <a:off x="10107610" y="437435"/>
            <a:ext cx="860772" cy="2063789"/>
          </a:xfrm>
          <a:custGeom>
            <a:avLst/>
            <a:gdLst/>
            <a:ahLst/>
            <a:cxnLst/>
            <a:rect r="r" b="b" t="t" l="l"/>
            <a:pathLst>
              <a:path h="2063789" w="860772">
                <a:moveTo>
                  <a:pt x="0" y="0"/>
                </a:moveTo>
                <a:lnTo>
                  <a:pt x="860772" y="0"/>
                </a:lnTo>
                <a:lnTo>
                  <a:pt x="860772" y="2063788"/>
                </a:lnTo>
                <a:lnTo>
                  <a:pt x="0" y="2063788"/>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0" id="10"/>
          <p:cNvGrpSpPr/>
          <p:nvPr/>
        </p:nvGrpSpPr>
        <p:grpSpPr>
          <a:xfrm rot="0">
            <a:off x="1028700" y="6337017"/>
            <a:ext cx="6703211" cy="248467"/>
            <a:chOff x="0" y="0"/>
            <a:chExt cx="1765455" cy="65440"/>
          </a:xfrm>
        </p:grpSpPr>
        <p:sp>
          <p:nvSpPr>
            <p:cNvPr name="Freeform 11" id="11"/>
            <p:cNvSpPr/>
            <p:nvPr/>
          </p:nvSpPr>
          <p:spPr>
            <a:xfrm flipH="false" flipV="false" rot="0">
              <a:off x="0" y="0"/>
              <a:ext cx="1765455" cy="65440"/>
            </a:xfrm>
            <a:custGeom>
              <a:avLst/>
              <a:gdLst/>
              <a:ahLst/>
              <a:cxnLst/>
              <a:rect r="r" b="b" t="t" l="l"/>
              <a:pathLst>
                <a:path h="65440" w="1765455">
                  <a:moveTo>
                    <a:pt x="32720" y="0"/>
                  </a:moveTo>
                  <a:lnTo>
                    <a:pt x="1732735" y="0"/>
                  </a:lnTo>
                  <a:cubicBezTo>
                    <a:pt x="1741413" y="0"/>
                    <a:pt x="1749735" y="3447"/>
                    <a:pt x="1755871" y="9583"/>
                  </a:cubicBezTo>
                  <a:cubicBezTo>
                    <a:pt x="1762008" y="15720"/>
                    <a:pt x="1765455" y="24042"/>
                    <a:pt x="1765455" y="32720"/>
                  </a:cubicBezTo>
                  <a:lnTo>
                    <a:pt x="1765455" y="32720"/>
                  </a:lnTo>
                  <a:cubicBezTo>
                    <a:pt x="1765455" y="41398"/>
                    <a:pt x="1762008" y="49720"/>
                    <a:pt x="1755871" y="55857"/>
                  </a:cubicBezTo>
                  <a:cubicBezTo>
                    <a:pt x="1749735" y="61993"/>
                    <a:pt x="1741413" y="65440"/>
                    <a:pt x="1732735" y="65440"/>
                  </a:cubicBezTo>
                  <a:lnTo>
                    <a:pt x="32720" y="65440"/>
                  </a:lnTo>
                  <a:cubicBezTo>
                    <a:pt x="24042" y="65440"/>
                    <a:pt x="15720" y="61993"/>
                    <a:pt x="9583" y="55857"/>
                  </a:cubicBezTo>
                  <a:cubicBezTo>
                    <a:pt x="3447" y="49720"/>
                    <a:pt x="0" y="41398"/>
                    <a:pt x="0" y="32720"/>
                  </a:cubicBezTo>
                  <a:lnTo>
                    <a:pt x="0" y="32720"/>
                  </a:lnTo>
                  <a:cubicBezTo>
                    <a:pt x="0" y="24042"/>
                    <a:pt x="3447" y="15720"/>
                    <a:pt x="9583" y="9583"/>
                  </a:cubicBezTo>
                  <a:cubicBezTo>
                    <a:pt x="15720" y="3447"/>
                    <a:pt x="24042" y="0"/>
                    <a:pt x="32720" y="0"/>
                  </a:cubicBezTo>
                  <a:close/>
                </a:path>
              </a:pathLst>
            </a:custGeom>
            <a:solidFill>
              <a:srgbClr val="FEC556"/>
            </a:solidFill>
            <a:ln w="38100" cap="rnd">
              <a:solidFill>
                <a:srgbClr val="000000"/>
              </a:solidFill>
              <a:prstDash val="solid"/>
              <a:round/>
            </a:ln>
          </p:spPr>
        </p:sp>
        <p:sp>
          <p:nvSpPr>
            <p:cNvPr name="TextBox 12" id="12"/>
            <p:cNvSpPr txBox="true"/>
            <p:nvPr/>
          </p:nvSpPr>
          <p:spPr>
            <a:xfrm>
              <a:off x="0" y="-47625"/>
              <a:ext cx="1765455" cy="113065"/>
            </a:xfrm>
            <a:prstGeom prst="rect">
              <a:avLst/>
            </a:prstGeom>
          </p:spPr>
          <p:txBody>
            <a:bodyPr anchor="ctr" rtlCol="false" tIns="50800" lIns="50800" bIns="50800" rIns="50800"/>
            <a:lstStyle/>
            <a:p>
              <a:pPr algn="ctr">
                <a:lnSpc>
                  <a:spcPts val="2800"/>
                </a:lnSpc>
              </a:pPr>
            </a:p>
          </p:txBody>
        </p:sp>
      </p:grpSp>
      <p:grpSp>
        <p:nvGrpSpPr>
          <p:cNvPr name="Group 13" id="13"/>
          <p:cNvGrpSpPr/>
          <p:nvPr/>
        </p:nvGrpSpPr>
        <p:grpSpPr>
          <a:xfrm rot="0">
            <a:off x="10540217" y="6337017"/>
            <a:ext cx="6703211" cy="248467"/>
            <a:chOff x="0" y="0"/>
            <a:chExt cx="1765455" cy="65440"/>
          </a:xfrm>
        </p:grpSpPr>
        <p:sp>
          <p:nvSpPr>
            <p:cNvPr name="Freeform 14" id="14"/>
            <p:cNvSpPr/>
            <p:nvPr/>
          </p:nvSpPr>
          <p:spPr>
            <a:xfrm flipH="false" flipV="false" rot="0">
              <a:off x="0" y="0"/>
              <a:ext cx="1765455" cy="65440"/>
            </a:xfrm>
            <a:custGeom>
              <a:avLst/>
              <a:gdLst/>
              <a:ahLst/>
              <a:cxnLst/>
              <a:rect r="r" b="b" t="t" l="l"/>
              <a:pathLst>
                <a:path h="65440" w="1765455">
                  <a:moveTo>
                    <a:pt x="32720" y="0"/>
                  </a:moveTo>
                  <a:lnTo>
                    <a:pt x="1732735" y="0"/>
                  </a:lnTo>
                  <a:cubicBezTo>
                    <a:pt x="1741413" y="0"/>
                    <a:pt x="1749735" y="3447"/>
                    <a:pt x="1755871" y="9583"/>
                  </a:cubicBezTo>
                  <a:cubicBezTo>
                    <a:pt x="1762008" y="15720"/>
                    <a:pt x="1765455" y="24042"/>
                    <a:pt x="1765455" y="32720"/>
                  </a:cubicBezTo>
                  <a:lnTo>
                    <a:pt x="1765455" y="32720"/>
                  </a:lnTo>
                  <a:cubicBezTo>
                    <a:pt x="1765455" y="41398"/>
                    <a:pt x="1762008" y="49720"/>
                    <a:pt x="1755871" y="55857"/>
                  </a:cubicBezTo>
                  <a:cubicBezTo>
                    <a:pt x="1749735" y="61993"/>
                    <a:pt x="1741413" y="65440"/>
                    <a:pt x="1732735" y="65440"/>
                  </a:cubicBezTo>
                  <a:lnTo>
                    <a:pt x="32720" y="65440"/>
                  </a:lnTo>
                  <a:cubicBezTo>
                    <a:pt x="24042" y="65440"/>
                    <a:pt x="15720" y="61993"/>
                    <a:pt x="9583" y="55857"/>
                  </a:cubicBezTo>
                  <a:cubicBezTo>
                    <a:pt x="3447" y="49720"/>
                    <a:pt x="0" y="41398"/>
                    <a:pt x="0" y="32720"/>
                  </a:cubicBezTo>
                  <a:lnTo>
                    <a:pt x="0" y="32720"/>
                  </a:lnTo>
                  <a:cubicBezTo>
                    <a:pt x="0" y="24042"/>
                    <a:pt x="3447" y="15720"/>
                    <a:pt x="9583" y="9583"/>
                  </a:cubicBezTo>
                  <a:cubicBezTo>
                    <a:pt x="15720" y="3447"/>
                    <a:pt x="24042" y="0"/>
                    <a:pt x="32720" y="0"/>
                  </a:cubicBezTo>
                  <a:close/>
                </a:path>
              </a:pathLst>
            </a:custGeom>
            <a:solidFill>
              <a:srgbClr val="A3B990"/>
            </a:solidFill>
            <a:ln w="38100" cap="rnd">
              <a:solidFill>
                <a:srgbClr val="000000"/>
              </a:solidFill>
              <a:prstDash val="solid"/>
              <a:round/>
            </a:ln>
          </p:spPr>
        </p:sp>
        <p:sp>
          <p:nvSpPr>
            <p:cNvPr name="TextBox 15" id="15"/>
            <p:cNvSpPr txBox="true"/>
            <p:nvPr/>
          </p:nvSpPr>
          <p:spPr>
            <a:xfrm>
              <a:off x="0" y="-47625"/>
              <a:ext cx="1765455" cy="113065"/>
            </a:xfrm>
            <a:prstGeom prst="rect">
              <a:avLst/>
            </a:prstGeom>
          </p:spPr>
          <p:txBody>
            <a:bodyPr anchor="ctr" rtlCol="false" tIns="50800" lIns="50800" bIns="50800" rIns="50800"/>
            <a:lstStyle/>
            <a:p>
              <a:pPr algn="ctr">
                <a:lnSpc>
                  <a:spcPts val="2800"/>
                </a:lnSpc>
              </a:pPr>
            </a:p>
          </p:txBody>
        </p:sp>
      </p:grpSp>
      <p:grpSp>
        <p:nvGrpSpPr>
          <p:cNvPr name="Group 16" id="16"/>
          <p:cNvGrpSpPr/>
          <p:nvPr/>
        </p:nvGrpSpPr>
        <p:grpSpPr>
          <a:xfrm rot="0">
            <a:off x="1028700" y="7743563"/>
            <a:ext cx="6703211" cy="248467"/>
            <a:chOff x="0" y="0"/>
            <a:chExt cx="1765455" cy="65440"/>
          </a:xfrm>
        </p:grpSpPr>
        <p:sp>
          <p:nvSpPr>
            <p:cNvPr name="Freeform 17" id="17"/>
            <p:cNvSpPr/>
            <p:nvPr/>
          </p:nvSpPr>
          <p:spPr>
            <a:xfrm flipH="false" flipV="false" rot="0">
              <a:off x="0" y="0"/>
              <a:ext cx="1765455" cy="65440"/>
            </a:xfrm>
            <a:custGeom>
              <a:avLst/>
              <a:gdLst/>
              <a:ahLst/>
              <a:cxnLst/>
              <a:rect r="r" b="b" t="t" l="l"/>
              <a:pathLst>
                <a:path h="65440" w="1765455">
                  <a:moveTo>
                    <a:pt x="32720" y="0"/>
                  </a:moveTo>
                  <a:lnTo>
                    <a:pt x="1732735" y="0"/>
                  </a:lnTo>
                  <a:cubicBezTo>
                    <a:pt x="1741413" y="0"/>
                    <a:pt x="1749735" y="3447"/>
                    <a:pt x="1755871" y="9583"/>
                  </a:cubicBezTo>
                  <a:cubicBezTo>
                    <a:pt x="1762008" y="15720"/>
                    <a:pt x="1765455" y="24042"/>
                    <a:pt x="1765455" y="32720"/>
                  </a:cubicBezTo>
                  <a:lnTo>
                    <a:pt x="1765455" y="32720"/>
                  </a:lnTo>
                  <a:cubicBezTo>
                    <a:pt x="1765455" y="41398"/>
                    <a:pt x="1762008" y="49720"/>
                    <a:pt x="1755871" y="55857"/>
                  </a:cubicBezTo>
                  <a:cubicBezTo>
                    <a:pt x="1749735" y="61993"/>
                    <a:pt x="1741413" y="65440"/>
                    <a:pt x="1732735" y="65440"/>
                  </a:cubicBezTo>
                  <a:lnTo>
                    <a:pt x="32720" y="65440"/>
                  </a:lnTo>
                  <a:cubicBezTo>
                    <a:pt x="24042" y="65440"/>
                    <a:pt x="15720" y="61993"/>
                    <a:pt x="9583" y="55857"/>
                  </a:cubicBezTo>
                  <a:cubicBezTo>
                    <a:pt x="3447" y="49720"/>
                    <a:pt x="0" y="41398"/>
                    <a:pt x="0" y="32720"/>
                  </a:cubicBezTo>
                  <a:lnTo>
                    <a:pt x="0" y="32720"/>
                  </a:lnTo>
                  <a:cubicBezTo>
                    <a:pt x="0" y="24042"/>
                    <a:pt x="3447" y="15720"/>
                    <a:pt x="9583" y="9583"/>
                  </a:cubicBezTo>
                  <a:cubicBezTo>
                    <a:pt x="15720" y="3447"/>
                    <a:pt x="24042" y="0"/>
                    <a:pt x="32720" y="0"/>
                  </a:cubicBezTo>
                  <a:close/>
                </a:path>
              </a:pathLst>
            </a:custGeom>
            <a:solidFill>
              <a:srgbClr val="A3B990"/>
            </a:solidFill>
            <a:ln w="38100" cap="rnd">
              <a:solidFill>
                <a:srgbClr val="000000"/>
              </a:solidFill>
              <a:prstDash val="solid"/>
              <a:round/>
            </a:ln>
          </p:spPr>
        </p:sp>
        <p:sp>
          <p:nvSpPr>
            <p:cNvPr name="TextBox 18" id="18"/>
            <p:cNvSpPr txBox="true"/>
            <p:nvPr/>
          </p:nvSpPr>
          <p:spPr>
            <a:xfrm>
              <a:off x="0" y="-47625"/>
              <a:ext cx="1765455" cy="113065"/>
            </a:xfrm>
            <a:prstGeom prst="rect">
              <a:avLst/>
            </a:prstGeom>
          </p:spPr>
          <p:txBody>
            <a:bodyPr anchor="ctr" rtlCol="false" tIns="50800" lIns="50800" bIns="50800" rIns="50800"/>
            <a:lstStyle/>
            <a:p>
              <a:pPr algn="ctr">
                <a:lnSpc>
                  <a:spcPts val="2800"/>
                </a:lnSpc>
              </a:pPr>
            </a:p>
          </p:txBody>
        </p:sp>
      </p:grpSp>
      <p:grpSp>
        <p:nvGrpSpPr>
          <p:cNvPr name="Group 19" id="19"/>
          <p:cNvGrpSpPr/>
          <p:nvPr/>
        </p:nvGrpSpPr>
        <p:grpSpPr>
          <a:xfrm rot="0">
            <a:off x="10540217" y="7743563"/>
            <a:ext cx="6703211" cy="248467"/>
            <a:chOff x="0" y="0"/>
            <a:chExt cx="1765455" cy="65440"/>
          </a:xfrm>
        </p:grpSpPr>
        <p:sp>
          <p:nvSpPr>
            <p:cNvPr name="Freeform 20" id="20"/>
            <p:cNvSpPr/>
            <p:nvPr/>
          </p:nvSpPr>
          <p:spPr>
            <a:xfrm flipH="false" flipV="false" rot="0">
              <a:off x="0" y="0"/>
              <a:ext cx="1765455" cy="65440"/>
            </a:xfrm>
            <a:custGeom>
              <a:avLst/>
              <a:gdLst/>
              <a:ahLst/>
              <a:cxnLst/>
              <a:rect r="r" b="b" t="t" l="l"/>
              <a:pathLst>
                <a:path h="65440" w="1765455">
                  <a:moveTo>
                    <a:pt x="32720" y="0"/>
                  </a:moveTo>
                  <a:lnTo>
                    <a:pt x="1732735" y="0"/>
                  </a:lnTo>
                  <a:cubicBezTo>
                    <a:pt x="1741413" y="0"/>
                    <a:pt x="1749735" y="3447"/>
                    <a:pt x="1755871" y="9583"/>
                  </a:cubicBezTo>
                  <a:cubicBezTo>
                    <a:pt x="1762008" y="15720"/>
                    <a:pt x="1765455" y="24042"/>
                    <a:pt x="1765455" y="32720"/>
                  </a:cubicBezTo>
                  <a:lnTo>
                    <a:pt x="1765455" y="32720"/>
                  </a:lnTo>
                  <a:cubicBezTo>
                    <a:pt x="1765455" y="41398"/>
                    <a:pt x="1762008" y="49720"/>
                    <a:pt x="1755871" y="55857"/>
                  </a:cubicBezTo>
                  <a:cubicBezTo>
                    <a:pt x="1749735" y="61993"/>
                    <a:pt x="1741413" y="65440"/>
                    <a:pt x="1732735" y="65440"/>
                  </a:cubicBezTo>
                  <a:lnTo>
                    <a:pt x="32720" y="65440"/>
                  </a:lnTo>
                  <a:cubicBezTo>
                    <a:pt x="24042" y="65440"/>
                    <a:pt x="15720" y="61993"/>
                    <a:pt x="9583" y="55857"/>
                  </a:cubicBezTo>
                  <a:cubicBezTo>
                    <a:pt x="3447" y="49720"/>
                    <a:pt x="0" y="41398"/>
                    <a:pt x="0" y="32720"/>
                  </a:cubicBezTo>
                  <a:lnTo>
                    <a:pt x="0" y="32720"/>
                  </a:lnTo>
                  <a:cubicBezTo>
                    <a:pt x="0" y="24042"/>
                    <a:pt x="3447" y="15720"/>
                    <a:pt x="9583" y="9583"/>
                  </a:cubicBezTo>
                  <a:cubicBezTo>
                    <a:pt x="15720" y="3447"/>
                    <a:pt x="24042" y="0"/>
                    <a:pt x="32720" y="0"/>
                  </a:cubicBezTo>
                  <a:close/>
                </a:path>
              </a:pathLst>
            </a:custGeom>
            <a:solidFill>
              <a:srgbClr val="FEC556"/>
            </a:solidFill>
            <a:ln w="38100" cap="rnd">
              <a:solidFill>
                <a:srgbClr val="000000"/>
              </a:solidFill>
              <a:prstDash val="solid"/>
              <a:round/>
            </a:ln>
          </p:spPr>
        </p:sp>
        <p:sp>
          <p:nvSpPr>
            <p:cNvPr name="TextBox 21" id="21"/>
            <p:cNvSpPr txBox="true"/>
            <p:nvPr/>
          </p:nvSpPr>
          <p:spPr>
            <a:xfrm>
              <a:off x="0" y="-47625"/>
              <a:ext cx="1765455" cy="113065"/>
            </a:xfrm>
            <a:prstGeom prst="rect">
              <a:avLst/>
            </a:prstGeom>
          </p:spPr>
          <p:txBody>
            <a:bodyPr anchor="ctr" rtlCol="false" tIns="50800" lIns="50800" bIns="50800" rIns="50800"/>
            <a:lstStyle/>
            <a:p>
              <a:pPr algn="ctr">
                <a:lnSpc>
                  <a:spcPts val="2800"/>
                </a:lnSpc>
              </a:pPr>
            </a:p>
          </p:txBody>
        </p:sp>
      </p:grpSp>
      <p:grpSp>
        <p:nvGrpSpPr>
          <p:cNvPr name="Group 22" id="22"/>
          <p:cNvGrpSpPr/>
          <p:nvPr/>
        </p:nvGrpSpPr>
        <p:grpSpPr>
          <a:xfrm rot="0">
            <a:off x="6252069" y="6209737"/>
            <a:ext cx="503027" cy="50302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394C4"/>
            </a:solidFill>
            <a:ln w="38100" cap="sq">
              <a:solidFill>
                <a:srgbClr val="000000"/>
              </a:solidFill>
              <a:prstDash val="solid"/>
              <a:miter/>
            </a:ln>
          </p:spPr>
        </p:sp>
        <p:sp>
          <p:nvSpPr>
            <p:cNvPr name="TextBox 24" id="24"/>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25" id="25"/>
          <p:cNvGrpSpPr/>
          <p:nvPr/>
        </p:nvGrpSpPr>
        <p:grpSpPr>
          <a:xfrm rot="0">
            <a:off x="15763586" y="6209737"/>
            <a:ext cx="503027" cy="503027"/>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788D"/>
            </a:solidFill>
            <a:ln w="38100" cap="sq">
              <a:solidFill>
                <a:srgbClr val="000000"/>
              </a:solidFill>
              <a:prstDash val="solid"/>
              <a:miter/>
            </a:ln>
          </p:spPr>
        </p:sp>
        <p:sp>
          <p:nvSpPr>
            <p:cNvPr name="TextBox 27" id="27"/>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28" id="28"/>
          <p:cNvGrpSpPr/>
          <p:nvPr/>
        </p:nvGrpSpPr>
        <p:grpSpPr>
          <a:xfrm rot="0">
            <a:off x="6252069" y="7616283"/>
            <a:ext cx="503027" cy="503027"/>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8788D"/>
            </a:solidFill>
            <a:ln w="38100" cap="sq">
              <a:solidFill>
                <a:srgbClr val="000000"/>
              </a:solidFill>
              <a:prstDash val="solid"/>
              <a:miter/>
            </a:ln>
          </p:spPr>
        </p:sp>
        <p:sp>
          <p:nvSpPr>
            <p:cNvPr name="TextBox 30" id="30"/>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grpSp>
        <p:nvGrpSpPr>
          <p:cNvPr name="Group 31" id="31"/>
          <p:cNvGrpSpPr/>
          <p:nvPr/>
        </p:nvGrpSpPr>
        <p:grpSpPr>
          <a:xfrm rot="0">
            <a:off x="15763586" y="7616283"/>
            <a:ext cx="503027" cy="503027"/>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394C4"/>
            </a:solidFill>
            <a:ln w="38100" cap="sq">
              <a:solidFill>
                <a:srgbClr val="000000"/>
              </a:solidFill>
              <a:prstDash val="solid"/>
              <a:miter/>
            </a:ln>
          </p:spPr>
        </p:sp>
        <p:sp>
          <p:nvSpPr>
            <p:cNvPr name="TextBox 33" id="33"/>
            <p:cNvSpPr txBox="true"/>
            <p:nvPr/>
          </p:nvSpPr>
          <p:spPr>
            <a:xfrm>
              <a:off x="76200" y="28575"/>
              <a:ext cx="660400" cy="708025"/>
            </a:xfrm>
            <a:prstGeom prst="rect">
              <a:avLst/>
            </a:prstGeom>
          </p:spPr>
          <p:txBody>
            <a:bodyPr anchor="ctr" rtlCol="false" tIns="50800" lIns="50800" bIns="50800" rIns="50800"/>
            <a:lstStyle/>
            <a:p>
              <a:pPr algn="ctr">
                <a:lnSpc>
                  <a:spcPts val="2800"/>
                </a:lnSpc>
              </a:pPr>
            </a:p>
          </p:txBody>
        </p:sp>
      </p:grpSp>
      <p:sp>
        <p:nvSpPr>
          <p:cNvPr name="TextBox 34" id="34"/>
          <p:cNvSpPr txBox="true"/>
          <p:nvPr/>
        </p:nvSpPr>
        <p:spPr>
          <a:xfrm rot="0">
            <a:off x="1028700" y="2346042"/>
            <a:ext cx="6932258" cy="2352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Personal Skill</a:t>
            </a:r>
          </a:p>
        </p:txBody>
      </p:sp>
      <p:sp>
        <p:nvSpPr>
          <p:cNvPr name="TextBox 35" id="35"/>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FFFFFF"/>
                </a:solidFill>
                <a:latin typeface="Wedges"/>
                <a:ea typeface="Wedges"/>
                <a:cs typeface="Wedges"/>
                <a:sym typeface="Wedges"/>
              </a:rPr>
              <a:t>05</a:t>
            </a:r>
          </a:p>
        </p:txBody>
      </p:sp>
      <p:sp>
        <p:nvSpPr>
          <p:cNvPr name="TextBox 36" id="36"/>
          <p:cNvSpPr txBox="true"/>
          <p:nvPr/>
        </p:nvSpPr>
        <p:spPr>
          <a:xfrm rot="0">
            <a:off x="8611289" y="2571924"/>
            <a:ext cx="7655324" cy="17589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 </a:t>
            </a:r>
          </a:p>
        </p:txBody>
      </p:sp>
      <p:sp>
        <p:nvSpPr>
          <p:cNvPr name="TextBox 37" id="37"/>
          <p:cNvSpPr txBox="true"/>
          <p:nvPr/>
        </p:nvSpPr>
        <p:spPr>
          <a:xfrm rot="0">
            <a:off x="1028700" y="5689317"/>
            <a:ext cx="3584420"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GRAPHIC DESIGN</a:t>
            </a:r>
          </a:p>
        </p:txBody>
      </p:sp>
      <p:sp>
        <p:nvSpPr>
          <p:cNvPr name="TextBox 38" id="38"/>
          <p:cNvSpPr txBox="true"/>
          <p:nvPr/>
        </p:nvSpPr>
        <p:spPr>
          <a:xfrm rot="0">
            <a:off x="10540217" y="5689317"/>
            <a:ext cx="3584420"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COPYWRITER</a:t>
            </a:r>
          </a:p>
        </p:txBody>
      </p:sp>
      <p:sp>
        <p:nvSpPr>
          <p:cNvPr name="TextBox 39" id="39"/>
          <p:cNvSpPr txBox="true"/>
          <p:nvPr/>
        </p:nvSpPr>
        <p:spPr>
          <a:xfrm rot="0">
            <a:off x="1028700" y="7095863"/>
            <a:ext cx="3584420"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PHOTOGRAPHER</a:t>
            </a:r>
          </a:p>
        </p:txBody>
      </p:sp>
      <p:sp>
        <p:nvSpPr>
          <p:cNvPr name="TextBox 40" id="40"/>
          <p:cNvSpPr txBox="true"/>
          <p:nvPr/>
        </p:nvSpPr>
        <p:spPr>
          <a:xfrm rot="0">
            <a:off x="10540217" y="7095863"/>
            <a:ext cx="3584420"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CONTENT CREATOR</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13413424" y="9401175"/>
            <a:ext cx="25978107" cy="9579427"/>
          </a:xfrm>
          <a:custGeom>
            <a:avLst/>
            <a:gdLst/>
            <a:ahLst/>
            <a:cxnLst/>
            <a:rect r="r" b="b" t="t" l="l"/>
            <a:pathLst>
              <a:path h="9579427" w="25978107">
                <a:moveTo>
                  <a:pt x="0" y="0"/>
                </a:moveTo>
                <a:lnTo>
                  <a:pt x="25978108" y="0"/>
                </a:lnTo>
                <a:lnTo>
                  <a:pt x="25978108" y="9579427"/>
                </a:lnTo>
                <a:lnTo>
                  <a:pt x="0" y="957942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800000">
            <a:off x="13764058" y="-3067870"/>
            <a:ext cx="12614063" cy="4651436"/>
          </a:xfrm>
          <a:custGeom>
            <a:avLst/>
            <a:gdLst/>
            <a:ahLst/>
            <a:cxnLst/>
            <a:rect r="r" b="b" t="t" l="l"/>
            <a:pathLst>
              <a:path h="4651436" w="12614063">
                <a:moveTo>
                  <a:pt x="0" y="0"/>
                </a:moveTo>
                <a:lnTo>
                  <a:pt x="12614064" y="0"/>
                </a:lnTo>
                <a:lnTo>
                  <a:pt x="12614064" y="4651436"/>
                </a:lnTo>
                <a:lnTo>
                  <a:pt x="0" y="465143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2172716" y="-2559557"/>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028700" y="3119647"/>
            <a:ext cx="16230600" cy="1054100"/>
          </a:xfrm>
          <a:prstGeom prst="rect">
            <a:avLst/>
          </a:prstGeom>
        </p:spPr>
        <p:txBody>
          <a:bodyPr anchor="t" rtlCol="false" tIns="0" lIns="0" bIns="0" rIns="0">
            <a:spAutoFit/>
          </a:bodyPr>
          <a:lstStyle/>
          <a:p>
            <a:pPr algn="ctr">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a:t>
            </a:r>
          </a:p>
        </p:txBody>
      </p:sp>
      <p:grpSp>
        <p:nvGrpSpPr>
          <p:cNvPr name="Group 6" id="6"/>
          <p:cNvGrpSpPr/>
          <p:nvPr/>
        </p:nvGrpSpPr>
        <p:grpSpPr>
          <a:xfrm rot="0">
            <a:off x="12564684" y="5544449"/>
            <a:ext cx="4694616" cy="824485"/>
            <a:chOff x="0" y="0"/>
            <a:chExt cx="1236442" cy="217148"/>
          </a:xfrm>
        </p:grpSpPr>
        <p:sp>
          <p:nvSpPr>
            <p:cNvPr name="Freeform 7" id="7"/>
            <p:cNvSpPr/>
            <p:nvPr/>
          </p:nvSpPr>
          <p:spPr>
            <a:xfrm flipH="false" flipV="false" rot="0">
              <a:off x="0" y="0"/>
              <a:ext cx="1236442" cy="217148"/>
            </a:xfrm>
            <a:custGeom>
              <a:avLst/>
              <a:gdLst/>
              <a:ahLst/>
              <a:cxnLst/>
              <a:rect r="r" b="b" t="t" l="l"/>
              <a:pathLst>
                <a:path h="217148" w="1236442">
                  <a:moveTo>
                    <a:pt x="108574" y="0"/>
                  </a:moveTo>
                  <a:lnTo>
                    <a:pt x="1127868" y="0"/>
                  </a:lnTo>
                  <a:cubicBezTo>
                    <a:pt x="1156664" y="0"/>
                    <a:pt x="1184280" y="11439"/>
                    <a:pt x="1204641" y="31801"/>
                  </a:cubicBezTo>
                  <a:cubicBezTo>
                    <a:pt x="1225003" y="52162"/>
                    <a:pt x="1236442" y="79779"/>
                    <a:pt x="1236442" y="108574"/>
                  </a:cubicBezTo>
                  <a:lnTo>
                    <a:pt x="1236442" y="108574"/>
                  </a:lnTo>
                  <a:cubicBezTo>
                    <a:pt x="1236442" y="168538"/>
                    <a:pt x="1187832" y="217148"/>
                    <a:pt x="1127868" y="217148"/>
                  </a:cubicBezTo>
                  <a:lnTo>
                    <a:pt x="108574" y="217148"/>
                  </a:lnTo>
                  <a:cubicBezTo>
                    <a:pt x="48610" y="217148"/>
                    <a:pt x="0" y="168538"/>
                    <a:pt x="0" y="108574"/>
                  </a:cubicBezTo>
                  <a:lnTo>
                    <a:pt x="0" y="108574"/>
                  </a:lnTo>
                  <a:cubicBezTo>
                    <a:pt x="0" y="48610"/>
                    <a:pt x="48610" y="0"/>
                    <a:pt x="108574" y="0"/>
                  </a:cubicBezTo>
                  <a:close/>
                </a:path>
              </a:pathLst>
            </a:custGeom>
            <a:solidFill>
              <a:srgbClr val="FEC556"/>
            </a:solidFill>
            <a:ln w="38100" cap="rnd">
              <a:solidFill>
                <a:srgbClr val="000000"/>
              </a:solidFill>
              <a:prstDash val="solid"/>
              <a:round/>
            </a:ln>
          </p:spPr>
        </p:sp>
        <p:sp>
          <p:nvSpPr>
            <p:cNvPr name="TextBox 8" id="8"/>
            <p:cNvSpPr txBox="true"/>
            <p:nvPr/>
          </p:nvSpPr>
          <p:spPr>
            <a:xfrm>
              <a:off x="0" y="-47625"/>
              <a:ext cx="1236442" cy="264773"/>
            </a:xfrm>
            <a:prstGeom prst="rect">
              <a:avLst/>
            </a:prstGeom>
          </p:spPr>
          <p:txBody>
            <a:bodyPr anchor="ctr" rtlCol="false" tIns="50800" lIns="50800" bIns="50800" rIns="50800"/>
            <a:lstStyle/>
            <a:p>
              <a:pPr algn="ctr">
                <a:lnSpc>
                  <a:spcPts val="2800"/>
                </a:lnSpc>
              </a:pPr>
            </a:p>
          </p:txBody>
        </p:sp>
      </p:grpSp>
      <p:sp>
        <p:nvSpPr>
          <p:cNvPr name="Freeform 9" id="9"/>
          <p:cNvSpPr/>
          <p:nvPr/>
        </p:nvSpPr>
        <p:spPr>
          <a:xfrm flipH="false" flipV="false" rot="0">
            <a:off x="14911992" y="7021830"/>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grpSp>
        <p:nvGrpSpPr>
          <p:cNvPr name="Group 10" id="10"/>
          <p:cNvGrpSpPr/>
          <p:nvPr/>
        </p:nvGrpSpPr>
        <p:grpSpPr>
          <a:xfrm rot="0">
            <a:off x="12564684" y="6788657"/>
            <a:ext cx="4694616" cy="824485"/>
            <a:chOff x="0" y="0"/>
            <a:chExt cx="1236442" cy="217148"/>
          </a:xfrm>
        </p:grpSpPr>
        <p:sp>
          <p:nvSpPr>
            <p:cNvPr name="Freeform 11" id="11"/>
            <p:cNvSpPr/>
            <p:nvPr/>
          </p:nvSpPr>
          <p:spPr>
            <a:xfrm flipH="false" flipV="false" rot="0">
              <a:off x="0" y="0"/>
              <a:ext cx="1236442" cy="217148"/>
            </a:xfrm>
            <a:custGeom>
              <a:avLst/>
              <a:gdLst/>
              <a:ahLst/>
              <a:cxnLst/>
              <a:rect r="r" b="b" t="t" l="l"/>
              <a:pathLst>
                <a:path h="217148" w="1236442">
                  <a:moveTo>
                    <a:pt x="108574" y="0"/>
                  </a:moveTo>
                  <a:lnTo>
                    <a:pt x="1127868" y="0"/>
                  </a:lnTo>
                  <a:cubicBezTo>
                    <a:pt x="1156664" y="0"/>
                    <a:pt x="1184280" y="11439"/>
                    <a:pt x="1204641" y="31801"/>
                  </a:cubicBezTo>
                  <a:cubicBezTo>
                    <a:pt x="1225003" y="52162"/>
                    <a:pt x="1236442" y="79779"/>
                    <a:pt x="1236442" y="108574"/>
                  </a:cubicBezTo>
                  <a:lnTo>
                    <a:pt x="1236442" y="108574"/>
                  </a:lnTo>
                  <a:cubicBezTo>
                    <a:pt x="1236442" y="168538"/>
                    <a:pt x="1187832" y="217148"/>
                    <a:pt x="1127868" y="217148"/>
                  </a:cubicBezTo>
                  <a:lnTo>
                    <a:pt x="108574" y="217148"/>
                  </a:lnTo>
                  <a:cubicBezTo>
                    <a:pt x="48610" y="217148"/>
                    <a:pt x="0" y="168538"/>
                    <a:pt x="0" y="108574"/>
                  </a:cubicBezTo>
                  <a:lnTo>
                    <a:pt x="0" y="108574"/>
                  </a:lnTo>
                  <a:cubicBezTo>
                    <a:pt x="0" y="48610"/>
                    <a:pt x="48610" y="0"/>
                    <a:pt x="108574" y="0"/>
                  </a:cubicBezTo>
                  <a:close/>
                </a:path>
              </a:pathLst>
            </a:custGeom>
            <a:solidFill>
              <a:srgbClr val="F8788D"/>
            </a:solidFill>
            <a:ln w="38100" cap="rnd">
              <a:solidFill>
                <a:srgbClr val="000000"/>
              </a:solidFill>
              <a:prstDash val="solid"/>
              <a:round/>
            </a:ln>
          </p:spPr>
        </p:sp>
        <p:sp>
          <p:nvSpPr>
            <p:cNvPr name="TextBox 12" id="12"/>
            <p:cNvSpPr txBox="true"/>
            <p:nvPr/>
          </p:nvSpPr>
          <p:spPr>
            <a:xfrm>
              <a:off x="0" y="-47625"/>
              <a:ext cx="1236442" cy="264773"/>
            </a:xfrm>
            <a:prstGeom prst="rect">
              <a:avLst/>
            </a:prstGeom>
          </p:spPr>
          <p:txBody>
            <a:bodyPr anchor="ctr" rtlCol="false" tIns="50800" lIns="50800" bIns="50800" rIns="50800"/>
            <a:lstStyle/>
            <a:p>
              <a:pPr algn="ctr">
                <a:lnSpc>
                  <a:spcPts val="2800"/>
                </a:lnSpc>
              </a:pPr>
            </a:p>
          </p:txBody>
        </p:sp>
      </p:grpSp>
      <p:grpSp>
        <p:nvGrpSpPr>
          <p:cNvPr name="Group 13" id="13"/>
          <p:cNvGrpSpPr/>
          <p:nvPr/>
        </p:nvGrpSpPr>
        <p:grpSpPr>
          <a:xfrm rot="0">
            <a:off x="12564684" y="8032866"/>
            <a:ext cx="4694616" cy="824485"/>
            <a:chOff x="0" y="0"/>
            <a:chExt cx="1236442" cy="217148"/>
          </a:xfrm>
        </p:grpSpPr>
        <p:sp>
          <p:nvSpPr>
            <p:cNvPr name="Freeform 14" id="14"/>
            <p:cNvSpPr/>
            <p:nvPr/>
          </p:nvSpPr>
          <p:spPr>
            <a:xfrm flipH="false" flipV="false" rot="0">
              <a:off x="0" y="0"/>
              <a:ext cx="1236442" cy="217148"/>
            </a:xfrm>
            <a:custGeom>
              <a:avLst/>
              <a:gdLst/>
              <a:ahLst/>
              <a:cxnLst/>
              <a:rect r="r" b="b" t="t" l="l"/>
              <a:pathLst>
                <a:path h="217148" w="1236442">
                  <a:moveTo>
                    <a:pt x="108574" y="0"/>
                  </a:moveTo>
                  <a:lnTo>
                    <a:pt x="1127868" y="0"/>
                  </a:lnTo>
                  <a:cubicBezTo>
                    <a:pt x="1156664" y="0"/>
                    <a:pt x="1184280" y="11439"/>
                    <a:pt x="1204641" y="31801"/>
                  </a:cubicBezTo>
                  <a:cubicBezTo>
                    <a:pt x="1225003" y="52162"/>
                    <a:pt x="1236442" y="79779"/>
                    <a:pt x="1236442" y="108574"/>
                  </a:cubicBezTo>
                  <a:lnTo>
                    <a:pt x="1236442" y="108574"/>
                  </a:lnTo>
                  <a:cubicBezTo>
                    <a:pt x="1236442" y="168538"/>
                    <a:pt x="1187832" y="217148"/>
                    <a:pt x="1127868" y="217148"/>
                  </a:cubicBezTo>
                  <a:lnTo>
                    <a:pt x="108574" y="217148"/>
                  </a:lnTo>
                  <a:cubicBezTo>
                    <a:pt x="48610" y="217148"/>
                    <a:pt x="0" y="168538"/>
                    <a:pt x="0" y="108574"/>
                  </a:cubicBezTo>
                  <a:lnTo>
                    <a:pt x="0" y="108574"/>
                  </a:lnTo>
                  <a:cubicBezTo>
                    <a:pt x="0" y="48610"/>
                    <a:pt x="48610" y="0"/>
                    <a:pt x="108574" y="0"/>
                  </a:cubicBezTo>
                  <a:close/>
                </a:path>
              </a:pathLst>
            </a:custGeom>
            <a:solidFill>
              <a:srgbClr val="9394C4"/>
            </a:solidFill>
            <a:ln w="38100" cap="rnd">
              <a:solidFill>
                <a:srgbClr val="000000"/>
              </a:solidFill>
              <a:prstDash val="solid"/>
              <a:round/>
            </a:ln>
          </p:spPr>
        </p:sp>
        <p:sp>
          <p:nvSpPr>
            <p:cNvPr name="TextBox 15" id="15"/>
            <p:cNvSpPr txBox="true"/>
            <p:nvPr/>
          </p:nvSpPr>
          <p:spPr>
            <a:xfrm>
              <a:off x="0" y="-47625"/>
              <a:ext cx="1236442" cy="264773"/>
            </a:xfrm>
            <a:prstGeom prst="rect">
              <a:avLst/>
            </a:prstGeom>
          </p:spPr>
          <p:txBody>
            <a:bodyPr anchor="ctr" rtlCol="false" tIns="50800" lIns="50800" bIns="50800" rIns="50800"/>
            <a:lstStyle/>
            <a:p>
              <a:pPr algn="ctr">
                <a:lnSpc>
                  <a:spcPts val="2800"/>
                </a:lnSpc>
              </a:pPr>
            </a:p>
          </p:txBody>
        </p:sp>
      </p:grpSp>
      <p:sp>
        <p:nvSpPr>
          <p:cNvPr name="Freeform 16" id="16"/>
          <p:cNvSpPr/>
          <p:nvPr/>
        </p:nvSpPr>
        <p:spPr>
          <a:xfrm flipH="false" flipV="false" rot="-74689">
            <a:off x="1042501" y="1039815"/>
            <a:ext cx="1037159" cy="1281761"/>
          </a:xfrm>
          <a:custGeom>
            <a:avLst/>
            <a:gdLst/>
            <a:ahLst/>
            <a:cxnLst/>
            <a:rect r="r" b="b" t="t" l="l"/>
            <a:pathLst>
              <a:path h="1281761" w="1037159">
                <a:moveTo>
                  <a:pt x="0" y="0"/>
                </a:moveTo>
                <a:lnTo>
                  <a:pt x="1037158" y="0"/>
                </a:lnTo>
                <a:lnTo>
                  <a:pt x="1037158" y="1281761"/>
                </a:lnTo>
                <a:lnTo>
                  <a:pt x="0" y="128176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7" id="17"/>
          <p:cNvSpPr txBox="true"/>
          <p:nvPr/>
        </p:nvSpPr>
        <p:spPr>
          <a:xfrm rot="0">
            <a:off x="2498093" y="1614697"/>
            <a:ext cx="13291813" cy="1209675"/>
          </a:xfrm>
          <a:prstGeom prst="rect">
            <a:avLst/>
          </a:prstGeom>
        </p:spPr>
        <p:txBody>
          <a:bodyPr anchor="t" rtlCol="false" tIns="0" lIns="0" bIns="0" rIns="0">
            <a:spAutoFit/>
          </a:bodyPr>
          <a:lstStyle/>
          <a:p>
            <a:pPr algn="ctr">
              <a:lnSpc>
                <a:spcPts val="9000"/>
              </a:lnSpc>
            </a:pPr>
            <a:r>
              <a:rPr lang="en-US" sz="9000" spc="179">
                <a:solidFill>
                  <a:srgbClr val="000000"/>
                </a:solidFill>
                <a:latin typeface="Wedges"/>
                <a:ea typeface="Wedges"/>
                <a:cs typeface="Wedges"/>
                <a:sym typeface="Wedges"/>
              </a:rPr>
              <a:t>Work </a:t>
            </a:r>
            <a:r>
              <a:rPr lang="en-US" sz="9000" spc="179">
                <a:solidFill>
                  <a:srgbClr val="000000"/>
                </a:solidFill>
                <a:latin typeface="Wedges"/>
                <a:ea typeface="Wedges"/>
                <a:cs typeface="Wedges"/>
                <a:sym typeface="Wedges"/>
              </a:rPr>
              <a:t>Experience</a:t>
            </a:r>
          </a:p>
        </p:txBody>
      </p:sp>
      <p:sp>
        <p:nvSpPr>
          <p:cNvPr name="TextBox 18" id="18"/>
          <p:cNvSpPr txBox="true"/>
          <p:nvPr/>
        </p:nvSpPr>
        <p:spPr>
          <a:xfrm rot="0">
            <a:off x="13764058" y="5739521"/>
            <a:ext cx="2706678"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PROJECT EVENT</a:t>
            </a:r>
          </a:p>
        </p:txBody>
      </p:sp>
      <p:sp>
        <p:nvSpPr>
          <p:cNvPr name="TextBox 19" id="19"/>
          <p:cNvSpPr txBox="true"/>
          <p:nvPr/>
        </p:nvSpPr>
        <p:spPr>
          <a:xfrm rot="0">
            <a:off x="14080016" y="6983730"/>
            <a:ext cx="2706678"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BRANDING</a:t>
            </a:r>
          </a:p>
        </p:txBody>
      </p:sp>
      <p:sp>
        <p:nvSpPr>
          <p:cNvPr name="TextBox 20" id="20"/>
          <p:cNvSpPr txBox="true"/>
          <p:nvPr/>
        </p:nvSpPr>
        <p:spPr>
          <a:xfrm rot="0">
            <a:off x="13937141" y="8232268"/>
            <a:ext cx="2706678"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WEB DESIGN</a:t>
            </a:r>
          </a:p>
        </p:txBody>
      </p:sp>
      <p:grpSp>
        <p:nvGrpSpPr>
          <p:cNvPr name="Group 21" id="21"/>
          <p:cNvGrpSpPr/>
          <p:nvPr/>
        </p:nvGrpSpPr>
        <p:grpSpPr>
          <a:xfrm rot="0">
            <a:off x="2715492" y="5143500"/>
            <a:ext cx="8879727" cy="4114800"/>
            <a:chOff x="0" y="0"/>
            <a:chExt cx="11839636" cy="5486400"/>
          </a:xfrm>
        </p:grpSpPr>
        <p:pic>
          <p:nvPicPr>
            <p:cNvPr name="Picture 22" id="22"/>
            <p:cNvPicPr>
              <a:picLocks noChangeAspect="true"/>
            </p:cNvPicPr>
            <p:nvPr/>
          </p:nvPicPr>
          <p:blipFill>
            <a:blip r:embed="rId8"/>
            <a:srcRect l="0" t="15223" r="0" b="15223"/>
            <a:stretch>
              <a:fillRect/>
            </a:stretch>
          </p:blipFill>
          <p:spPr>
            <a:xfrm flipH="false" flipV="false">
              <a:off x="0" y="0"/>
              <a:ext cx="11839636" cy="5486400"/>
            </a:xfrm>
            <a:prstGeom prst="rect">
              <a:avLst/>
            </a:prstGeom>
          </p:spPr>
        </p:pic>
      </p:grpSp>
      <p:sp>
        <p:nvSpPr>
          <p:cNvPr name="Freeform 23" id="23"/>
          <p:cNvSpPr/>
          <p:nvPr/>
        </p:nvSpPr>
        <p:spPr>
          <a:xfrm flipH="false" flipV="false" rot="7608826">
            <a:off x="10922603" y="4610355"/>
            <a:ext cx="1345234" cy="1234252"/>
          </a:xfrm>
          <a:custGeom>
            <a:avLst/>
            <a:gdLst/>
            <a:ahLst/>
            <a:cxnLst/>
            <a:rect r="r" b="b" t="t" l="l"/>
            <a:pathLst>
              <a:path h="1234252" w="1345234">
                <a:moveTo>
                  <a:pt x="0" y="0"/>
                </a:moveTo>
                <a:lnTo>
                  <a:pt x="1345234" y="0"/>
                </a:lnTo>
                <a:lnTo>
                  <a:pt x="1345234" y="1234252"/>
                </a:lnTo>
                <a:lnTo>
                  <a:pt x="0" y="123425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4" id="24"/>
          <p:cNvSpPr/>
          <p:nvPr/>
        </p:nvSpPr>
        <p:spPr>
          <a:xfrm flipH="false" flipV="false" rot="2435527">
            <a:off x="-957857" y="6559829"/>
            <a:ext cx="3973114" cy="3747971"/>
          </a:xfrm>
          <a:custGeom>
            <a:avLst/>
            <a:gdLst/>
            <a:ahLst/>
            <a:cxnLst/>
            <a:rect r="r" b="b" t="t" l="l"/>
            <a:pathLst>
              <a:path h="3747971" w="3973114">
                <a:moveTo>
                  <a:pt x="0" y="0"/>
                </a:moveTo>
                <a:lnTo>
                  <a:pt x="3973114" y="0"/>
                </a:lnTo>
                <a:lnTo>
                  <a:pt x="3973114" y="3747971"/>
                </a:lnTo>
                <a:lnTo>
                  <a:pt x="0" y="374797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25" id="25"/>
          <p:cNvSpPr/>
          <p:nvPr/>
        </p:nvSpPr>
        <p:spPr>
          <a:xfrm flipH="false" flipV="false" rot="76248">
            <a:off x="15926517" y="903999"/>
            <a:ext cx="1434603" cy="1218815"/>
          </a:xfrm>
          <a:custGeom>
            <a:avLst/>
            <a:gdLst/>
            <a:ahLst/>
            <a:cxnLst/>
            <a:rect r="r" b="b" t="t" l="l"/>
            <a:pathLst>
              <a:path h="1218815" w="1434603">
                <a:moveTo>
                  <a:pt x="0" y="0"/>
                </a:moveTo>
                <a:lnTo>
                  <a:pt x="1434603" y="0"/>
                </a:lnTo>
                <a:lnTo>
                  <a:pt x="1434603" y="1218815"/>
                </a:lnTo>
                <a:lnTo>
                  <a:pt x="0" y="1218815"/>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true" flipV="false" rot="-5400000">
            <a:off x="8402242" y="7761627"/>
            <a:ext cx="792241" cy="1899479"/>
          </a:xfrm>
          <a:custGeom>
            <a:avLst/>
            <a:gdLst/>
            <a:ahLst/>
            <a:cxnLst/>
            <a:rect r="r" b="b" t="t" l="l"/>
            <a:pathLst>
              <a:path h="1899479" w="792241">
                <a:moveTo>
                  <a:pt x="792241" y="0"/>
                </a:moveTo>
                <a:lnTo>
                  <a:pt x="0" y="0"/>
                </a:lnTo>
                <a:lnTo>
                  <a:pt x="0" y="1899480"/>
                </a:lnTo>
                <a:lnTo>
                  <a:pt x="792241" y="1899480"/>
                </a:lnTo>
                <a:lnTo>
                  <a:pt x="792241"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638652" y="4498041"/>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3402666"/>
            <a:ext cx="7239506" cy="2352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Project Portfolio</a:t>
            </a:r>
          </a:p>
        </p:txBody>
      </p:sp>
      <p:sp>
        <p:nvSpPr>
          <p:cNvPr name="TextBox 5" id="5"/>
          <p:cNvSpPr txBox="true"/>
          <p:nvPr/>
        </p:nvSpPr>
        <p:spPr>
          <a:xfrm rot="0">
            <a:off x="1028700" y="5878584"/>
            <a:ext cx="10174454" cy="1406525"/>
          </a:xfrm>
          <a:prstGeom prst="rect">
            <a:avLst/>
          </a:prstGeom>
        </p:spPr>
        <p:txBody>
          <a:bodyPr anchor="t" rtlCol="false" tIns="0" lIns="0" bIns="0" rIns="0">
            <a:spAutoFit/>
          </a:bodyPr>
          <a:lstStyle/>
          <a:p>
            <a:pPr algn="l">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 </a:t>
            </a:r>
          </a:p>
        </p:txBody>
      </p:sp>
      <p:sp>
        <p:nvSpPr>
          <p:cNvPr name="Freeform 6" id="6"/>
          <p:cNvSpPr/>
          <p:nvPr/>
        </p:nvSpPr>
        <p:spPr>
          <a:xfrm flipH="false" flipV="false" rot="-7447426">
            <a:off x="14491748" y="9376940"/>
            <a:ext cx="11950810" cy="7932350"/>
          </a:xfrm>
          <a:custGeom>
            <a:avLst/>
            <a:gdLst/>
            <a:ahLst/>
            <a:cxnLst/>
            <a:rect r="r" b="b" t="t" l="l"/>
            <a:pathLst>
              <a:path h="7932350" w="11950810">
                <a:moveTo>
                  <a:pt x="0" y="0"/>
                </a:moveTo>
                <a:lnTo>
                  <a:pt x="11950809" y="0"/>
                </a:lnTo>
                <a:lnTo>
                  <a:pt x="11950809" y="7932350"/>
                </a:lnTo>
                <a:lnTo>
                  <a:pt x="0" y="793235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7447426">
            <a:off x="-7650372" y="-5995410"/>
            <a:ext cx="11950810" cy="7932350"/>
          </a:xfrm>
          <a:custGeom>
            <a:avLst/>
            <a:gdLst/>
            <a:ahLst/>
            <a:cxnLst/>
            <a:rect r="r" b="b" t="t" l="l"/>
            <a:pathLst>
              <a:path h="7932350" w="11950810">
                <a:moveTo>
                  <a:pt x="0" y="0"/>
                </a:moveTo>
                <a:lnTo>
                  <a:pt x="11950809" y="0"/>
                </a:lnTo>
                <a:lnTo>
                  <a:pt x="11950809" y="7932350"/>
                </a:lnTo>
                <a:lnTo>
                  <a:pt x="0" y="793235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1719115">
            <a:off x="15890690" y="8133854"/>
            <a:ext cx="1793615" cy="1645642"/>
          </a:xfrm>
          <a:custGeom>
            <a:avLst/>
            <a:gdLst/>
            <a:ahLst/>
            <a:cxnLst/>
            <a:rect r="r" b="b" t="t" l="l"/>
            <a:pathLst>
              <a:path h="1645642" w="1793615">
                <a:moveTo>
                  <a:pt x="0" y="0"/>
                </a:moveTo>
                <a:lnTo>
                  <a:pt x="1793615" y="0"/>
                </a:lnTo>
                <a:lnTo>
                  <a:pt x="1793615" y="1645642"/>
                </a:lnTo>
                <a:lnTo>
                  <a:pt x="0" y="164564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9" id="9"/>
          <p:cNvSpPr txBox="true"/>
          <p:nvPr/>
        </p:nvSpPr>
        <p:spPr>
          <a:xfrm rot="0">
            <a:off x="1028700" y="8909050"/>
            <a:ext cx="4694616" cy="3492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www.reallygreatsite.com</a:t>
            </a:r>
          </a:p>
        </p:txBody>
      </p:sp>
      <p:sp>
        <p:nvSpPr>
          <p:cNvPr name="Freeform 10" id="10"/>
          <p:cNvSpPr/>
          <p:nvPr/>
        </p:nvSpPr>
        <p:spPr>
          <a:xfrm flipH="false" flipV="false" rot="0">
            <a:off x="13461230" y="-5030374"/>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TextBox 11" id="11"/>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000000"/>
                </a:solidFill>
                <a:latin typeface="Wedges"/>
                <a:ea typeface="Wedges"/>
                <a:cs typeface="Wedges"/>
                <a:sym typeface="Wedges"/>
              </a:rPr>
              <a:t>07</a:t>
            </a:r>
          </a:p>
        </p:txBody>
      </p:sp>
      <p:sp>
        <p:nvSpPr>
          <p:cNvPr name="Freeform 12" id="12"/>
          <p:cNvSpPr/>
          <p:nvPr/>
        </p:nvSpPr>
        <p:spPr>
          <a:xfrm flipH="false" flipV="false" rot="0">
            <a:off x="10119039" y="681053"/>
            <a:ext cx="2122991" cy="2138136"/>
          </a:xfrm>
          <a:custGeom>
            <a:avLst/>
            <a:gdLst/>
            <a:ahLst/>
            <a:cxnLst/>
            <a:rect r="r" b="b" t="t" l="l"/>
            <a:pathLst>
              <a:path h="2138136" w="2122991">
                <a:moveTo>
                  <a:pt x="0" y="0"/>
                </a:moveTo>
                <a:lnTo>
                  <a:pt x="2122991" y="0"/>
                </a:lnTo>
                <a:lnTo>
                  <a:pt x="2122991" y="2138136"/>
                </a:lnTo>
                <a:lnTo>
                  <a:pt x="0" y="2138136"/>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13" id="13"/>
          <p:cNvGrpSpPr/>
          <p:nvPr/>
        </p:nvGrpSpPr>
        <p:grpSpPr>
          <a:xfrm rot="0">
            <a:off x="12060404" y="2962064"/>
            <a:ext cx="5198896" cy="1289974"/>
            <a:chOff x="0" y="0"/>
            <a:chExt cx="1369256" cy="339746"/>
          </a:xfrm>
        </p:grpSpPr>
        <p:sp>
          <p:nvSpPr>
            <p:cNvPr name="Freeform 14" id="14"/>
            <p:cNvSpPr/>
            <p:nvPr/>
          </p:nvSpPr>
          <p:spPr>
            <a:xfrm flipH="false" flipV="false" rot="0">
              <a:off x="0" y="0"/>
              <a:ext cx="1369256" cy="339746"/>
            </a:xfrm>
            <a:custGeom>
              <a:avLst/>
              <a:gdLst/>
              <a:ahLst/>
              <a:cxnLst/>
              <a:rect r="r" b="b" t="t" l="l"/>
              <a:pathLst>
                <a:path h="339746" w="1369256">
                  <a:moveTo>
                    <a:pt x="148915" y="0"/>
                  </a:moveTo>
                  <a:lnTo>
                    <a:pt x="1220342" y="0"/>
                  </a:lnTo>
                  <a:cubicBezTo>
                    <a:pt x="1302585" y="0"/>
                    <a:pt x="1369256" y="66671"/>
                    <a:pt x="1369256" y="148915"/>
                  </a:cubicBezTo>
                  <a:lnTo>
                    <a:pt x="1369256" y="190832"/>
                  </a:lnTo>
                  <a:cubicBezTo>
                    <a:pt x="1369256" y="230326"/>
                    <a:pt x="1353567" y="268203"/>
                    <a:pt x="1325640" y="296130"/>
                  </a:cubicBezTo>
                  <a:cubicBezTo>
                    <a:pt x="1297713" y="324057"/>
                    <a:pt x="1259836" y="339746"/>
                    <a:pt x="1220342" y="339746"/>
                  </a:cubicBezTo>
                  <a:lnTo>
                    <a:pt x="148915" y="339746"/>
                  </a:lnTo>
                  <a:cubicBezTo>
                    <a:pt x="109420" y="339746"/>
                    <a:pt x="71543" y="324057"/>
                    <a:pt x="43616" y="296130"/>
                  </a:cubicBezTo>
                  <a:cubicBezTo>
                    <a:pt x="15689" y="268203"/>
                    <a:pt x="0" y="230326"/>
                    <a:pt x="0" y="190832"/>
                  </a:cubicBezTo>
                  <a:lnTo>
                    <a:pt x="0" y="148915"/>
                  </a:lnTo>
                  <a:cubicBezTo>
                    <a:pt x="0" y="109420"/>
                    <a:pt x="15689" y="71543"/>
                    <a:pt x="43616" y="43616"/>
                  </a:cubicBezTo>
                  <a:cubicBezTo>
                    <a:pt x="71543" y="15689"/>
                    <a:pt x="109420" y="0"/>
                    <a:pt x="148915" y="0"/>
                  </a:cubicBezTo>
                  <a:close/>
                </a:path>
              </a:pathLst>
            </a:custGeom>
            <a:solidFill>
              <a:srgbClr val="9394C4"/>
            </a:solidFill>
            <a:ln w="38100" cap="rnd">
              <a:solidFill>
                <a:srgbClr val="000000"/>
              </a:solidFill>
              <a:prstDash val="solid"/>
              <a:round/>
            </a:ln>
          </p:spPr>
        </p:sp>
        <p:sp>
          <p:nvSpPr>
            <p:cNvPr name="TextBox 15" id="15"/>
            <p:cNvSpPr txBox="true"/>
            <p:nvPr/>
          </p:nvSpPr>
          <p:spPr>
            <a:xfrm>
              <a:off x="0" y="-47625"/>
              <a:ext cx="1369256" cy="387371"/>
            </a:xfrm>
            <a:prstGeom prst="rect">
              <a:avLst/>
            </a:prstGeom>
          </p:spPr>
          <p:txBody>
            <a:bodyPr anchor="ctr" rtlCol="false" tIns="50800" lIns="50800" bIns="50800" rIns="50800"/>
            <a:lstStyle/>
            <a:p>
              <a:pPr algn="ctr">
                <a:lnSpc>
                  <a:spcPts val="2800"/>
                </a:lnSpc>
              </a:pPr>
            </a:p>
          </p:txBody>
        </p:sp>
      </p:grpSp>
      <p:grpSp>
        <p:nvGrpSpPr>
          <p:cNvPr name="Group 16" id="16"/>
          <p:cNvGrpSpPr/>
          <p:nvPr/>
        </p:nvGrpSpPr>
        <p:grpSpPr>
          <a:xfrm rot="0">
            <a:off x="12060404" y="4497339"/>
            <a:ext cx="5198896" cy="1289974"/>
            <a:chOff x="0" y="0"/>
            <a:chExt cx="1369256" cy="339746"/>
          </a:xfrm>
        </p:grpSpPr>
        <p:sp>
          <p:nvSpPr>
            <p:cNvPr name="Freeform 17" id="17"/>
            <p:cNvSpPr/>
            <p:nvPr/>
          </p:nvSpPr>
          <p:spPr>
            <a:xfrm flipH="false" flipV="false" rot="0">
              <a:off x="0" y="0"/>
              <a:ext cx="1369256" cy="339746"/>
            </a:xfrm>
            <a:custGeom>
              <a:avLst/>
              <a:gdLst/>
              <a:ahLst/>
              <a:cxnLst/>
              <a:rect r="r" b="b" t="t" l="l"/>
              <a:pathLst>
                <a:path h="339746" w="1369256">
                  <a:moveTo>
                    <a:pt x="148915" y="0"/>
                  </a:moveTo>
                  <a:lnTo>
                    <a:pt x="1220342" y="0"/>
                  </a:lnTo>
                  <a:cubicBezTo>
                    <a:pt x="1302585" y="0"/>
                    <a:pt x="1369256" y="66671"/>
                    <a:pt x="1369256" y="148915"/>
                  </a:cubicBezTo>
                  <a:lnTo>
                    <a:pt x="1369256" y="190832"/>
                  </a:lnTo>
                  <a:cubicBezTo>
                    <a:pt x="1369256" y="230326"/>
                    <a:pt x="1353567" y="268203"/>
                    <a:pt x="1325640" y="296130"/>
                  </a:cubicBezTo>
                  <a:cubicBezTo>
                    <a:pt x="1297713" y="324057"/>
                    <a:pt x="1259836" y="339746"/>
                    <a:pt x="1220342" y="339746"/>
                  </a:cubicBezTo>
                  <a:lnTo>
                    <a:pt x="148915" y="339746"/>
                  </a:lnTo>
                  <a:cubicBezTo>
                    <a:pt x="109420" y="339746"/>
                    <a:pt x="71543" y="324057"/>
                    <a:pt x="43616" y="296130"/>
                  </a:cubicBezTo>
                  <a:cubicBezTo>
                    <a:pt x="15689" y="268203"/>
                    <a:pt x="0" y="230326"/>
                    <a:pt x="0" y="190832"/>
                  </a:cubicBezTo>
                  <a:lnTo>
                    <a:pt x="0" y="148915"/>
                  </a:lnTo>
                  <a:cubicBezTo>
                    <a:pt x="0" y="109420"/>
                    <a:pt x="15689" y="71543"/>
                    <a:pt x="43616" y="43616"/>
                  </a:cubicBezTo>
                  <a:cubicBezTo>
                    <a:pt x="71543" y="15689"/>
                    <a:pt x="109420" y="0"/>
                    <a:pt x="148915" y="0"/>
                  </a:cubicBezTo>
                  <a:close/>
                </a:path>
              </a:pathLst>
            </a:custGeom>
            <a:solidFill>
              <a:srgbClr val="FEC556"/>
            </a:solidFill>
            <a:ln w="38100" cap="rnd">
              <a:solidFill>
                <a:srgbClr val="000000"/>
              </a:solidFill>
              <a:prstDash val="solid"/>
              <a:round/>
            </a:ln>
          </p:spPr>
        </p:sp>
        <p:sp>
          <p:nvSpPr>
            <p:cNvPr name="TextBox 18" id="18"/>
            <p:cNvSpPr txBox="true"/>
            <p:nvPr/>
          </p:nvSpPr>
          <p:spPr>
            <a:xfrm>
              <a:off x="0" y="-47625"/>
              <a:ext cx="1369256" cy="387371"/>
            </a:xfrm>
            <a:prstGeom prst="rect">
              <a:avLst/>
            </a:prstGeom>
          </p:spPr>
          <p:txBody>
            <a:bodyPr anchor="ctr" rtlCol="false" tIns="50800" lIns="50800" bIns="50800" rIns="50800"/>
            <a:lstStyle/>
            <a:p>
              <a:pPr algn="ctr">
                <a:lnSpc>
                  <a:spcPts val="2800"/>
                </a:lnSpc>
              </a:pPr>
            </a:p>
          </p:txBody>
        </p:sp>
      </p:grpSp>
      <p:sp>
        <p:nvSpPr>
          <p:cNvPr name="TextBox 19" id="19"/>
          <p:cNvSpPr txBox="true"/>
          <p:nvPr/>
        </p:nvSpPr>
        <p:spPr>
          <a:xfrm rot="0">
            <a:off x="13263985" y="3389881"/>
            <a:ext cx="2791734" cy="491490"/>
          </a:xfrm>
          <a:prstGeom prst="rect">
            <a:avLst/>
          </a:prstGeom>
        </p:spPr>
        <p:txBody>
          <a:bodyPr anchor="t" rtlCol="false" tIns="0" lIns="0" bIns="0" rIns="0">
            <a:spAutoFit/>
          </a:bodyPr>
          <a:lstStyle/>
          <a:p>
            <a:pPr algn="l">
              <a:lnSpc>
                <a:spcPts val="3600"/>
              </a:lnSpc>
            </a:pPr>
            <a:r>
              <a:rPr lang="en-US" sz="3600" spc="72">
                <a:solidFill>
                  <a:srgbClr val="000000"/>
                </a:solidFill>
                <a:latin typeface="Wedges"/>
                <a:ea typeface="Wedges"/>
                <a:cs typeface="Wedges"/>
                <a:sym typeface="Wedges"/>
              </a:rPr>
              <a:t>project o1</a:t>
            </a:r>
          </a:p>
        </p:txBody>
      </p:sp>
      <p:sp>
        <p:nvSpPr>
          <p:cNvPr name="TextBox 20" id="20"/>
          <p:cNvSpPr txBox="true"/>
          <p:nvPr/>
        </p:nvSpPr>
        <p:spPr>
          <a:xfrm rot="0">
            <a:off x="13263985" y="4925156"/>
            <a:ext cx="2791734" cy="491490"/>
          </a:xfrm>
          <a:prstGeom prst="rect">
            <a:avLst/>
          </a:prstGeom>
        </p:spPr>
        <p:txBody>
          <a:bodyPr anchor="t" rtlCol="false" tIns="0" lIns="0" bIns="0" rIns="0">
            <a:spAutoFit/>
          </a:bodyPr>
          <a:lstStyle/>
          <a:p>
            <a:pPr algn="l">
              <a:lnSpc>
                <a:spcPts val="3600"/>
              </a:lnSpc>
            </a:pPr>
            <a:r>
              <a:rPr lang="en-US" sz="3600" spc="72">
                <a:solidFill>
                  <a:srgbClr val="000000"/>
                </a:solidFill>
                <a:latin typeface="Wedges"/>
                <a:ea typeface="Wedges"/>
                <a:cs typeface="Wedges"/>
                <a:sym typeface="Wedges"/>
              </a:rPr>
              <a:t>project o2</a:t>
            </a:r>
          </a:p>
        </p:txBody>
      </p:sp>
      <p:grpSp>
        <p:nvGrpSpPr>
          <p:cNvPr name="Group 21" id="21"/>
          <p:cNvGrpSpPr/>
          <p:nvPr/>
        </p:nvGrpSpPr>
        <p:grpSpPr>
          <a:xfrm rot="0">
            <a:off x="12060404" y="6034962"/>
            <a:ext cx="5198896" cy="1289974"/>
            <a:chOff x="0" y="0"/>
            <a:chExt cx="1369256" cy="339746"/>
          </a:xfrm>
        </p:grpSpPr>
        <p:sp>
          <p:nvSpPr>
            <p:cNvPr name="Freeform 22" id="22"/>
            <p:cNvSpPr/>
            <p:nvPr/>
          </p:nvSpPr>
          <p:spPr>
            <a:xfrm flipH="false" flipV="false" rot="0">
              <a:off x="0" y="0"/>
              <a:ext cx="1369256" cy="339746"/>
            </a:xfrm>
            <a:custGeom>
              <a:avLst/>
              <a:gdLst/>
              <a:ahLst/>
              <a:cxnLst/>
              <a:rect r="r" b="b" t="t" l="l"/>
              <a:pathLst>
                <a:path h="339746" w="1369256">
                  <a:moveTo>
                    <a:pt x="148915" y="0"/>
                  </a:moveTo>
                  <a:lnTo>
                    <a:pt x="1220342" y="0"/>
                  </a:lnTo>
                  <a:cubicBezTo>
                    <a:pt x="1302585" y="0"/>
                    <a:pt x="1369256" y="66671"/>
                    <a:pt x="1369256" y="148915"/>
                  </a:cubicBezTo>
                  <a:lnTo>
                    <a:pt x="1369256" y="190832"/>
                  </a:lnTo>
                  <a:cubicBezTo>
                    <a:pt x="1369256" y="230326"/>
                    <a:pt x="1353567" y="268203"/>
                    <a:pt x="1325640" y="296130"/>
                  </a:cubicBezTo>
                  <a:cubicBezTo>
                    <a:pt x="1297713" y="324057"/>
                    <a:pt x="1259836" y="339746"/>
                    <a:pt x="1220342" y="339746"/>
                  </a:cubicBezTo>
                  <a:lnTo>
                    <a:pt x="148915" y="339746"/>
                  </a:lnTo>
                  <a:cubicBezTo>
                    <a:pt x="109420" y="339746"/>
                    <a:pt x="71543" y="324057"/>
                    <a:pt x="43616" y="296130"/>
                  </a:cubicBezTo>
                  <a:cubicBezTo>
                    <a:pt x="15689" y="268203"/>
                    <a:pt x="0" y="230326"/>
                    <a:pt x="0" y="190832"/>
                  </a:cubicBezTo>
                  <a:lnTo>
                    <a:pt x="0" y="148915"/>
                  </a:lnTo>
                  <a:cubicBezTo>
                    <a:pt x="0" y="109420"/>
                    <a:pt x="15689" y="71543"/>
                    <a:pt x="43616" y="43616"/>
                  </a:cubicBezTo>
                  <a:cubicBezTo>
                    <a:pt x="71543" y="15689"/>
                    <a:pt x="109420" y="0"/>
                    <a:pt x="148915" y="0"/>
                  </a:cubicBezTo>
                  <a:close/>
                </a:path>
              </a:pathLst>
            </a:custGeom>
            <a:solidFill>
              <a:srgbClr val="A3B990"/>
            </a:solidFill>
            <a:ln w="38100" cap="rnd">
              <a:solidFill>
                <a:srgbClr val="000000"/>
              </a:solidFill>
              <a:prstDash val="solid"/>
              <a:round/>
            </a:ln>
          </p:spPr>
        </p:sp>
        <p:sp>
          <p:nvSpPr>
            <p:cNvPr name="TextBox 23" id="23"/>
            <p:cNvSpPr txBox="true"/>
            <p:nvPr/>
          </p:nvSpPr>
          <p:spPr>
            <a:xfrm>
              <a:off x="0" y="-47625"/>
              <a:ext cx="1369256" cy="387371"/>
            </a:xfrm>
            <a:prstGeom prst="rect">
              <a:avLst/>
            </a:prstGeom>
          </p:spPr>
          <p:txBody>
            <a:bodyPr anchor="ctr" rtlCol="false" tIns="50800" lIns="50800" bIns="50800" rIns="50800"/>
            <a:lstStyle/>
            <a:p>
              <a:pPr algn="ctr">
                <a:lnSpc>
                  <a:spcPts val="2800"/>
                </a:lnSpc>
              </a:pPr>
            </a:p>
          </p:txBody>
        </p:sp>
      </p:grpSp>
      <p:sp>
        <p:nvSpPr>
          <p:cNvPr name="TextBox 24" id="24"/>
          <p:cNvSpPr txBox="true"/>
          <p:nvPr/>
        </p:nvSpPr>
        <p:spPr>
          <a:xfrm rot="0">
            <a:off x="13263985" y="6462779"/>
            <a:ext cx="2791734" cy="491490"/>
          </a:xfrm>
          <a:prstGeom prst="rect">
            <a:avLst/>
          </a:prstGeom>
        </p:spPr>
        <p:txBody>
          <a:bodyPr anchor="t" rtlCol="false" tIns="0" lIns="0" bIns="0" rIns="0">
            <a:spAutoFit/>
          </a:bodyPr>
          <a:lstStyle/>
          <a:p>
            <a:pPr algn="l">
              <a:lnSpc>
                <a:spcPts val="3600"/>
              </a:lnSpc>
            </a:pPr>
            <a:r>
              <a:rPr lang="en-US" sz="3600" spc="72">
                <a:solidFill>
                  <a:srgbClr val="000000"/>
                </a:solidFill>
                <a:latin typeface="Wedges"/>
                <a:ea typeface="Wedges"/>
                <a:cs typeface="Wedges"/>
                <a:sym typeface="Wedges"/>
              </a:rPr>
              <a:t>project o3</a:t>
            </a:r>
          </a:p>
        </p:txBody>
      </p:sp>
      <p:sp>
        <p:nvSpPr>
          <p:cNvPr name="Freeform 25" id="25"/>
          <p:cNvSpPr/>
          <p:nvPr/>
        </p:nvSpPr>
        <p:spPr>
          <a:xfrm flipH="false" flipV="false" rot="0">
            <a:off x="6755096" y="2286352"/>
            <a:ext cx="1093526" cy="1351423"/>
          </a:xfrm>
          <a:custGeom>
            <a:avLst/>
            <a:gdLst/>
            <a:ahLst/>
            <a:cxnLst/>
            <a:rect r="r" b="b" t="t" l="l"/>
            <a:pathLst>
              <a:path h="1351423" w="1093526">
                <a:moveTo>
                  <a:pt x="0" y="0"/>
                </a:moveTo>
                <a:lnTo>
                  <a:pt x="1093527" y="0"/>
                </a:lnTo>
                <a:lnTo>
                  <a:pt x="1093527" y="1351423"/>
                </a:lnTo>
                <a:lnTo>
                  <a:pt x="0" y="1351423"/>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26" id="26"/>
          <p:cNvSpPr txBox="true"/>
          <p:nvPr/>
        </p:nvSpPr>
        <p:spPr>
          <a:xfrm rot="0">
            <a:off x="1028700" y="1077685"/>
            <a:ext cx="5726396" cy="491490"/>
          </a:xfrm>
          <a:prstGeom prst="rect">
            <a:avLst/>
          </a:prstGeom>
        </p:spPr>
        <p:txBody>
          <a:bodyPr anchor="t" rtlCol="false" tIns="0" lIns="0" bIns="0" rIns="0">
            <a:spAutoFit/>
          </a:bodyPr>
          <a:lstStyle/>
          <a:p>
            <a:pPr algn="l">
              <a:lnSpc>
                <a:spcPts val="3600"/>
              </a:lnSpc>
            </a:pPr>
            <a:r>
              <a:rPr lang="en-US" sz="3600" spc="72">
                <a:solidFill>
                  <a:srgbClr val="000000"/>
                </a:solidFill>
                <a:latin typeface="Wedges"/>
                <a:ea typeface="Wedges"/>
                <a:cs typeface="Wedges"/>
                <a:sym typeface="Wedges"/>
              </a:rPr>
              <a:t>Claudia Alves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12886643" y="4171950"/>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361271" y="2693473"/>
            <a:ext cx="7898029" cy="6414015"/>
            <a:chOff x="0" y="0"/>
            <a:chExt cx="10530705" cy="8552020"/>
          </a:xfrm>
        </p:grpSpPr>
        <p:pic>
          <p:nvPicPr>
            <p:cNvPr name="Picture 4" id="4"/>
            <p:cNvPicPr>
              <a:picLocks noChangeAspect="true"/>
            </p:cNvPicPr>
            <p:nvPr/>
          </p:nvPicPr>
          <p:blipFill>
            <a:blip r:embed="rId4"/>
            <a:srcRect l="0" t="22946" r="0" b="22946"/>
            <a:stretch>
              <a:fillRect/>
            </a:stretch>
          </p:blipFill>
          <p:spPr>
            <a:xfrm flipH="false" flipV="false">
              <a:off x="0" y="0"/>
              <a:ext cx="10530705" cy="8552020"/>
            </a:xfrm>
            <a:prstGeom prst="rect">
              <a:avLst/>
            </a:prstGeom>
          </p:spPr>
        </p:pic>
      </p:grpSp>
      <p:sp>
        <p:nvSpPr>
          <p:cNvPr name="Freeform 5" id="5"/>
          <p:cNvSpPr/>
          <p:nvPr/>
        </p:nvSpPr>
        <p:spPr>
          <a:xfrm flipH="false" flipV="false" rot="0">
            <a:off x="14893370" y="8105421"/>
            <a:ext cx="2537900" cy="1702508"/>
          </a:xfrm>
          <a:custGeom>
            <a:avLst/>
            <a:gdLst/>
            <a:ahLst/>
            <a:cxnLst/>
            <a:rect r="r" b="b" t="t" l="l"/>
            <a:pathLst>
              <a:path h="1702508" w="2537900">
                <a:moveTo>
                  <a:pt x="0" y="0"/>
                </a:moveTo>
                <a:lnTo>
                  <a:pt x="2537900" y="0"/>
                </a:lnTo>
                <a:lnTo>
                  <a:pt x="2537900" y="1702508"/>
                </a:lnTo>
                <a:lnTo>
                  <a:pt x="0" y="17025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6" id="6"/>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000000"/>
                </a:solidFill>
                <a:latin typeface="Wedges"/>
                <a:ea typeface="Wedges"/>
                <a:cs typeface="Wedges"/>
                <a:sym typeface="Wedges"/>
              </a:rPr>
              <a:t>08</a:t>
            </a:r>
          </a:p>
        </p:txBody>
      </p:sp>
      <p:sp>
        <p:nvSpPr>
          <p:cNvPr name="Freeform 7" id="7"/>
          <p:cNvSpPr/>
          <p:nvPr/>
        </p:nvSpPr>
        <p:spPr>
          <a:xfrm flipH="false" flipV="false" rot="0">
            <a:off x="-4042802" y="-3611048"/>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1028700" y="1077685"/>
            <a:ext cx="5726396" cy="491490"/>
          </a:xfrm>
          <a:prstGeom prst="rect">
            <a:avLst/>
          </a:prstGeom>
        </p:spPr>
        <p:txBody>
          <a:bodyPr anchor="t" rtlCol="false" tIns="0" lIns="0" bIns="0" rIns="0">
            <a:spAutoFit/>
          </a:bodyPr>
          <a:lstStyle/>
          <a:p>
            <a:pPr algn="l">
              <a:lnSpc>
                <a:spcPts val="3600"/>
              </a:lnSpc>
            </a:pPr>
            <a:r>
              <a:rPr lang="en-US" sz="3600" spc="72">
                <a:solidFill>
                  <a:srgbClr val="000000"/>
                </a:solidFill>
                <a:latin typeface="Wedges"/>
                <a:ea typeface="Wedges"/>
                <a:cs typeface="Wedges"/>
                <a:sym typeface="Wedges"/>
              </a:rPr>
              <a:t>Claudia Alves</a:t>
            </a:r>
          </a:p>
        </p:txBody>
      </p:sp>
      <p:sp>
        <p:nvSpPr>
          <p:cNvPr name="TextBox 9" id="9"/>
          <p:cNvSpPr txBox="true"/>
          <p:nvPr/>
        </p:nvSpPr>
        <p:spPr>
          <a:xfrm rot="0">
            <a:off x="1028700" y="8909050"/>
            <a:ext cx="4694616" cy="3492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www.reallygreatsite.com</a:t>
            </a:r>
          </a:p>
        </p:txBody>
      </p:sp>
      <p:sp>
        <p:nvSpPr>
          <p:cNvPr name="Freeform 10" id="10"/>
          <p:cNvSpPr/>
          <p:nvPr/>
        </p:nvSpPr>
        <p:spPr>
          <a:xfrm flipH="false" flipV="false" rot="0">
            <a:off x="7926380" y="7282486"/>
            <a:ext cx="3549517" cy="3348378"/>
          </a:xfrm>
          <a:custGeom>
            <a:avLst/>
            <a:gdLst/>
            <a:ahLst/>
            <a:cxnLst/>
            <a:rect r="r" b="b" t="t" l="l"/>
            <a:pathLst>
              <a:path h="3348378" w="3549517">
                <a:moveTo>
                  <a:pt x="0" y="0"/>
                </a:moveTo>
                <a:lnTo>
                  <a:pt x="3549517" y="0"/>
                </a:lnTo>
                <a:lnTo>
                  <a:pt x="3549517" y="3348378"/>
                </a:lnTo>
                <a:lnTo>
                  <a:pt x="0" y="334837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1" id="11"/>
          <p:cNvSpPr txBox="true"/>
          <p:nvPr/>
        </p:nvSpPr>
        <p:spPr>
          <a:xfrm rot="0">
            <a:off x="1028700" y="2855398"/>
            <a:ext cx="7187937" cy="1209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Project 01</a:t>
            </a:r>
          </a:p>
        </p:txBody>
      </p:sp>
      <p:sp>
        <p:nvSpPr>
          <p:cNvPr name="TextBox 12" id="12"/>
          <p:cNvSpPr txBox="true"/>
          <p:nvPr/>
        </p:nvSpPr>
        <p:spPr>
          <a:xfrm rot="0">
            <a:off x="1028700" y="5482152"/>
            <a:ext cx="6605527" cy="2111375"/>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 </a:t>
            </a:r>
          </a:p>
        </p:txBody>
      </p:sp>
      <p:grpSp>
        <p:nvGrpSpPr>
          <p:cNvPr name="Group 13" id="13"/>
          <p:cNvGrpSpPr/>
          <p:nvPr/>
        </p:nvGrpSpPr>
        <p:grpSpPr>
          <a:xfrm rot="0">
            <a:off x="1043548" y="4503223"/>
            <a:ext cx="3906053" cy="824485"/>
            <a:chOff x="0" y="0"/>
            <a:chExt cx="1028755" cy="217148"/>
          </a:xfrm>
        </p:grpSpPr>
        <p:sp>
          <p:nvSpPr>
            <p:cNvPr name="Freeform 14" id="14"/>
            <p:cNvSpPr/>
            <p:nvPr/>
          </p:nvSpPr>
          <p:spPr>
            <a:xfrm flipH="false" flipV="false" rot="0">
              <a:off x="0" y="0"/>
              <a:ext cx="1028755" cy="217148"/>
            </a:xfrm>
            <a:custGeom>
              <a:avLst/>
              <a:gdLst/>
              <a:ahLst/>
              <a:cxnLst/>
              <a:rect r="r" b="b" t="t" l="l"/>
              <a:pathLst>
                <a:path h="217148" w="1028755">
                  <a:moveTo>
                    <a:pt x="108574" y="0"/>
                  </a:moveTo>
                  <a:lnTo>
                    <a:pt x="920180" y="0"/>
                  </a:lnTo>
                  <a:cubicBezTo>
                    <a:pt x="980144" y="0"/>
                    <a:pt x="1028755" y="48610"/>
                    <a:pt x="1028755" y="108574"/>
                  </a:cubicBezTo>
                  <a:lnTo>
                    <a:pt x="1028755" y="108574"/>
                  </a:lnTo>
                  <a:cubicBezTo>
                    <a:pt x="1028755" y="168538"/>
                    <a:pt x="980144" y="217148"/>
                    <a:pt x="920180" y="217148"/>
                  </a:cubicBezTo>
                  <a:lnTo>
                    <a:pt x="108574" y="217148"/>
                  </a:lnTo>
                  <a:cubicBezTo>
                    <a:pt x="48610" y="217148"/>
                    <a:pt x="0" y="168538"/>
                    <a:pt x="0" y="108574"/>
                  </a:cubicBezTo>
                  <a:lnTo>
                    <a:pt x="0" y="108574"/>
                  </a:lnTo>
                  <a:cubicBezTo>
                    <a:pt x="0" y="48610"/>
                    <a:pt x="48610" y="0"/>
                    <a:pt x="108574" y="0"/>
                  </a:cubicBezTo>
                  <a:close/>
                </a:path>
              </a:pathLst>
            </a:custGeom>
            <a:solidFill>
              <a:srgbClr val="FEC556"/>
            </a:solidFill>
            <a:ln w="38100" cap="rnd">
              <a:solidFill>
                <a:srgbClr val="000000"/>
              </a:solidFill>
              <a:prstDash val="solid"/>
              <a:round/>
            </a:ln>
          </p:spPr>
        </p:sp>
        <p:sp>
          <p:nvSpPr>
            <p:cNvPr name="TextBox 15" id="15"/>
            <p:cNvSpPr txBox="true"/>
            <p:nvPr/>
          </p:nvSpPr>
          <p:spPr>
            <a:xfrm>
              <a:off x="0" y="-47625"/>
              <a:ext cx="1028755" cy="264773"/>
            </a:xfrm>
            <a:prstGeom prst="rect">
              <a:avLst/>
            </a:prstGeom>
          </p:spPr>
          <p:txBody>
            <a:bodyPr anchor="ctr" rtlCol="false" tIns="50800" lIns="50800" bIns="50800" rIns="50800"/>
            <a:lstStyle/>
            <a:p>
              <a:pPr algn="ctr">
                <a:lnSpc>
                  <a:spcPts val="2800"/>
                </a:lnSpc>
              </a:pPr>
            </a:p>
          </p:txBody>
        </p:sp>
      </p:grpSp>
      <p:sp>
        <p:nvSpPr>
          <p:cNvPr name="TextBox 16" id="16"/>
          <p:cNvSpPr txBox="true"/>
          <p:nvPr/>
        </p:nvSpPr>
        <p:spPr>
          <a:xfrm rot="0">
            <a:off x="1721764" y="4698295"/>
            <a:ext cx="3227837"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STUDIO SHODWE</a:t>
            </a:r>
          </a:p>
        </p:txBody>
      </p:sp>
      <p:sp>
        <p:nvSpPr>
          <p:cNvPr name="Freeform 17" id="17"/>
          <p:cNvSpPr/>
          <p:nvPr/>
        </p:nvSpPr>
        <p:spPr>
          <a:xfrm flipH="false" flipV="false" rot="0">
            <a:off x="7686658" y="1294855"/>
            <a:ext cx="1059958" cy="1309938"/>
          </a:xfrm>
          <a:custGeom>
            <a:avLst/>
            <a:gdLst/>
            <a:ahLst/>
            <a:cxnLst/>
            <a:rect r="r" b="b" t="t" l="l"/>
            <a:pathLst>
              <a:path h="1309938" w="1059958">
                <a:moveTo>
                  <a:pt x="0" y="0"/>
                </a:moveTo>
                <a:lnTo>
                  <a:pt x="1059959" y="0"/>
                </a:lnTo>
                <a:lnTo>
                  <a:pt x="1059959" y="1309939"/>
                </a:lnTo>
                <a:lnTo>
                  <a:pt x="0" y="13099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EF0"/>
        </a:solidFill>
      </p:bgPr>
    </p:bg>
    <p:spTree>
      <p:nvGrpSpPr>
        <p:cNvPr id="1" name=""/>
        <p:cNvGrpSpPr/>
        <p:nvPr/>
      </p:nvGrpSpPr>
      <p:grpSpPr>
        <a:xfrm>
          <a:off x="0" y="0"/>
          <a:ext cx="0" cy="0"/>
          <a:chOff x="0" y="0"/>
          <a:chExt cx="0" cy="0"/>
        </a:xfrm>
      </p:grpSpPr>
      <p:sp>
        <p:nvSpPr>
          <p:cNvPr name="Freeform 2" id="2"/>
          <p:cNvSpPr/>
          <p:nvPr/>
        </p:nvSpPr>
        <p:spPr>
          <a:xfrm flipH="false" flipV="false" rot="0">
            <a:off x="-4475235" y="-3509010"/>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276236"/>
            <a:ext cx="6121502" cy="7734529"/>
            <a:chOff x="0" y="0"/>
            <a:chExt cx="8162003" cy="10312705"/>
          </a:xfrm>
        </p:grpSpPr>
        <p:pic>
          <p:nvPicPr>
            <p:cNvPr name="Picture 4" id="4"/>
            <p:cNvPicPr>
              <a:picLocks noChangeAspect="true"/>
            </p:cNvPicPr>
            <p:nvPr/>
          </p:nvPicPr>
          <p:blipFill>
            <a:blip r:embed="rId4"/>
            <a:srcRect l="0" t="7909" r="0" b="7909"/>
            <a:stretch>
              <a:fillRect/>
            </a:stretch>
          </p:blipFill>
          <p:spPr>
            <a:xfrm flipH="false" flipV="false">
              <a:off x="0" y="0"/>
              <a:ext cx="8162003" cy="10312705"/>
            </a:xfrm>
            <a:prstGeom prst="rect">
              <a:avLst/>
            </a:prstGeom>
          </p:spPr>
        </p:pic>
      </p:grpSp>
      <p:sp>
        <p:nvSpPr>
          <p:cNvPr name="Freeform 5" id="5"/>
          <p:cNvSpPr/>
          <p:nvPr/>
        </p:nvSpPr>
        <p:spPr>
          <a:xfrm flipH="false" flipV="false" rot="3221422">
            <a:off x="-5284855" y="5733717"/>
            <a:ext cx="8321413" cy="5523338"/>
          </a:xfrm>
          <a:custGeom>
            <a:avLst/>
            <a:gdLst/>
            <a:ahLst/>
            <a:cxnLst/>
            <a:rect r="r" b="b" t="t" l="l"/>
            <a:pathLst>
              <a:path h="5523338" w="8321413">
                <a:moveTo>
                  <a:pt x="0" y="0"/>
                </a:moveTo>
                <a:lnTo>
                  <a:pt x="8321413" y="0"/>
                </a:lnTo>
                <a:lnTo>
                  <a:pt x="8321413" y="5523338"/>
                </a:lnTo>
                <a:lnTo>
                  <a:pt x="0" y="552333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4474546" y="8268025"/>
            <a:ext cx="10172700" cy="10172700"/>
          </a:xfrm>
          <a:custGeom>
            <a:avLst/>
            <a:gdLst/>
            <a:ahLst/>
            <a:cxnLst/>
            <a:rect r="r" b="b" t="t" l="l"/>
            <a:pathLst>
              <a:path h="10172700" w="10172700">
                <a:moveTo>
                  <a:pt x="0" y="0"/>
                </a:moveTo>
                <a:lnTo>
                  <a:pt x="10172700" y="0"/>
                </a:lnTo>
                <a:lnTo>
                  <a:pt x="10172700" y="10172700"/>
                </a:lnTo>
                <a:lnTo>
                  <a:pt x="0" y="10172700"/>
                </a:lnTo>
                <a:lnTo>
                  <a:pt x="0" y="0"/>
                </a:lnTo>
                <a:close/>
              </a:path>
            </a:pathLst>
          </a:custGeom>
          <a:blipFill>
            <a:blip r:embed="rId2">
              <a:alphaModFix amt="9999"/>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804159">
            <a:off x="15340403" y="7567443"/>
            <a:ext cx="2184467" cy="1855887"/>
          </a:xfrm>
          <a:custGeom>
            <a:avLst/>
            <a:gdLst/>
            <a:ahLst/>
            <a:cxnLst/>
            <a:rect r="r" b="b" t="t" l="l"/>
            <a:pathLst>
              <a:path h="1855887" w="2184467">
                <a:moveTo>
                  <a:pt x="0" y="0"/>
                </a:moveTo>
                <a:lnTo>
                  <a:pt x="2184467" y="0"/>
                </a:lnTo>
                <a:lnTo>
                  <a:pt x="2184467" y="1855887"/>
                </a:lnTo>
                <a:lnTo>
                  <a:pt x="0" y="185588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725451">
            <a:off x="14214702" y="8484563"/>
            <a:ext cx="1821451" cy="1547474"/>
          </a:xfrm>
          <a:custGeom>
            <a:avLst/>
            <a:gdLst/>
            <a:ahLst/>
            <a:cxnLst/>
            <a:rect r="r" b="b" t="t" l="l"/>
            <a:pathLst>
              <a:path h="1547474" w="1821451">
                <a:moveTo>
                  <a:pt x="0" y="0"/>
                </a:moveTo>
                <a:lnTo>
                  <a:pt x="1821451" y="0"/>
                </a:lnTo>
                <a:lnTo>
                  <a:pt x="1821451" y="1547474"/>
                </a:lnTo>
                <a:lnTo>
                  <a:pt x="0" y="154747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true" flipV="false" rot="115860">
            <a:off x="471379" y="7275899"/>
            <a:ext cx="3367948" cy="3177097"/>
          </a:xfrm>
          <a:custGeom>
            <a:avLst/>
            <a:gdLst/>
            <a:ahLst/>
            <a:cxnLst/>
            <a:rect r="r" b="b" t="t" l="l"/>
            <a:pathLst>
              <a:path h="3177097" w="3367948">
                <a:moveTo>
                  <a:pt x="3367948" y="0"/>
                </a:moveTo>
                <a:lnTo>
                  <a:pt x="0" y="0"/>
                </a:lnTo>
                <a:lnTo>
                  <a:pt x="0" y="3177097"/>
                </a:lnTo>
                <a:lnTo>
                  <a:pt x="3367948" y="3177097"/>
                </a:lnTo>
                <a:lnTo>
                  <a:pt x="3367948"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10" id="10"/>
          <p:cNvSpPr/>
          <p:nvPr/>
        </p:nvSpPr>
        <p:spPr>
          <a:xfrm flipH="true" flipV="false" rot="-1660966">
            <a:off x="16136699" y="2702034"/>
            <a:ext cx="3305950" cy="3099328"/>
          </a:xfrm>
          <a:custGeom>
            <a:avLst/>
            <a:gdLst/>
            <a:ahLst/>
            <a:cxnLst/>
            <a:rect r="r" b="b" t="t" l="l"/>
            <a:pathLst>
              <a:path h="3099328" w="3305950">
                <a:moveTo>
                  <a:pt x="3305949" y="0"/>
                </a:moveTo>
                <a:lnTo>
                  <a:pt x="0" y="0"/>
                </a:lnTo>
                <a:lnTo>
                  <a:pt x="0" y="3099328"/>
                </a:lnTo>
                <a:lnTo>
                  <a:pt x="3305949" y="3099328"/>
                </a:lnTo>
                <a:lnTo>
                  <a:pt x="3305949"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11" id="11"/>
          <p:cNvSpPr/>
          <p:nvPr/>
        </p:nvSpPr>
        <p:spPr>
          <a:xfrm flipH="false" flipV="false" rot="5312872">
            <a:off x="10453414" y="635379"/>
            <a:ext cx="980985" cy="2352012"/>
          </a:xfrm>
          <a:custGeom>
            <a:avLst/>
            <a:gdLst/>
            <a:ahLst/>
            <a:cxnLst/>
            <a:rect r="r" b="b" t="t" l="l"/>
            <a:pathLst>
              <a:path h="2352012" w="980985">
                <a:moveTo>
                  <a:pt x="0" y="0"/>
                </a:moveTo>
                <a:lnTo>
                  <a:pt x="980985" y="0"/>
                </a:lnTo>
                <a:lnTo>
                  <a:pt x="980985" y="2352013"/>
                </a:lnTo>
                <a:lnTo>
                  <a:pt x="0" y="2352013"/>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TextBox 12" id="12"/>
          <p:cNvSpPr txBox="true"/>
          <p:nvPr/>
        </p:nvSpPr>
        <p:spPr>
          <a:xfrm rot="0">
            <a:off x="15605973" y="1085850"/>
            <a:ext cx="1653327" cy="491490"/>
          </a:xfrm>
          <a:prstGeom prst="rect">
            <a:avLst/>
          </a:prstGeom>
        </p:spPr>
        <p:txBody>
          <a:bodyPr anchor="t" rtlCol="false" tIns="0" lIns="0" bIns="0" rIns="0">
            <a:spAutoFit/>
          </a:bodyPr>
          <a:lstStyle/>
          <a:p>
            <a:pPr algn="r">
              <a:lnSpc>
                <a:spcPts val="3600"/>
              </a:lnSpc>
            </a:pPr>
            <a:r>
              <a:rPr lang="en-US" sz="3600" spc="72">
                <a:solidFill>
                  <a:srgbClr val="000000"/>
                </a:solidFill>
                <a:latin typeface="Wedges"/>
                <a:ea typeface="Wedges"/>
                <a:cs typeface="Wedges"/>
                <a:sym typeface="Wedges"/>
              </a:rPr>
              <a:t>09</a:t>
            </a:r>
          </a:p>
        </p:txBody>
      </p:sp>
      <p:sp>
        <p:nvSpPr>
          <p:cNvPr name="TextBox 13" id="13"/>
          <p:cNvSpPr txBox="true"/>
          <p:nvPr/>
        </p:nvSpPr>
        <p:spPr>
          <a:xfrm rot="0">
            <a:off x="8359776" y="3042023"/>
            <a:ext cx="7544379" cy="1209675"/>
          </a:xfrm>
          <a:prstGeom prst="rect">
            <a:avLst/>
          </a:prstGeom>
        </p:spPr>
        <p:txBody>
          <a:bodyPr anchor="t" rtlCol="false" tIns="0" lIns="0" bIns="0" rIns="0">
            <a:spAutoFit/>
          </a:bodyPr>
          <a:lstStyle/>
          <a:p>
            <a:pPr algn="l">
              <a:lnSpc>
                <a:spcPts val="9000"/>
              </a:lnSpc>
            </a:pPr>
            <a:r>
              <a:rPr lang="en-US" sz="9000" spc="179">
                <a:solidFill>
                  <a:srgbClr val="000000"/>
                </a:solidFill>
                <a:latin typeface="Wedges"/>
                <a:ea typeface="Wedges"/>
                <a:cs typeface="Wedges"/>
                <a:sym typeface="Wedges"/>
              </a:rPr>
              <a:t>Project 02</a:t>
            </a:r>
          </a:p>
        </p:txBody>
      </p:sp>
      <p:sp>
        <p:nvSpPr>
          <p:cNvPr name="TextBox 14" id="14"/>
          <p:cNvSpPr txBox="true"/>
          <p:nvPr/>
        </p:nvSpPr>
        <p:spPr>
          <a:xfrm rot="0">
            <a:off x="8359776" y="5975675"/>
            <a:ext cx="7818244" cy="1758950"/>
          </a:xfrm>
          <a:prstGeom prst="rect">
            <a:avLst/>
          </a:prstGeom>
        </p:spPr>
        <p:txBody>
          <a:bodyPr anchor="t" rtlCol="false" tIns="0" lIns="0" bIns="0" rIns="0">
            <a:spAutoFit/>
          </a:bodyPr>
          <a:lstStyle/>
          <a:p>
            <a:pPr algn="just">
              <a:lnSpc>
                <a:spcPts val="2800"/>
              </a:lnSpc>
            </a:pPr>
            <a:r>
              <a:rPr lang="en-US" sz="2000">
                <a:solidFill>
                  <a:srgbClr val="000000"/>
                </a:solidFill>
                <a:latin typeface="Canva Sans"/>
                <a:ea typeface="Canva Sans"/>
                <a:cs typeface="Canva Sans"/>
                <a:sym typeface="Canva Sans"/>
              </a:rPr>
              <a:t>Lorem ipsum dolor sit amet, consectetur adipiscing elit. Nullam porta sapien in lacinia blandit. Nam cursus lorem dolor, nec euismod elit bibendum eget. Phasellus ut odio convallis, suscipit turpis eu, semper ex. Fusce massa nibh, cursus a elit feugiat, eleifend molestie ante. </a:t>
            </a:r>
          </a:p>
        </p:txBody>
      </p:sp>
      <p:grpSp>
        <p:nvGrpSpPr>
          <p:cNvPr name="Group 15" id="15"/>
          <p:cNvGrpSpPr/>
          <p:nvPr/>
        </p:nvGrpSpPr>
        <p:grpSpPr>
          <a:xfrm rot="0">
            <a:off x="8374623" y="4855648"/>
            <a:ext cx="4182834" cy="824485"/>
            <a:chOff x="0" y="0"/>
            <a:chExt cx="1101652" cy="217148"/>
          </a:xfrm>
        </p:grpSpPr>
        <p:sp>
          <p:nvSpPr>
            <p:cNvPr name="Freeform 16" id="16"/>
            <p:cNvSpPr/>
            <p:nvPr/>
          </p:nvSpPr>
          <p:spPr>
            <a:xfrm flipH="false" flipV="false" rot="0">
              <a:off x="0" y="0"/>
              <a:ext cx="1101652" cy="217148"/>
            </a:xfrm>
            <a:custGeom>
              <a:avLst/>
              <a:gdLst/>
              <a:ahLst/>
              <a:cxnLst/>
              <a:rect r="r" b="b" t="t" l="l"/>
              <a:pathLst>
                <a:path h="217148" w="1101652">
                  <a:moveTo>
                    <a:pt x="108574" y="0"/>
                  </a:moveTo>
                  <a:lnTo>
                    <a:pt x="993078" y="0"/>
                  </a:lnTo>
                  <a:cubicBezTo>
                    <a:pt x="1053042" y="0"/>
                    <a:pt x="1101652" y="48610"/>
                    <a:pt x="1101652" y="108574"/>
                  </a:cubicBezTo>
                  <a:lnTo>
                    <a:pt x="1101652" y="108574"/>
                  </a:lnTo>
                  <a:cubicBezTo>
                    <a:pt x="1101652" y="168538"/>
                    <a:pt x="1053042" y="217148"/>
                    <a:pt x="993078" y="217148"/>
                  </a:cubicBezTo>
                  <a:lnTo>
                    <a:pt x="108574" y="217148"/>
                  </a:lnTo>
                  <a:cubicBezTo>
                    <a:pt x="48610" y="217148"/>
                    <a:pt x="0" y="168538"/>
                    <a:pt x="0" y="108574"/>
                  </a:cubicBezTo>
                  <a:lnTo>
                    <a:pt x="0" y="108574"/>
                  </a:lnTo>
                  <a:cubicBezTo>
                    <a:pt x="0" y="48610"/>
                    <a:pt x="48610" y="0"/>
                    <a:pt x="108574" y="0"/>
                  </a:cubicBezTo>
                  <a:close/>
                </a:path>
              </a:pathLst>
            </a:custGeom>
            <a:solidFill>
              <a:srgbClr val="FEC556"/>
            </a:solidFill>
            <a:ln w="38100" cap="rnd">
              <a:solidFill>
                <a:srgbClr val="000000"/>
              </a:solidFill>
              <a:prstDash val="solid"/>
              <a:round/>
            </a:ln>
          </p:spPr>
        </p:sp>
        <p:sp>
          <p:nvSpPr>
            <p:cNvPr name="TextBox 17" id="17"/>
            <p:cNvSpPr txBox="true"/>
            <p:nvPr/>
          </p:nvSpPr>
          <p:spPr>
            <a:xfrm>
              <a:off x="0" y="-47625"/>
              <a:ext cx="1101652" cy="264773"/>
            </a:xfrm>
            <a:prstGeom prst="rect">
              <a:avLst/>
            </a:prstGeom>
          </p:spPr>
          <p:txBody>
            <a:bodyPr anchor="ctr" rtlCol="false" tIns="50800" lIns="50800" bIns="50800" rIns="50800"/>
            <a:lstStyle/>
            <a:p>
              <a:pPr algn="ctr">
                <a:lnSpc>
                  <a:spcPts val="2800"/>
                </a:lnSpc>
              </a:pPr>
            </a:p>
          </p:txBody>
        </p:sp>
      </p:grpSp>
      <p:sp>
        <p:nvSpPr>
          <p:cNvPr name="TextBox 18" id="18"/>
          <p:cNvSpPr txBox="true"/>
          <p:nvPr/>
        </p:nvSpPr>
        <p:spPr>
          <a:xfrm rot="0">
            <a:off x="9052839" y="5050720"/>
            <a:ext cx="3227837" cy="396240"/>
          </a:xfrm>
          <a:prstGeom prst="rect">
            <a:avLst/>
          </a:prstGeom>
        </p:spPr>
        <p:txBody>
          <a:bodyPr anchor="t" rtlCol="false" tIns="0" lIns="0" bIns="0" rIns="0">
            <a:spAutoFit/>
          </a:bodyPr>
          <a:lstStyle/>
          <a:p>
            <a:pPr algn="just">
              <a:lnSpc>
                <a:spcPts val="3359"/>
              </a:lnSpc>
            </a:pPr>
            <a:r>
              <a:rPr lang="en-US" b="true" sz="2399">
                <a:solidFill>
                  <a:srgbClr val="000000"/>
                </a:solidFill>
                <a:latin typeface="Canva Sans Bold"/>
                <a:ea typeface="Canva Sans Bold"/>
                <a:cs typeface="Canva Sans Bold"/>
                <a:sym typeface="Canva Sans Bold"/>
              </a:rPr>
              <a:t>FRADEL AND SPIES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DAGXda8KECA</dc:identifier>
  <dcterms:modified xsi:type="dcterms:W3CDTF">2011-08-01T06:04:30Z</dcterms:modified>
  <cp:revision>1</cp:revision>
  <dc:title>Pink Cute Playful Creative Portfolio Presentation</dc:title>
</cp:coreProperties>
</file>