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Baloo Thambi" charset="1" panose="03080902040302020200"/>
      <p:regular r:id="rId16"/>
    </p:embeddedFont>
    <p:embeddedFont>
      <p:font typeface="Kurale" charset="1" panose="020B06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2" Target="../media/image25.png" Type="http://schemas.openxmlformats.org/officeDocument/2006/relationships/image"/><Relationship Id="rId3" Target="../media/image26.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27.jpe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31.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32.pn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30.png" Type="http://schemas.openxmlformats.org/officeDocument/2006/relationships/image"/><Relationship Id="rId5" Target="../media/image33.jpeg" Type="http://schemas.openxmlformats.org/officeDocument/2006/relationships/image"/><Relationship Id="rId6" Target="../media/image34.jpeg" Type="http://schemas.openxmlformats.org/officeDocument/2006/relationships/image"/><Relationship Id="rId7" Target="../media/image35.jpe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38.png" Type="http://schemas.openxmlformats.org/officeDocument/2006/relationships/image"/><Relationship Id="rId7" Target="../media/image3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F1E7"/>
        </a:solidFill>
      </p:bgPr>
    </p:bg>
    <p:spTree>
      <p:nvGrpSpPr>
        <p:cNvPr id="1" name=""/>
        <p:cNvGrpSpPr/>
        <p:nvPr/>
      </p:nvGrpSpPr>
      <p:grpSpPr>
        <a:xfrm>
          <a:off x="0" y="0"/>
          <a:ext cx="0" cy="0"/>
          <a:chOff x="0" y="0"/>
          <a:chExt cx="0" cy="0"/>
        </a:xfrm>
      </p:grpSpPr>
      <p:sp>
        <p:nvSpPr>
          <p:cNvPr name="Freeform 2" id="2"/>
          <p:cNvSpPr/>
          <p:nvPr/>
        </p:nvSpPr>
        <p:spPr>
          <a:xfrm flipH="false" flipV="false" rot="0">
            <a:off x="-612459"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77607" y="6751439"/>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23924" y="862403"/>
            <a:ext cx="15240152" cy="8562194"/>
          </a:xfrm>
          <a:custGeom>
            <a:avLst/>
            <a:gdLst/>
            <a:ahLst/>
            <a:cxnLst/>
            <a:rect r="r" b="b" t="t" l="l"/>
            <a:pathLst>
              <a:path h="8562194" w="15240152">
                <a:moveTo>
                  <a:pt x="0" y="0"/>
                </a:moveTo>
                <a:lnTo>
                  <a:pt x="15240152" y="0"/>
                </a:lnTo>
                <a:lnTo>
                  <a:pt x="15240152" y="8562194"/>
                </a:lnTo>
                <a:lnTo>
                  <a:pt x="0" y="85621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3110393" y="1800108"/>
            <a:ext cx="12067213" cy="6686783"/>
            <a:chOff x="0" y="0"/>
            <a:chExt cx="2850029" cy="1579282"/>
          </a:xfrm>
        </p:grpSpPr>
        <p:sp>
          <p:nvSpPr>
            <p:cNvPr name="Freeform 6" id="6"/>
            <p:cNvSpPr/>
            <p:nvPr/>
          </p:nvSpPr>
          <p:spPr>
            <a:xfrm flipH="false" flipV="false" rot="0">
              <a:off x="0" y="0"/>
              <a:ext cx="2850029" cy="1579282"/>
            </a:xfrm>
            <a:custGeom>
              <a:avLst/>
              <a:gdLst/>
              <a:ahLst/>
              <a:cxnLst/>
              <a:rect r="r" b="b" t="t" l="l"/>
              <a:pathLst>
                <a:path h="1579282" w="2850029">
                  <a:moveTo>
                    <a:pt x="32720" y="0"/>
                  </a:moveTo>
                  <a:lnTo>
                    <a:pt x="2817309" y="0"/>
                  </a:lnTo>
                  <a:cubicBezTo>
                    <a:pt x="2835380" y="0"/>
                    <a:pt x="2850029" y="14649"/>
                    <a:pt x="2850029" y="32720"/>
                  </a:cubicBezTo>
                  <a:lnTo>
                    <a:pt x="2850029" y="1546562"/>
                  </a:lnTo>
                  <a:cubicBezTo>
                    <a:pt x="2850029" y="1564633"/>
                    <a:pt x="2835380" y="1579282"/>
                    <a:pt x="2817309" y="1579282"/>
                  </a:cubicBezTo>
                  <a:lnTo>
                    <a:pt x="32720" y="1579282"/>
                  </a:lnTo>
                  <a:cubicBezTo>
                    <a:pt x="14649" y="1579282"/>
                    <a:pt x="0" y="1564633"/>
                    <a:pt x="0" y="1546562"/>
                  </a:cubicBezTo>
                  <a:lnTo>
                    <a:pt x="0" y="32720"/>
                  </a:lnTo>
                  <a:cubicBezTo>
                    <a:pt x="0" y="14649"/>
                    <a:pt x="14649" y="0"/>
                    <a:pt x="32720" y="0"/>
                  </a:cubicBezTo>
                  <a:close/>
                </a:path>
              </a:pathLst>
            </a:custGeom>
            <a:solidFill>
              <a:srgbClr val="EFF1E7"/>
            </a:solidFill>
            <a:ln w="76200" cap="rnd">
              <a:solidFill>
                <a:srgbClr val="483A00"/>
              </a:solidFill>
              <a:prstDash val="solid"/>
              <a:round/>
            </a:ln>
          </p:spPr>
        </p:sp>
        <p:sp>
          <p:nvSpPr>
            <p:cNvPr name="TextBox 7" id="7"/>
            <p:cNvSpPr txBox="true"/>
            <p:nvPr/>
          </p:nvSpPr>
          <p:spPr>
            <a:xfrm>
              <a:off x="0" y="-38100"/>
              <a:ext cx="2850029" cy="1617382"/>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1173307">
            <a:off x="12264708" y="6256574"/>
            <a:ext cx="1254944" cy="1223000"/>
          </a:xfrm>
          <a:custGeom>
            <a:avLst/>
            <a:gdLst/>
            <a:ahLst/>
            <a:cxnLst/>
            <a:rect r="r" b="b" t="t" l="l"/>
            <a:pathLst>
              <a:path h="1223000" w="1254944">
                <a:moveTo>
                  <a:pt x="0" y="0"/>
                </a:moveTo>
                <a:lnTo>
                  <a:pt x="1254945" y="0"/>
                </a:lnTo>
                <a:lnTo>
                  <a:pt x="1254945" y="1223001"/>
                </a:lnTo>
                <a:lnTo>
                  <a:pt x="0" y="12230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4991893" y="3417375"/>
            <a:ext cx="1257309" cy="1455832"/>
          </a:xfrm>
          <a:custGeom>
            <a:avLst/>
            <a:gdLst/>
            <a:ahLst/>
            <a:cxnLst/>
            <a:rect r="r" b="b" t="t" l="l"/>
            <a:pathLst>
              <a:path h="1455832" w="1257309">
                <a:moveTo>
                  <a:pt x="0" y="0"/>
                </a:moveTo>
                <a:lnTo>
                  <a:pt x="1257309" y="0"/>
                </a:lnTo>
                <a:lnTo>
                  <a:pt x="1257309" y="1455832"/>
                </a:lnTo>
                <a:lnTo>
                  <a:pt x="0" y="14558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211310">
            <a:off x="2575703" y="1515660"/>
            <a:ext cx="1853276" cy="1846537"/>
          </a:xfrm>
          <a:custGeom>
            <a:avLst/>
            <a:gdLst/>
            <a:ahLst/>
            <a:cxnLst/>
            <a:rect r="r" b="b" t="t" l="l"/>
            <a:pathLst>
              <a:path h="1846537" w="1853276">
                <a:moveTo>
                  <a:pt x="0" y="0"/>
                </a:moveTo>
                <a:lnTo>
                  <a:pt x="1853276" y="0"/>
                </a:lnTo>
                <a:lnTo>
                  <a:pt x="1853276" y="1846537"/>
                </a:lnTo>
                <a:lnTo>
                  <a:pt x="0" y="184653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2527578" y="7400827"/>
            <a:ext cx="1885713" cy="1313142"/>
          </a:xfrm>
          <a:custGeom>
            <a:avLst/>
            <a:gdLst/>
            <a:ahLst/>
            <a:cxnLst/>
            <a:rect r="r" b="b" t="t" l="l"/>
            <a:pathLst>
              <a:path h="1313142" w="1885713">
                <a:moveTo>
                  <a:pt x="0" y="0"/>
                </a:moveTo>
                <a:lnTo>
                  <a:pt x="1885713" y="0"/>
                </a:lnTo>
                <a:lnTo>
                  <a:pt x="1885713" y="1313141"/>
                </a:lnTo>
                <a:lnTo>
                  <a:pt x="0" y="131314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2" id="12"/>
          <p:cNvSpPr txBox="true"/>
          <p:nvPr/>
        </p:nvSpPr>
        <p:spPr>
          <a:xfrm rot="0">
            <a:off x="5620547" y="3188163"/>
            <a:ext cx="7046905" cy="3220125"/>
          </a:xfrm>
          <a:prstGeom prst="rect">
            <a:avLst/>
          </a:prstGeom>
        </p:spPr>
        <p:txBody>
          <a:bodyPr anchor="t" rtlCol="false" tIns="0" lIns="0" bIns="0" rIns="0">
            <a:spAutoFit/>
          </a:bodyPr>
          <a:lstStyle/>
          <a:p>
            <a:pPr algn="ctr">
              <a:lnSpc>
                <a:spcPts val="12257"/>
              </a:lnSpc>
            </a:pPr>
            <a:r>
              <a:rPr lang="en-US" sz="13180">
                <a:solidFill>
                  <a:srgbClr val="483A00"/>
                </a:solidFill>
                <a:latin typeface="Baloo Thambi"/>
                <a:ea typeface="Baloo Thambi"/>
                <a:cs typeface="Baloo Thambi"/>
                <a:sym typeface="Baloo Thambi"/>
              </a:rPr>
              <a:t>GROUP PROJECT</a:t>
            </a:r>
          </a:p>
        </p:txBody>
      </p:sp>
      <p:grpSp>
        <p:nvGrpSpPr>
          <p:cNvPr name="Group 13" id="13"/>
          <p:cNvGrpSpPr/>
          <p:nvPr/>
        </p:nvGrpSpPr>
        <p:grpSpPr>
          <a:xfrm rot="0">
            <a:off x="6375441" y="6650337"/>
            <a:ext cx="5537118" cy="899611"/>
            <a:chOff x="0" y="0"/>
            <a:chExt cx="1458336" cy="236934"/>
          </a:xfrm>
        </p:grpSpPr>
        <p:sp>
          <p:nvSpPr>
            <p:cNvPr name="Freeform 14" id="14"/>
            <p:cNvSpPr/>
            <p:nvPr/>
          </p:nvSpPr>
          <p:spPr>
            <a:xfrm flipH="false" flipV="false" rot="0">
              <a:off x="0" y="0"/>
              <a:ext cx="1458336" cy="236934"/>
            </a:xfrm>
            <a:custGeom>
              <a:avLst/>
              <a:gdLst/>
              <a:ahLst/>
              <a:cxnLst/>
              <a:rect r="r" b="b" t="t" l="l"/>
              <a:pathLst>
                <a:path h="236934" w="1458336">
                  <a:moveTo>
                    <a:pt x="40547" y="0"/>
                  </a:moveTo>
                  <a:lnTo>
                    <a:pt x="1417788" y="0"/>
                  </a:lnTo>
                  <a:cubicBezTo>
                    <a:pt x="1440182" y="0"/>
                    <a:pt x="1458336" y="18154"/>
                    <a:pt x="1458336" y="40547"/>
                  </a:cubicBezTo>
                  <a:lnTo>
                    <a:pt x="1458336" y="196387"/>
                  </a:lnTo>
                  <a:cubicBezTo>
                    <a:pt x="1458336" y="218781"/>
                    <a:pt x="1440182" y="236934"/>
                    <a:pt x="1417788" y="236934"/>
                  </a:cubicBezTo>
                  <a:lnTo>
                    <a:pt x="40547" y="236934"/>
                  </a:lnTo>
                  <a:cubicBezTo>
                    <a:pt x="18154" y="236934"/>
                    <a:pt x="0" y="218781"/>
                    <a:pt x="0" y="196387"/>
                  </a:cubicBezTo>
                  <a:lnTo>
                    <a:pt x="0" y="40547"/>
                  </a:lnTo>
                  <a:cubicBezTo>
                    <a:pt x="0" y="18154"/>
                    <a:pt x="18154" y="0"/>
                    <a:pt x="40547" y="0"/>
                  </a:cubicBezTo>
                  <a:close/>
                </a:path>
              </a:pathLst>
            </a:custGeom>
            <a:solidFill>
              <a:srgbClr val="000000">
                <a:alpha val="0"/>
              </a:srgbClr>
            </a:solidFill>
            <a:ln w="133350" cap="rnd">
              <a:solidFill>
                <a:srgbClr val="FFFFFF"/>
              </a:solidFill>
              <a:prstDash val="solid"/>
              <a:round/>
            </a:ln>
          </p:spPr>
        </p:sp>
        <p:sp>
          <p:nvSpPr>
            <p:cNvPr name="TextBox 15" id="15"/>
            <p:cNvSpPr txBox="true"/>
            <p:nvPr/>
          </p:nvSpPr>
          <p:spPr>
            <a:xfrm>
              <a:off x="0" y="-38100"/>
              <a:ext cx="1458336" cy="275034"/>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6480222" y="6752936"/>
            <a:ext cx="5327556" cy="647890"/>
            <a:chOff x="0" y="0"/>
            <a:chExt cx="1403142" cy="170638"/>
          </a:xfrm>
        </p:grpSpPr>
        <p:sp>
          <p:nvSpPr>
            <p:cNvPr name="Freeform 17" id="17"/>
            <p:cNvSpPr/>
            <p:nvPr/>
          </p:nvSpPr>
          <p:spPr>
            <a:xfrm flipH="false" flipV="false" rot="0">
              <a:off x="0" y="0"/>
              <a:ext cx="1403142" cy="170638"/>
            </a:xfrm>
            <a:custGeom>
              <a:avLst/>
              <a:gdLst/>
              <a:ahLst/>
              <a:cxnLst/>
              <a:rect r="r" b="b" t="t" l="l"/>
              <a:pathLst>
                <a:path h="170638" w="1403142">
                  <a:moveTo>
                    <a:pt x="15985" y="0"/>
                  </a:moveTo>
                  <a:lnTo>
                    <a:pt x="1387157" y="0"/>
                  </a:lnTo>
                  <a:cubicBezTo>
                    <a:pt x="1395986" y="0"/>
                    <a:pt x="1403142" y="7157"/>
                    <a:pt x="1403142" y="15985"/>
                  </a:cubicBezTo>
                  <a:lnTo>
                    <a:pt x="1403142" y="154653"/>
                  </a:lnTo>
                  <a:cubicBezTo>
                    <a:pt x="1403142" y="163481"/>
                    <a:pt x="1395986" y="170638"/>
                    <a:pt x="1387157" y="170638"/>
                  </a:cubicBezTo>
                  <a:lnTo>
                    <a:pt x="15985" y="170638"/>
                  </a:lnTo>
                  <a:cubicBezTo>
                    <a:pt x="7157" y="170638"/>
                    <a:pt x="0" y="163481"/>
                    <a:pt x="0" y="154653"/>
                  </a:cubicBezTo>
                  <a:lnTo>
                    <a:pt x="0" y="15985"/>
                  </a:lnTo>
                  <a:cubicBezTo>
                    <a:pt x="0" y="7157"/>
                    <a:pt x="7157" y="0"/>
                    <a:pt x="15985" y="0"/>
                  </a:cubicBezTo>
                  <a:close/>
                </a:path>
              </a:pathLst>
            </a:custGeom>
            <a:solidFill>
              <a:srgbClr val="C0D494"/>
            </a:solidFill>
            <a:ln w="38100" cap="sq">
              <a:solidFill>
                <a:srgbClr val="483A00"/>
              </a:solidFill>
              <a:prstDash val="solid"/>
              <a:miter/>
            </a:ln>
          </p:spPr>
        </p:sp>
        <p:sp>
          <p:nvSpPr>
            <p:cNvPr name="TextBox 18" id="18"/>
            <p:cNvSpPr txBox="true"/>
            <p:nvPr/>
          </p:nvSpPr>
          <p:spPr>
            <a:xfrm>
              <a:off x="0" y="-38100"/>
              <a:ext cx="1403142" cy="208738"/>
            </a:xfrm>
            <a:prstGeom prst="rect">
              <a:avLst/>
            </a:prstGeom>
          </p:spPr>
          <p:txBody>
            <a:bodyPr anchor="ctr" rtlCol="false" tIns="50800" lIns="50800" bIns="50800" rIns="50800"/>
            <a:lstStyle/>
            <a:p>
              <a:pPr algn="ctr">
                <a:lnSpc>
                  <a:spcPts val="2659"/>
                </a:lnSpc>
              </a:pPr>
            </a:p>
          </p:txBody>
        </p:sp>
      </p:grpSp>
      <p:sp>
        <p:nvSpPr>
          <p:cNvPr name="Freeform 19" id="19"/>
          <p:cNvSpPr/>
          <p:nvPr/>
        </p:nvSpPr>
        <p:spPr>
          <a:xfrm flipH="false" flipV="false" rot="403428">
            <a:off x="13688137" y="1465407"/>
            <a:ext cx="1993808" cy="2057400"/>
          </a:xfrm>
          <a:custGeom>
            <a:avLst/>
            <a:gdLst/>
            <a:ahLst/>
            <a:cxnLst/>
            <a:rect r="r" b="b" t="t" l="l"/>
            <a:pathLst>
              <a:path h="2057400" w="1993808">
                <a:moveTo>
                  <a:pt x="0" y="0"/>
                </a:moveTo>
                <a:lnTo>
                  <a:pt x="1993808" y="0"/>
                </a:lnTo>
                <a:lnTo>
                  <a:pt x="1993808" y="2057400"/>
                </a:lnTo>
                <a:lnTo>
                  <a:pt x="0" y="20574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0" id="20"/>
          <p:cNvSpPr/>
          <p:nvPr/>
        </p:nvSpPr>
        <p:spPr>
          <a:xfrm flipH="false" flipV="false" rot="-417858">
            <a:off x="13973887" y="6993803"/>
            <a:ext cx="1741724" cy="1767432"/>
          </a:xfrm>
          <a:custGeom>
            <a:avLst/>
            <a:gdLst/>
            <a:ahLst/>
            <a:cxnLst/>
            <a:rect r="r" b="b" t="t" l="l"/>
            <a:pathLst>
              <a:path h="1767432" w="1741724">
                <a:moveTo>
                  <a:pt x="0" y="0"/>
                </a:moveTo>
                <a:lnTo>
                  <a:pt x="1741725" y="0"/>
                </a:lnTo>
                <a:lnTo>
                  <a:pt x="1741725" y="1767432"/>
                </a:lnTo>
                <a:lnTo>
                  <a:pt x="0" y="176743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1" id="21"/>
          <p:cNvSpPr/>
          <p:nvPr/>
        </p:nvSpPr>
        <p:spPr>
          <a:xfrm flipH="false" flipV="false" rot="-547271">
            <a:off x="626238" y="4580441"/>
            <a:ext cx="1637406" cy="1708868"/>
          </a:xfrm>
          <a:custGeom>
            <a:avLst/>
            <a:gdLst/>
            <a:ahLst/>
            <a:cxnLst/>
            <a:rect r="r" b="b" t="t" l="l"/>
            <a:pathLst>
              <a:path h="1708868" w="1637406">
                <a:moveTo>
                  <a:pt x="0" y="0"/>
                </a:moveTo>
                <a:lnTo>
                  <a:pt x="1637406" y="0"/>
                </a:lnTo>
                <a:lnTo>
                  <a:pt x="1637406" y="1708867"/>
                </a:lnTo>
                <a:lnTo>
                  <a:pt x="0" y="170886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2" id="22"/>
          <p:cNvSpPr/>
          <p:nvPr/>
        </p:nvSpPr>
        <p:spPr>
          <a:xfrm flipH="false" flipV="false" rot="808354">
            <a:off x="16000291" y="3907893"/>
            <a:ext cx="1463768" cy="1930629"/>
          </a:xfrm>
          <a:custGeom>
            <a:avLst/>
            <a:gdLst/>
            <a:ahLst/>
            <a:cxnLst/>
            <a:rect r="r" b="b" t="t" l="l"/>
            <a:pathLst>
              <a:path h="1930629" w="1463768">
                <a:moveTo>
                  <a:pt x="0" y="0"/>
                </a:moveTo>
                <a:lnTo>
                  <a:pt x="1463768" y="0"/>
                </a:lnTo>
                <a:lnTo>
                  <a:pt x="1463768" y="1930629"/>
                </a:lnTo>
                <a:lnTo>
                  <a:pt x="0" y="1930629"/>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23" id="23"/>
          <p:cNvSpPr txBox="true"/>
          <p:nvPr/>
        </p:nvSpPr>
        <p:spPr>
          <a:xfrm rot="0">
            <a:off x="6480914" y="6944275"/>
            <a:ext cx="5326171" cy="364062"/>
          </a:xfrm>
          <a:prstGeom prst="rect">
            <a:avLst/>
          </a:prstGeom>
        </p:spPr>
        <p:txBody>
          <a:bodyPr anchor="t" rtlCol="false" tIns="0" lIns="0" bIns="0" rIns="0">
            <a:spAutoFit/>
          </a:bodyPr>
          <a:lstStyle/>
          <a:p>
            <a:pPr algn="ctr">
              <a:lnSpc>
                <a:spcPts val="2721"/>
              </a:lnSpc>
            </a:pPr>
            <a:r>
              <a:rPr lang="en-US" sz="2926">
                <a:solidFill>
                  <a:srgbClr val="483A00"/>
                </a:solidFill>
                <a:latin typeface="Kurale"/>
                <a:ea typeface="Kurale"/>
                <a:cs typeface="Kurale"/>
                <a:sym typeface="Kurale"/>
              </a:rPr>
              <a:t>Presented By Borcelle Group</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EE27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225466" y="3568755"/>
            <a:ext cx="9837068" cy="3149490"/>
            <a:chOff x="0" y="0"/>
            <a:chExt cx="2474178" cy="792147"/>
          </a:xfrm>
        </p:grpSpPr>
        <p:sp>
          <p:nvSpPr>
            <p:cNvPr name="Freeform 4" id="4"/>
            <p:cNvSpPr/>
            <p:nvPr/>
          </p:nvSpPr>
          <p:spPr>
            <a:xfrm flipH="false" flipV="false" rot="0">
              <a:off x="0" y="0"/>
              <a:ext cx="2474178" cy="792147"/>
            </a:xfrm>
            <a:custGeom>
              <a:avLst/>
              <a:gdLst/>
              <a:ahLst/>
              <a:cxnLst/>
              <a:rect r="r" b="b" t="t" l="l"/>
              <a:pathLst>
                <a:path h="792147" w="2474178">
                  <a:moveTo>
                    <a:pt x="40138" y="0"/>
                  </a:moveTo>
                  <a:lnTo>
                    <a:pt x="2434041" y="0"/>
                  </a:lnTo>
                  <a:cubicBezTo>
                    <a:pt x="2444686" y="0"/>
                    <a:pt x="2454895" y="4229"/>
                    <a:pt x="2462422" y="11756"/>
                  </a:cubicBezTo>
                  <a:cubicBezTo>
                    <a:pt x="2469950" y="19283"/>
                    <a:pt x="2474178" y="29493"/>
                    <a:pt x="2474178" y="40138"/>
                  </a:cubicBezTo>
                  <a:lnTo>
                    <a:pt x="2474178" y="752009"/>
                  </a:lnTo>
                  <a:cubicBezTo>
                    <a:pt x="2474178" y="774176"/>
                    <a:pt x="2456208" y="792147"/>
                    <a:pt x="2434041" y="792147"/>
                  </a:cubicBezTo>
                  <a:lnTo>
                    <a:pt x="40138" y="792147"/>
                  </a:lnTo>
                  <a:cubicBezTo>
                    <a:pt x="29493" y="792147"/>
                    <a:pt x="19283" y="787918"/>
                    <a:pt x="11756" y="780391"/>
                  </a:cubicBezTo>
                  <a:cubicBezTo>
                    <a:pt x="4229" y="772863"/>
                    <a:pt x="0" y="762654"/>
                    <a:pt x="0" y="752009"/>
                  </a:cubicBezTo>
                  <a:lnTo>
                    <a:pt x="0" y="40138"/>
                  </a:lnTo>
                  <a:cubicBezTo>
                    <a:pt x="0" y="29493"/>
                    <a:pt x="4229" y="19283"/>
                    <a:pt x="11756" y="11756"/>
                  </a:cubicBezTo>
                  <a:cubicBezTo>
                    <a:pt x="19283" y="4229"/>
                    <a:pt x="29493" y="0"/>
                    <a:pt x="40138" y="0"/>
                  </a:cubicBezTo>
                  <a:close/>
                </a:path>
              </a:pathLst>
            </a:custGeom>
            <a:solidFill>
              <a:srgbClr val="FFF5D3"/>
            </a:solidFill>
            <a:ln w="38100" cap="rnd">
              <a:solidFill>
                <a:srgbClr val="000000"/>
              </a:solidFill>
              <a:prstDash val="solid"/>
              <a:round/>
            </a:ln>
          </p:spPr>
        </p:sp>
        <p:sp>
          <p:nvSpPr>
            <p:cNvPr name="TextBox 5" id="5"/>
            <p:cNvSpPr txBox="true"/>
            <p:nvPr/>
          </p:nvSpPr>
          <p:spPr>
            <a:xfrm>
              <a:off x="0" y="-38100"/>
              <a:ext cx="2474178" cy="830247"/>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1468667">
            <a:off x="1681091" y="6718245"/>
            <a:ext cx="1741724" cy="1767432"/>
          </a:xfrm>
          <a:custGeom>
            <a:avLst/>
            <a:gdLst/>
            <a:ahLst/>
            <a:cxnLst/>
            <a:rect r="r" b="b" t="t" l="l"/>
            <a:pathLst>
              <a:path h="1767432" w="1741724">
                <a:moveTo>
                  <a:pt x="0" y="0"/>
                </a:moveTo>
                <a:lnTo>
                  <a:pt x="1741724" y="0"/>
                </a:lnTo>
                <a:lnTo>
                  <a:pt x="1741724" y="1767432"/>
                </a:lnTo>
                <a:lnTo>
                  <a:pt x="0" y="17674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1565059">
            <a:off x="14560121" y="1235976"/>
            <a:ext cx="1954592" cy="1904838"/>
          </a:xfrm>
          <a:custGeom>
            <a:avLst/>
            <a:gdLst/>
            <a:ahLst/>
            <a:cxnLst/>
            <a:rect r="r" b="b" t="t" l="l"/>
            <a:pathLst>
              <a:path h="1904838" w="1954592">
                <a:moveTo>
                  <a:pt x="0" y="0"/>
                </a:moveTo>
                <a:lnTo>
                  <a:pt x="1954592" y="0"/>
                </a:lnTo>
                <a:lnTo>
                  <a:pt x="1954592" y="1904839"/>
                </a:lnTo>
                <a:lnTo>
                  <a:pt x="0" y="19048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2513147">
            <a:off x="15144137" y="6436838"/>
            <a:ext cx="2115163" cy="2182626"/>
          </a:xfrm>
          <a:custGeom>
            <a:avLst/>
            <a:gdLst/>
            <a:ahLst/>
            <a:cxnLst/>
            <a:rect r="r" b="b" t="t" l="l"/>
            <a:pathLst>
              <a:path h="2182626" w="2115163">
                <a:moveTo>
                  <a:pt x="0" y="0"/>
                </a:moveTo>
                <a:lnTo>
                  <a:pt x="2115163" y="0"/>
                </a:lnTo>
                <a:lnTo>
                  <a:pt x="2115163" y="2182626"/>
                </a:lnTo>
                <a:lnTo>
                  <a:pt x="0" y="21826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964633">
            <a:off x="1727627" y="1214460"/>
            <a:ext cx="1648651" cy="2174479"/>
          </a:xfrm>
          <a:custGeom>
            <a:avLst/>
            <a:gdLst/>
            <a:ahLst/>
            <a:cxnLst/>
            <a:rect r="r" b="b" t="t" l="l"/>
            <a:pathLst>
              <a:path h="2174479" w="1648651">
                <a:moveTo>
                  <a:pt x="0" y="0"/>
                </a:moveTo>
                <a:lnTo>
                  <a:pt x="1648651" y="0"/>
                </a:lnTo>
                <a:lnTo>
                  <a:pt x="1648651" y="2174479"/>
                </a:lnTo>
                <a:lnTo>
                  <a:pt x="0" y="21744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4604607" y="4671686"/>
            <a:ext cx="9078787" cy="1191278"/>
          </a:xfrm>
          <a:prstGeom prst="rect">
            <a:avLst/>
          </a:prstGeom>
        </p:spPr>
        <p:txBody>
          <a:bodyPr anchor="t" rtlCol="false" tIns="0" lIns="0" bIns="0" rIns="0">
            <a:spAutoFit/>
          </a:bodyPr>
          <a:lstStyle/>
          <a:p>
            <a:pPr algn="ctr">
              <a:lnSpc>
                <a:spcPts val="8803"/>
              </a:lnSpc>
            </a:pPr>
            <a:r>
              <a:rPr lang="en-US" sz="9466">
                <a:solidFill>
                  <a:srgbClr val="483A00"/>
                </a:solidFill>
                <a:latin typeface="Baloo Thambi"/>
                <a:ea typeface="Baloo Thambi"/>
                <a:cs typeface="Baloo Thambi"/>
                <a:sym typeface="Baloo Thambi"/>
              </a:rPr>
              <a:t>THANK YOU</a:t>
            </a:r>
          </a:p>
        </p:txBody>
      </p:sp>
      <p:sp>
        <p:nvSpPr>
          <p:cNvPr name="Freeform 11" id="11"/>
          <p:cNvSpPr/>
          <p:nvPr/>
        </p:nvSpPr>
        <p:spPr>
          <a:xfrm flipH="false" flipV="false" rot="0">
            <a:off x="12387612" y="5254530"/>
            <a:ext cx="1853276" cy="1846537"/>
          </a:xfrm>
          <a:custGeom>
            <a:avLst/>
            <a:gdLst/>
            <a:ahLst/>
            <a:cxnLst/>
            <a:rect r="r" b="b" t="t" l="l"/>
            <a:pathLst>
              <a:path h="1846537" w="1853276">
                <a:moveTo>
                  <a:pt x="0" y="0"/>
                </a:moveTo>
                <a:lnTo>
                  <a:pt x="1853277" y="0"/>
                </a:lnTo>
                <a:lnTo>
                  <a:pt x="1853277" y="1846537"/>
                </a:lnTo>
                <a:lnTo>
                  <a:pt x="0" y="184653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F1E7"/>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4638363"/>
            <a:ext cx="4884023" cy="3877080"/>
            <a:chOff x="0" y="0"/>
            <a:chExt cx="1358082" cy="1078085"/>
          </a:xfrm>
        </p:grpSpPr>
        <p:sp>
          <p:nvSpPr>
            <p:cNvPr name="Freeform 4" id="4"/>
            <p:cNvSpPr/>
            <p:nvPr/>
          </p:nvSpPr>
          <p:spPr>
            <a:xfrm flipH="false" flipV="false" rot="0">
              <a:off x="0" y="0"/>
              <a:ext cx="1358082" cy="1078085"/>
            </a:xfrm>
            <a:custGeom>
              <a:avLst/>
              <a:gdLst/>
              <a:ahLst/>
              <a:cxnLst/>
              <a:rect r="r" b="b" t="t" l="l"/>
              <a:pathLst>
                <a:path h="1078085" w="1358082">
                  <a:moveTo>
                    <a:pt x="80843" y="0"/>
                  </a:moveTo>
                  <a:lnTo>
                    <a:pt x="1277239" y="0"/>
                  </a:lnTo>
                  <a:cubicBezTo>
                    <a:pt x="1298680" y="0"/>
                    <a:pt x="1319243" y="8517"/>
                    <a:pt x="1334404" y="23678"/>
                  </a:cubicBezTo>
                  <a:cubicBezTo>
                    <a:pt x="1349565" y="38839"/>
                    <a:pt x="1358082" y="59402"/>
                    <a:pt x="1358082" y="80843"/>
                  </a:cubicBezTo>
                  <a:lnTo>
                    <a:pt x="1358082" y="997243"/>
                  </a:lnTo>
                  <a:cubicBezTo>
                    <a:pt x="1358082" y="1018683"/>
                    <a:pt x="1349565" y="1039246"/>
                    <a:pt x="1334404" y="1054407"/>
                  </a:cubicBezTo>
                  <a:cubicBezTo>
                    <a:pt x="1319243" y="1069568"/>
                    <a:pt x="1298680" y="1078085"/>
                    <a:pt x="1277239" y="1078085"/>
                  </a:cubicBezTo>
                  <a:lnTo>
                    <a:pt x="80843" y="1078085"/>
                  </a:lnTo>
                  <a:cubicBezTo>
                    <a:pt x="59402" y="1078085"/>
                    <a:pt x="38839" y="1069568"/>
                    <a:pt x="23678" y="1054407"/>
                  </a:cubicBezTo>
                  <a:cubicBezTo>
                    <a:pt x="8517" y="1039246"/>
                    <a:pt x="0" y="1018683"/>
                    <a:pt x="0" y="997243"/>
                  </a:cubicBezTo>
                  <a:lnTo>
                    <a:pt x="0" y="80843"/>
                  </a:lnTo>
                  <a:cubicBezTo>
                    <a:pt x="0" y="59402"/>
                    <a:pt x="8517" y="38839"/>
                    <a:pt x="23678" y="23678"/>
                  </a:cubicBezTo>
                  <a:cubicBezTo>
                    <a:pt x="38839" y="8517"/>
                    <a:pt x="59402" y="0"/>
                    <a:pt x="80843" y="0"/>
                  </a:cubicBezTo>
                  <a:close/>
                </a:path>
              </a:pathLst>
            </a:custGeom>
            <a:solidFill>
              <a:srgbClr val="EFF1E7"/>
            </a:solidFill>
            <a:ln w="38100" cap="rnd">
              <a:solidFill>
                <a:srgbClr val="000000"/>
              </a:solidFill>
              <a:prstDash val="solid"/>
              <a:round/>
            </a:ln>
          </p:spPr>
        </p:sp>
        <p:sp>
          <p:nvSpPr>
            <p:cNvPr name="TextBox 5" id="5"/>
            <p:cNvSpPr txBox="true"/>
            <p:nvPr/>
          </p:nvSpPr>
          <p:spPr>
            <a:xfrm>
              <a:off x="0" y="-38100"/>
              <a:ext cx="1358082" cy="111618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4037711" y="1382738"/>
            <a:ext cx="10212578" cy="2108515"/>
            <a:chOff x="0" y="0"/>
            <a:chExt cx="952587" cy="196673"/>
          </a:xfrm>
        </p:grpSpPr>
        <p:sp>
          <p:nvSpPr>
            <p:cNvPr name="Freeform 7" id="7"/>
            <p:cNvSpPr/>
            <p:nvPr/>
          </p:nvSpPr>
          <p:spPr>
            <a:xfrm flipH="false" flipV="false" rot="0">
              <a:off x="0" y="0"/>
              <a:ext cx="952587" cy="196673"/>
            </a:xfrm>
            <a:custGeom>
              <a:avLst/>
              <a:gdLst/>
              <a:ahLst/>
              <a:cxnLst/>
              <a:rect r="r" b="b" t="t" l="l"/>
              <a:pathLst>
                <a:path h="196673" w="952587">
                  <a:moveTo>
                    <a:pt x="952587" y="0"/>
                  </a:moveTo>
                  <a:lnTo>
                    <a:pt x="0" y="0"/>
                  </a:lnTo>
                  <a:lnTo>
                    <a:pt x="101600" y="98337"/>
                  </a:lnTo>
                  <a:lnTo>
                    <a:pt x="0" y="196673"/>
                  </a:lnTo>
                  <a:lnTo>
                    <a:pt x="952587" y="196673"/>
                  </a:lnTo>
                  <a:lnTo>
                    <a:pt x="850987" y="98337"/>
                  </a:lnTo>
                  <a:lnTo>
                    <a:pt x="952587" y="0"/>
                  </a:lnTo>
                  <a:close/>
                </a:path>
              </a:pathLst>
            </a:custGeom>
            <a:solidFill>
              <a:srgbClr val="DBE0C2"/>
            </a:solidFill>
            <a:ln w="38100" cap="sq">
              <a:solidFill>
                <a:srgbClr val="000000"/>
              </a:solidFill>
              <a:prstDash val="solid"/>
              <a:miter/>
            </a:ln>
          </p:spPr>
        </p:sp>
        <p:sp>
          <p:nvSpPr>
            <p:cNvPr name="TextBox 8" id="8"/>
            <p:cNvSpPr txBox="true"/>
            <p:nvPr/>
          </p:nvSpPr>
          <p:spPr>
            <a:xfrm>
              <a:off x="88900" y="-38100"/>
              <a:ext cx="774787" cy="23477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6701988" y="4638363"/>
            <a:ext cx="4884023" cy="3877080"/>
            <a:chOff x="0" y="0"/>
            <a:chExt cx="1358082" cy="1078085"/>
          </a:xfrm>
        </p:grpSpPr>
        <p:sp>
          <p:nvSpPr>
            <p:cNvPr name="Freeform 10" id="10"/>
            <p:cNvSpPr/>
            <p:nvPr/>
          </p:nvSpPr>
          <p:spPr>
            <a:xfrm flipH="false" flipV="false" rot="0">
              <a:off x="0" y="0"/>
              <a:ext cx="1358082" cy="1078085"/>
            </a:xfrm>
            <a:custGeom>
              <a:avLst/>
              <a:gdLst/>
              <a:ahLst/>
              <a:cxnLst/>
              <a:rect r="r" b="b" t="t" l="l"/>
              <a:pathLst>
                <a:path h="1078085" w="1358082">
                  <a:moveTo>
                    <a:pt x="80843" y="0"/>
                  </a:moveTo>
                  <a:lnTo>
                    <a:pt x="1277239" y="0"/>
                  </a:lnTo>
                  <a:cubicBezTo>
                    <a:pt x="1298680" y="0"/>
                    <a:pt x="1319243" y="8517"/>
                    <a:pt x="1334404" y="23678"/>
                  </a:cubicBezTo>
                  <a:cubicBezTo>
                    <a:pt x="1349565" y="38839"/>
                    <a:pt x="1358082" y="59402"/>
                    <a:pt x="1358082" y="80843"/>
                  </a:cubicBezTo>
                  <a:lnTo>
                    <a:pt x="1358082" y="997243"/>
                  </a:lnTo>
                  <a:cubicBezTo>
                    <a:pt x="1358082" y="1018683"/>
                    <a:pt x="1349565" y="1039246"/>
                    <a:pt x="1334404" y="1054407"/>
                  </a:cubicBezTo>
                  <a:cubicBezTo>
                    <a:pt x="1319243" y="1069568"/>
                    <a:pt x="1298680" y="1078085"/>
                    <a:pt x="1277239" y="1078085"/>
                  </a:cubicBezTo>
                  <a:lnTo>
                    <a:pt x="80843" y="1078085"/>
                  </a:lnTo>
                  <a:cubicBezTo>
                    <a:pt x="59402" y="1078085"/>
                    <a:pt x="38839" y="1069568"/>
                    <a:pt x="23678" y="1054407"/>
                  </a:cubicBezTo>
                  <a:cubicBezTo>
                    <a:pt x="8517" y="1039246"/>
                    <a:pt x="0" y="1018683"/>
                    <a:pt x="0" y="997243"/>
                  </a:cubicBezTo>
                  <a:lnTo>
                    <a:pt x="0" y="80843"/>
                  </a:lnTo>
                  <a:cubicBezTo>
                    <a:pt x="0" y="59402"/>
                    <a:pt x="8517" y="38839"/>
                    <a:pt x="23678" y="23678"/>
                  </a:cubicBezTo>
                  <a:cubicBezTo>
                    <a:pt x="38839" y="8517"/>
                    <a:pt x="59402" y="0"/>
                    <a:pt x="80843" y="0"/>
                  </a:cubicBezTo>
                  <a:close/>
                </a:path>
              </a:pathLst>
            </a:custGeom>
            <a:solidFill>
              <a:srgbClr val="EFF1E7"/>
            </a:solidFill>
            <a:ln w="38100" cap="rnd">
              <a:solidFill>
                <a:srgbClr val="000000"/>
              </a:solidFill>
              <a:prstDash val="solid"/>
              <a:round/>
            </a:ln>
          </p:spPr>
        </p:sp>
        <p:sp>
          <p:nvSpPr>
            <p:cNvPr name="TextBox 11" id="11"/>
            <p:cNvSpPr txBox="true"/>
            <p:nvPr/>
          </p:nvSpPr>
          <p:spPr>
            <a:xfrm>
              <a:off x="0" y="-38100"/>
              <a:ext cx="1358082" cy="111618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2375277" y="4638363"/>
            <a:ext cx="4884023" cy="3877080"/>
            <a:chOff x="0" y="0"/>
            <a:chExt cx="1358082" cy="1078085"/>
          </a:xfrm>
        </p:grpSpPr>
        <p:sp>
          <p:nvSpPr>
            <p:cNvPr name="Freeform 13" id="13"/>
            <p:cNvSpPr/>
            <p:nvPr/>
          </p:nvSpPr>
          <p:spPr>
            <a:xfrm flipH="false" flipV="false" rot="0">
              <a:off x="0" y="0"/>
              <a:ext cx="1358082" cy="1078085"/>
            </a:xfrm>
            <a:custGeom>
              <a:avLst/>
              <a:gdLst/>
              <a:ahLst/>
              <a:cxnLst/>
              <a:rect r="r" b="b" t="t" l="l"/>
              <a:pathLst>
                <a:path h="1078085" w="1358082">
                  <a:moveTo>
                    <a:pt x="80843" y="0"/>
                  </a:moveTo>
                  <a:lnTo>
                    <a:pt x="1277239" y="0"/>
                  </a:lnTo>
                  <a:cubicBezTo>
                    <a:pt x="1298680" y="0"/>
                    <a:pt x="1319243" y="8517"/>
                    <a:pt x="1334404" y="23678"/>
                  </a:cubicBezTo>
                  <a:cubicBezTo>
                    <a:pt x="1349565" y="38839"/>
                    <a:pt x="1358082" y="59402"/>
                    <a:pt x="1358082" y="80843"/>
                  </a:cubicBezTo>
                  <a:lnTo>
                    <a:pt x="1358082" y="997243"/>
                  </a:lnTo>
                  <a:cubicBezTo>
                    <a:pt x="1358082" y="1018683"/>
                    <a:pt x="1349565" y="1039246"/>
                    <a:pt x="1334404" y="1054407"/>
                  </a:cubicBezTo>
                  <a:cubicBezTo>
                    <a:pt x="1319243" y="1069568"/>
                    <a:pt x="1298680" y="1078085"/>
                    <a:pt x="1277239" y="1078085"/>
                  </a:cubicBezTo>
                  <a:lnTo>
                    <a:pt x="80843" y="1078085"/>
                  </a:lnTo>
                  <a:cubicBezTo>
                    <a:pt x="59402" y="1078085"/>
                    <a:pt x="38839" y="1069568"/>
                    <a:pt x="23678" y="1054407"/>
                  </a:cubicBezTo>
                  <a:cubicBezTo>
                    <a:pt x="8517" y="1039246"/>
                    <a:pt x="0" y="1018683"/>
                    <a:pt x="0" y="997243"/>
                  </a:cubicBezTo>
                  <a:lnTo>
                    <a:pt x="0" y="80843"/>
                  </a:lnTo>
                  <a:cubicBezTo>
                    <a:pt x="0" y="59402"/>
                    <a:pt x="8517" y="38839"/>
                    <a:pt x="23678" y="23678"/>
                  </a:cubicBezTo>
                  <a:cubicBezTo>
                    <a:pt x="38839" y="8517"/>
                    <a:pt x="59402" y="0"/>
                    <a:pt x="80843" y="0"/>
                  </a:cubicBezTo>
                  <a:close/>
                </a:path>
              </a:pathLst>
            </a:custGeom>
            <a:solidFill>
              <a:srgbClr val="EFF1E7"/>
            </a:solidFill>
            <a:ln w="38100" cap="rnd">
              <a:solidFill>
                <a:srgbClr val="000000"/>
              </a:solidFill>
              <a:prstDash val="solid"/>
              <a:round/>
            </a:ln>
          </p:spPr>
        </p:sp>
        <p:sp>
          <p:nvSpPr>
            <p:cNvPr name="TextBox 14" id="14"/>
            <p:cNvSpPr txBox="true"/>
            <p:nvPr/>
          </p:nvSpPr>
          <p:spPr>
            <a:xfrm>
              <a:off x="0" y="-38100"/>
              <a:ext cx="1358082" cy="1116185"/>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false" flipV="false" rot="-961778">
            <a:off x="508770" y="3817213"/>
            <a:ext cx="1685196" cy="1642300"/>
          </a:xfrm>
          <a:custGeom>
            <a:avLst/>
            <a:gdLst/>
            <a:ahLst/>
            <a:cxnLst/>
            <a:rect r="r" b="b" t="t" l="l"/>
            <a:pathLst>
              <a:path h="1642300" w="1685196">
                <a:moveTo>
                  <a:pt x="0" y="0"/>
                </a:moveTo>
                <a:lnTo>
                  <a:pt x="1685196" y="0"/>
                </a:lnTo>
                <a:lnTo>
                  <a:pt x="1685196" y="1642300"/>
                </a:lnTo>
                <a:lnTo>
                  <a:pt x="0" y="16423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5900837" y="4254213"/>
            <a:ext cx="1723600" cy="1778574"/>
          </a:xfrm>
          <a:custGeom>
            <a:avLst/>
            <a:gdLst/>
            <a:ahLst/>
            <a:cxnLst/>
            <a:rect r="r" b="b" t="t" l="l"/>
            <a:pathLst>
              <a:path h="1778574" w="1723600">
                <a:moveTo>
                  <a:pt x="0" y="0"/>
                </a:moveTo>
                <a:lnTo>
                  <a:pt x="1723600" y="0"/>
                </a:lnTo>
                <a:lnTo>
                  <a:pt x="1723600" y="1778574"/>
                </a:lnTo>
                <a:lnTo>
                  <a:pt x="0" y="17785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2204036" y="5143500"/>
            <a:ext cx="2345302" cy="2605891"/>
          </a:xfrm>
          <a:custGeom>
            <a:avLst/>
            <a:gdLst/>
            <a:ahLst/>
            <a:cxnLst/>
            <a:rect r="r" b="b" t="t" l="l"/>
            <a:pathLst>
              <a:path h="2605891" w="2345302">
                <a:moveTo>
                  <a:pt x="0" y="0"/>
                </a:moveTo>
                <a:lnTo>
                  <a:pt x="2345302" y="0"/>
                </a:lnTo>
                <a:lnTo>
                  <a:pt x="2345302" y="2605891"/>
                </a:lnTo>
                <a:lnTo>
                  <a:pt x="0" y="260589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8" id="18"/>
          <p:cNvSpPr txBox="true"/>
          <p:nvPr/>
        </p:nvSpPr>
        <p:spPr>
          <a:xfrm rot="0">
            <a:off x="5256523" y="1926432"/>
            <a:ext cx="7579080" cy="1278302"/>
          </a:xfrm>
          <a:prstGeom prst="rect">
            <a:avLst/>
          </a:prstGeom>
        </p:spPr>
        <p:txBody>
          <a:bodyPr anchor="t" rtlCol="false" tIns="0" lIns="0" bIns="0" rIns="0">
            <a:spAutoFit/>
          </a:bodyPr>
          <a:lstStyle/>
          <a:p>
            <a:pPr algn="ctr">
              <a:lnSpc>
                <a:spcPts val="9375"/>
              </a:lnSpc>
            </a:pPr>
            <a:r>
              <a:rPr lang="en-US" sz="10081">
                <a:solidFill>
                  <a:srgbClr val="483A00"/>
                </a:solidFill>
                <a:latin typeface="Baloo Thambi"/>
                <a:ea typeface="Baloo Thambi"/>
                <a:cs typeface="Baloo Thambi"/>
                <a:sym typeface="Baloo Thambi"/>
              </a:rPr>
              <a:t>OUR TEAM</a:t>
            </a:r>
          </a:p>
        </p:txBody>
      </p:sp>
      <p:sp>
        <p:nvSpPr>
          <p:cNvPr name="Freeform 19" id="19"/>
          <p:cNvSpPr/>
          <p:nvPr/>
        </p:nvSpPr>
        <p:spPr>
          <a:xfrm flipH="false" flipV="false" rot="0">
            <a:off x="7873412" y="5143500"/>
            <a:ext cx="2345302" cy="2605891"/>
          </a:xfrm>
          <a:custGeom>
            <a:avLst/>
            <a:gdLst/>
            <a:ahLst/>
            <a:cxnLst/>
            <a:rect r="r" b="b" t="t" l="l"/>
            <a:pathLst>
              <a:path h="2605891" w="2345302">
                <a:moveTo>
                  <a:pt x="0" y="0"/>
                </a:moveTo>
                <a:lnTo>
                  <a:pt x="2345302" y="0"/>
                </a:lnTo>
                <a:lnTo>
                  <a:pt x="2345302" y="2605891"/>
                </a:lnTo>
                <a:lnTo>
                  <a:pt x="0" y="260589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0" id="20"/>
          <p:cNvSpPr/>
          <p:nvPr/>
        </p:nvSpPr>
        <p:spPr>
          <a:xfrm flipH="false" flipV="false" rot="0">
            <a:off x="13649595" y="5143500"/>
            <a:ext cx="2345302" cy="2605891"/>
          </a:xfrm>
          <a:custGeom>
            <a:avLst/>
            <a:gdLst/>
            <a:ahLst/>
            <a:cxnLst/>
            <a:rect r="r" b="b" t="t" l="l"/>
            <a:pathLst>
              <a:path h="2605891" w="2345302">
                <a:moveTo>
                  <a:pt x="0" y="0"/>
                </a:moveTo>
                <a:lnTo>
                  <a:pt x="2345302" y="0"/>
                </a:lnTo>
                <a:lnTo>
                  <a:pt x="2345302" y="2605891"/>
                </a:lnTo>
                <a:lnTo>
                  <a:pt x="0" y="260589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1" id="21"/>
          <p:cNvGrpSpPr/>
          <p:nvPr/>
        </p:nvGrpSpPr>
        <p:grpSpPr>
          <a:xfrm rot="0">
            <a:off x="606798" y="7873216"/>
            <a:ext cx="5539779" cy="1143757"/>
            <a:chOff x="0" y="0"/>
            <a:chExt cx="952587" cy="196673"/>
          </a:xfrm>
        </p:grpSpPr>
        <p:sp>
          <p:nvSpPr>
            <p:cNvPr name="Freeform 22" id="22"/>
            <p:cNvSpPr/>
            <p:nvPr/>
          </p:nvSpPr>
          <p:spPr>
            <a:xfrm flipH="false" flipV="false" rot="0">
              <a:off x="0" y="0"/>
              <a:ext cx="952587" cy="196673"/>
            </a:xfrm>
            <a:custGeom>
              <a:avLst/>
              <a:gdLst/>
              <a:ahLst/>
              <a:cxnLst/>
              <a:rect r="r" b="b" t="t" l="l"/>
              <a:pathLst>
                <a:path h="196673" w="952587">
                  <a:moveTo>
                    <a:pt x="952587" y="0"/>
                  </a:moveTo>
                  <a:lnTo>
                    <a:pt x="0" y="0"/>
                  </a:lnTo>
                  <a:lnTo>
                    <a:pt x="101600" y="98337"/>
                  </a:lnTo>
                  <a:lnTo>
                    <a:pt x="0" y="196673"/>
                  </a:lnTo>
                  <a:lnTo>
                    <a:pt x="952587" y="196673"/>
                  </a:lnTo>
                  <a:lnTo>
                    <a:pt x="850987" y="98337"/>
                  </a:lnTo>
                  <a:lnTo>
                    <a:pt x="952587" y="0"/>
                  </a:lnTo>
                  <a:close/>
                </a:path>
              </a:pathLst>
            </a:custGeom>
            <a:solidFill>
              <a:srgbClr val="FEE27E"/>
            </a:solidFill>
            <a:ln w="38100" cap="sq">
              <a:solidFill>
                <a:srgbClr val="000000"/>
              </a:solidFill>
              <a:prstDash val="solid"/>
              <a:miter/>
            </a:ln>
          </p:spPr>
        </p:sp>
        <p:sp>
          <p:nvSpPr>
            <p:cNvPr name="TextBox 23" id="23"/>
            <p:cNvSpPr txBox="true"/>
            <p:nvPr/>
          </p:nvSpPr>
          <p:spPr>
            <a:xfrm>
              <a:off x="88900" y="-38100"/>
              <a:ext cx="774787" cy="234773"/>
            </a:xfrm>
            <a:prstGeom prst="rect">
              <a:avLst/>
            </a:prstGeom>
          </p:spPr>
          <p:txBody>
            <a:bodyPr anchor="ctr" rtlCol="false" tIns="50800" lIns="50800" bIns="50800" rIns="50800"/>
            <a:lstStyle/>
            <a:p>
              <a:pPr algn="ctr">
                <a:lnSpc>
                  <a:spcPts val="2659"/>
                </a:lnSpc>
              </a:pPr>
            </a:p>
          </p:txBody>
        </p:sp>
      </p:grpSp>
      <p:sp>
        <p:nvSpPr>
          <p:cNvPr name="TextBox 24" id="24"/>
          <p:cNvSpPr txBox="true"/>
          <p:nvPr/>
        </p:nvSpPr>
        <p:spPr>
          <a:xfrm rot="0">
            <a:off x="1128325" y="8173260"/>
            <a:ext cx="4496725" cy="677019"/>
          </a:xfrm>
          <a:prstGeom prst="rect">
            <a:avLst/>
          </a:prstGeom>
        </p:spPr>
        <p:txBody>
          <a:bodyPr anchor="t" rtlCol="false" tIns="0" lIns="0" bIns="0" rIns="0">
            <a:spAutoFit/>
          </a:bodyPr>
          <a:lstStyle/>
          <a:p>
            <a:pPr algn="ctr">
              <a:lnSpc>
                <a:spcPts val="4948"/>
              </a:lnSpc>
            </a:pPr>
            <a:r>
              <a:rPr lang="en-US" sz="5320">
                <a:solidFill>
                  <a:srgbClr val="483A00"/>
                </a:solidFill>
                <a:latin typeface="Baloo Thambi"/>
                <a:ea typeface="Baloo Thambi"/>
                <a:cs typeface="Baloo Thambi"/>
                <a:sym typeface="Baloo Thambi"/>
              </a:rPr>
              <a:t>AARON LOEB</a:t>
            </a:r>
          </a:p>
        </p:txBody>
      </p:sp>
      <p:grpSp>
        <p:nvGrpSpPr>
          <p:cNvPr name="Group 25" id="25"/>
          <p:cNvGrpSpPr/>
          <p:nvPr/>
        </p:nvGrpSpPr>
        <p:grpSpPr>
          <a:xfrm rot="0">
            <a:off x="6374111" y="7873216"/>
            <a:ext cx="5539779" cy="1143757"/>
            <a:chOff x="0" y="0"/>
            <a:chExt cx="952587" cy="196673"/>
          </a:xfrm>
        </p:grpSpPr>
        <p:sp>
          <p:nvSpPr>
            <p:cNvPr name="Freeform 26" id="26"/>
            <p:cNvSpPr/>
            <p:nvPr/>
          </p:nvSpPr>
          <p:spPr>
            <a:xfrm flipH="false" flipV="false" rot="0">
              <a:off x="0" y="0"/>
              <a:ext cx="952587" cy="196673"/>
            </a:xfrm>
            <a:custGeom>
              <a:avLst/>
              <a:gdLst/>
              <a:ahLst/>
              <a:cxnLst/>
              <a:rect r="r" b="b" t="t" l="l"/>
              <a:pathLst>
                <a:path h="196673" w="952587">
                  <a:moveTo>
                    <a:pt x="952587" y="0"/>
                  </a:moveTo>
                  <a:lnTo>
                    <a:pt x="0" y="0"/>
                  </a:lnTo>
                  <a:lnTo>
                    <a:pt x="101600" y="98337"/>
                  </a:lnTo>
                  <a:lnTo>
                    <a:pt x="0" y="196673"/>
                  </a:lnTo>
                  <a:lnTo>
                    <a:pt x="952587" y="196673"/>
                  </a:lnTo>
                  <a:lnTo>
                    <a:pt x="850987" y="98337"/>
                  </a:lnTo>
                  <a:lnTo>
                    <a:pt x="952587" y="0"/>
                  </a:lnTo>
                  <a:close/>
                </a:path>
              </a:pathLst>
            </a:custGeom>
            <a:solidFill>
              <a:srgbClr val="FEE27E"/>
            </a:solidFill>
            <a:ln w="38100" cap="sq">
              <a:solidFill>
                <a:srgbClr val="000000"/>
              </a:solidFill>
              <a:prstDash val="solid"/>
              <a:miter/>
            </a:ln>
          </p:spPr>
        </p:sp>
        <p:sp>
          <p:nvSpPr>
            <p:cNvPr name="TextBox 27" id="27"/>
            <p:cNvSpPr txBox="true"/>
            <p:nvPr/>
          </p:nvSpPr>
          <p:spPr>
            <a:xfrm>
              <a:off x="88900" y="-38100"/>
              <a:ext cx="774787" cy="234773"/>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6895638" y="8173260"/>
            <a:ext cx="4496725" cy="677019"/>
          </a:xfrm>
          <a:prstGeom prst="rect">
            <a:avLst/>
          </a:prstGeom>
        </p:spPr>
        <p:txBody>
          <a:bodyPr anchor="t" rtlCol="false" tIns="0" lIns="0" bIns="0" rIns="0">
            <a:spAutoFit/>
          </a:bodyPr>
          <a:lstStyle/>
          <a:p>
            <a:pPr algn="ctr">
              <a:lnSpc>
                <a:spcPts val="4948"/>
              </a:lnSpc>
            </a:pPr>
            <a:r>
              <a:rPr lang="en-US" sz="5320">
                <a:solidFill>
                  <a:srgbClr val="483A00"/>
                </a:solidFill>
                <a:latin typeface="Baloo Thambi"/>
                <a:ea typeface="Baloo Thambi"/>
                <a:cs typeface="Baloo Thambi"/>
                <a:sym typeface="Baloo Thambi"/>
              </a:rPr>
              <a:t>AVERY DAVIS</a:t>
            </a:r>
          </a:p>
        </p:txBody>
      </p:sp>
      <p:grpSp>
        <p:nvGrpSpPr>
          <p:cNvPr name="Group 29" id="29"/>
          <p:cNvGrpSpPr/>
          <p:nvPr/>
        </p:nvGrpSpPr>
        <p:grpSpPr>
          <a:xfrm rot="0">
            <a:off x="12141423" y="7873216"/>
            <a:ext cx="5539779" cy="1143757"/>
            <a:chOff x="0" y="0"/>
            <a:chExt cx="952587" cy="196673"/>
          </a:xfrm>
        </p:grpSpPr>
        <p:sp>
          <p:nvSpPr>
            <p:cNvPr name="Freeform 30" id="30"/>
            <p:cNvSpPr/>
            <p:nvPr/>
          </p:nvSpPr>
          <p:spPr>
            <a:xfrm flipH="false" flipV="false" rot="0">
              <a:off x="0" y="0"/>
              <a:ext cx="952587" cy="196673"/>
            </a:xfrm>
            <a:custGeom>
              <a:avLst/>
              <a:gdLst/>
              <a:ahLst/>
              <a:cxnLst/>
              <a:rect r="r" b="b" t="t" l="l"/>
              <a:pathLst>
                <a:path h="196673" w="952587">
                  <a:moveTo>
                    <a:pt x="952587" y="0"/>
                  </a:moveTo>
                  <a:lnTo>
                    <a:pt x="0" y="0"/>
                  </a:lnTo>
                  <a:lnTo>
                    <a:pt x="101600" y="98337"/>
                  </a:lnTo>
                  <a:lnTo>
                    <a:pt x="0" y="196673"/>
                  </a:lnTo>
                  <a:lnTo>
                    <a:pt x="952587" y="196673"/>
                  </a:lnTo>
                  <a:lnTo>
                    <a:pt x="850987" y="98337"/>
                  </a:lnTo>
                  <a:lnTo>
                    <a:pt x="952587" y="0"/>
                  </a:lnTo>
                  <a:close/>
                </a:path>
              </a:pathLst>
            </a:custGeom>
            <a:solidFill>
              <a:srgbClr val="FEE27E"/>
            </a:solidFill>
            <a:ln w="38100" cap="sq">
              <a:solidFill>
                <a:srgbClr val="000000"/>
              </a:solidFill>
              <a:prstDash val="solid"/>
              <a:miter/>
            </a:ln>
          </p:spPr>
        </p:sp>
        <p:sp>
          <p:nvSpPr>
            <p:cNvPr name="TextBox 31" id="31"/>
            <p:cNvSpPr txBox="true"/>
            <p:nvPr/>
          </p:nvSpPr>
          <p:spPr>
            <a:xfrm>
              <a:off x="88900" y="-38100"/>
              <a:ext cx="774787" cy="234773"/>
            </a:xfrm>
            <a:prstGeom prst="rect">
              <a:avLst/>
            </a:prstGeom>
          </p:spPr>
          <p:txBody>
            <a:bodyPr anchor="ctr" rtlCol="false" tIns="50800" lIns="50800" bIns="50800" rIns="50800"/>
            <a:lstStyle/>
            <a:p>
              <a:pPr algn="ctr">
                <a:lnSpc>
                  <a:spcPts val="2659"/>
                </a:lnSpc>
              </a:pPr>
            </a:p>
          </p:txBody>
        </p:sp>
      </p:grpSp>
      <p:sp>
        <p:nvSpPr>
          <p:cNvPr name="TextBox 32" id="32"/>
          <p:cNvSpPr txBox="true"/>
          <p:nvPr/>
        </p:nvSpPr>
        <p:spPr>
          <a:xfrm rot="0">
            <a:off x="12662951" y="8173260"/>
            <a:ext cx="4496725" cy="677019"/>
          </a:xfrm>
          <a:prstGeom prst="rect">
            <a:avLst/>
          </a:prstGeom>
        </p:spPr>
        <p:txBody>
          <a:bodyPr anchor="t" rtlCol="false" tIns="0" lIns="0" bIns="0" rIns="0">
            <a:spAutoFit/>
          </a:bodyPr>
          <a:lstStyle/>
          <a:p>
            <a:pPr algn="ctr">
              <a:lnSpc>
                <a:spcPts val="4948"/>
              </a:lnSpc>
            </a:pPr>
            <a:r>
              <a:rPr lang="en-US" sz="5320">
                <a:solidFill>
                  <a:srgbClr val="483A00"/>
                </a:solidFill>
                <a:latin typeface="Baloo Thambi"/>
                <a:ea typeface="Baloo Thambi"/>
                <a:cs typeface="Baloo Thambi"/>
                <a:sym typeface="Baloo Thambi"/>
              </a:rPr>
              <a:t>CHIAKI SATO</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C5C5"/>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81940" y="1945127"/>
            <a:ext cx="16177360" cy="7313173"/>
            <a:chOff x="0" y="0"/>
            <a:chExt cx="4068862" cy="1839379"/>
          </a:xfrm>
        </p:grpSpPr>
        <p:sp>
          <p:nvSpPr>
            <p:cNvPr name="Freeform 4" id="4"/>
            <p:cNvSpPr/>
            <p:nvPr/>
          </p:nvSpPr>
          <p:spPr>
            <a:xfrm flipH="false" flipV="false" rot="0">
              <a:off x="0" y="0"/>
              <a:ext cx="4068862" cy="1839379"/>
            </a:xfrm>
            <a:custGeom>
              <a:avLst/>
              <a:gdLst/>
              <a:ahLst/>
              <a:cxnLst/>
              <a:rect r="r" b="b" t="t" l="l"/>
              <a:pathLst>
                <a:path h="1839379" w="4068862">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name="TextBox 5" id="5"/>
            <p:cNvSpPr txBox="true"/>
            <p:nvPr/>
          </p:nvSpPr>
          <p:spPr>
            <a:xfrm>
              <a:off x="0" y="-38100"/>
              <a:ext cx="4068862" cy="1877479"/>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2080418" y="1143304"/>
            <a:ext cx="14163379" cy="1603646"/>
            <a:chOff x="0" y="0"/>
            <a:chExt cx="1406886" cy="159294"/>
          </a:xfrm>
        </p:grpSpPr>
        <p:sp>
          <p:nvSpPr>
            <p:cNvPr name="Freeform 7" id="7"/>
            <p:cNvSpPr/>
            <p:nvPr/>
          </p:nvSpPr>
          <p:spPr>
            <a:xfrm flipH="false" flipV="false" rot="0">
              <a:off x="0" y="0"/>
              <a:ext cx="1406886" cy="159294"/>
            </a:xfrm>
            <a:custGeom>
              <a:avLst/>
              <a:gdLst/>
              <a:ahLst/>
              <a:cxnLst/>
              <a:rect r="r" b="b" t="t" l="l"/>
              <a:pathLst>
                <a:path h="159294" w="1406886">
                  <a:moveTo>
                    <a:pt x="1406886" y="0"/>
                  </a:moveTo>
                  <a:lnTo>
                    <a:pt x="0" y="0"/>
                  </a:lnTo>
                  <a:lnTo>
                    <a:pt x="101600" y="79647"/>
                  </a:lnTo>
                  <a:lnTo>
                    <a:pt x="0" y="159294"/>
                  </a:lnTo>
                  <a:lnTo>
                    <a:pt x="1406886" y="159294"/>
                  </a:lnTo>
                  <a:lnTo>
                    <a:pt x="1305286" y="79647"/>
                  </a:lnTo>
                  <a:lnTo>
                    <a:pt x="1406886" y="0"/>
                  </a:lnTo>
                  <a:close/>
                </a:path>
              </a:pathLst>
            </a:custGeom>
            <a:solidFill>
              <a:srgbClr val="DBE0C2"/>
            </a:solidFill>
            <a:ln w="38100" cap="sq">
              <a:solidFill>
                <a:srgbClr val="000000"/>
              </a:solidFill>
              <a:prstDash val="solid"/>
              <a:miter/>
            </a:ln>
          </p:spPr>
        </p:sp>
        <p:sp>
          <p:nvSpPr>
            <p:cNvPr name="TextBox 8" id="8"/>
            <p:cNvSpPr txBox="true"/>
            <p:nvPr/>
          </p:nvSpPr>
          <p:spPr>
            <a:xfrm>
              <a:off x="88900" y="-38100"/>
              <a:ext cx="1229086" cy="197394"/>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95725" y="7559157"/>
            <a:ext cx="2448594" cy="2386266"/>
          </a:xfrm>
          <a:custGeom>
            <a:avLst/>
            <a:gdLst/>
            <a:ahLst/>
            <a:cxnLst/>
            <a:rect r="r" b="b" t="t" l="l"/>
            <a:pathLst>
              <a:path h="2386266" w="2448594">
                <a:moveTo>
                  <a:pt x="0" y="0"/>
                </a:moveTo>
                <a:lnTo>
                  <a:pt x="2448594" y="0"/>
                </a:lnTo>
                <a:lnTo>
                  <a:pt x="2448594" y="2386266"/>
                </a:lnTo>
                <a:lnTo>
                  <a:pt x="0" y="23862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5453978" y="7559157"/>
            <a:ext cx="2267301" cy="2339617"/>
          </a:xfrm>
          <a:custGeom>
            <a:avLst/>
            <a:gdLst/>
            <a:ahLst/>
            <a:cxnLst/>
            <a:rect r="r" b="b" t="t" l="l"/>
            <a:pathLst>
              <a:path h="2339617" w="2267301">
                <a:moveTo>
                  <a:pt x="0" y="0"/>
                </a:moveTo>
                <a:lnTo>
                  <a:pt x="2267301" y="0"/>
                </a:lnTo>
                <a:lnTo>
                  <a:pt x="2267301" y="2339617"/>
                </a:lnTo>
                <a:lnTo>
                  <a:pt x="0" y="23396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2870236" y="3597576"/>
            <a:ext cx="12583742" cy="4451705"/>
          </a:xfrm>
          <a:prstGeom prst="rect">
            <a:avLst/>
          </a:prstGeom>
        </p:spPr>
        <p:txBody>
          <a:bodyPr anchor="t" rtlCol="false" tIns="0" lIns="0" bIns="0" rIns="0">
            <a:spAutoFit/>
          </a:bodyPr>
          <a:lstStyle/>
          <a:p>
            <a:pPr algn="ctr">
              <a:lnSpc>
                <a:spcPts val="5014"/>
              </a:lnSpc>
            </a:pPr>
            <a:r>
              <a:rPr lang="en-US" sz="5391">
                <a:solidFill>
                  <a:srgbClr val="483A00"/>
                </a:solidFill>
                <a:latin typeface="Kurale"/>
                <a:ea typeface="Kurale"/>
                <a:cs typeface="Kurale"/>
                <a:sym typeface="Kurale"/>
              </a:rPr>
              <a:t>Lorem ipsum dolor sit amet, consectetur adipiscing elit. Suspendisse quis enim pretium, bibendum ante ullamcorper, tincidunt augue. Nunc sed lorem aliquam, malesuada lectus eu, placerat lorem. Proin at aliquet sapien, vitae elementum mi.</a:t>
            </a:r>
            <a:r>
              <a:rPr lang="en-US" sz="5391">
                <a:solidFill>
                  <a:srgbClr val="483A00"/>
                </a:solidFill>
                <a:latin typeface="Kurale"/>
                <a:ea typeface="Kurale"/>
                <a:cs typeface="Kurale"/>
                <a:sym typeface="Kurale"/>
              </a:rPr>
              <a:t> </a:t>
            </a:r>
          </a:p>
        </p:txBody>
      </p:sp>
      <p:sp>
        <p:nvSpPr>
          <p:cNvPr name="Freeform 12" id="12"/>
          <p:cNvSpPr/>
          <p:nvPr/>
        </p:nvSpPr>
        <p:spPr>
          <a:xfrm flipH="false" flipV="false" rot="0">
            <a:off x="-144326" y="3464226"/>
            <a:ext cx="2452532" cy="2839774"/>
          </a:xfrm>
          <a:custGeom>
            <a:avLst/>
            <a:gdLst/>
            <a:ahLst/>
            <a:cxnLst/>
            <a:rect r="r" b="b" t="t" l="l"/>
            <a:pathLst>
              <a:path h="2839774" w="2452532">
                <a:moveTo>
                  <a:pt x="0" y="0"/>
                </a:moveTo>
                <a:lnTo>
                  <a:pt x="2452532" y="0"/>
                </a:lnTo>
                <a:lnTo>
                  <a:pt x="2452532" y="2839774"/>
                </a:lnTo>
                <a:lnTo>
                  <a:pt x="0" y="28397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15675959" y="3146830"/>
            <a:ext cx="2612041" cy="2602543"/>
          </a:xfrm>
          <a:custGeom>
            <a:avLst/>
            <a:gdLst/>
            <a:ahLst/>
            <a:cxnLst/>
            <a:rect r="r" b="b" t="t" l="l"/>
            <a:pathLst>
              <a:path h="2602543" w="2612041">
                <a:moveTo>
                  <a:pt x="0" y="0"/>
                </a:moveTo>
                <a:lnTo>
                  <a:pt x="2612041" y="0"/>
                </a:lnTo>
                <a:lnTo>
                  <a:pt x="2612041" y="2602542"/>
                </a:lnTo>
                <a:lnTo>
                  <a:pt x="0" y="260254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4" id="14"/>
          <p:cNvSpPr txBox="true"/>
          <p:nvPr/>
        </p:nvSpPr>
        <p:spPr>
          <a:xfrm rot="0">
            <a:off x="3128727" y="1443282"/>
            <a:ext cx="12066761" cy="1194201"/>
          </a:xfrm>
          <a:prstGeom prst="rect">
            <a:avLst/>
          </a:prstGeom>
        </p:spPr>
        <p:txBody>
          <a:bodyPr anchor="t" rtlCol="false" tIns="0" lIns="0" bIns="0" rIns="0">
            <a:spAutoFit/>
          </a:bodyPr>
          <a:lstStyle/>
          <a:p>
            <a:pPr algn="ctr">
              <a:lnSpc>
                <a:spcPts val="8804"/>
              </a:lnSpc>
            </a:pPr>
            <a:r>
              <a:rPr lang="en-US" sz="9466">
                <a:solidFill>
                  <a:srgbClr val="483A00"/>
                </a:solidFill>
                <a:latin typeface="Baloo Thambi"/>
                <a:ea typeface="Baloo Thambi"/>
                <a:cs typeface="Baloo Thambi"/>
                <a:sym typeface="Baloo Thambi"/>
              </a:rPr>
              <a:t>PROJECT OVERVIEW</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EE27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81940" y="1028700"/>
            <a:ext cx="9837068" cy="8229600"/>
            <a:chOff x="0" y="0"/>
            <a:chExt cx="2474178" cy="2069875"/>
          </a:xfrm>
        </p:grpSpPr>
        <p:sp>
          <p:nvSpPr>
            <p:cNvPr name="Freeform 4" id="4"/>
            <p:cNvSpPr/>
            <p:nvPr/>
          </p:nvSpPr>
          <p:spPr>
            <a:xfrm flipH="false" flipV="false" rot="0">
              <a:off x="0" y="0"/>
              <a:ext cx="2474178" cy="2069875"/>
            </a:xfrm>
            <a:custGeom>
              <a:avLst/>
              <a:gdLst/>
              <a:ahLst/>
              <a:cxnLst/>
              <a:rect r="r" b="b" t="t" l="l"/>
              <a:pathLst>
                <a:path h="2069875" w="2474178">
                  <a:moveTo>
                    <a:pt x="40138" y="0"/>
                  </a:moveTo>
                  <a:lnTo>
                    <a:pt x="2434041" y="0"/>
                  </a:lnTo>
                  <a:cubicBezTo>
                    <a:pt x="2444686" y="0"/>
                    <a:pt x="2454895" y="4229"/>
                    <a:pt x="2462422" y="11756"/>
                  </a:cubicBezTo>
                  <a:cubicBezTo>
                    <a:pt x="2469950" y="19283"/>
                    <a:pt x="2474178" y="29493"/>
                    <a:pt x="2474178" y="40138"/>
                  </a:cubicBezTo>
                  <a:lnTo>
                    <a:pt x="2474178" y="2029737"/>
                  </a:lnTo>
                  <a:cubicBezTo>
                    <a:pt x="2474178" y="2040382"/>
                    <a:pt x="2469950" y="2050591"/>
                    <a:pt x="2462422" y="2058119"/>
                  </a:cubicBezTo>
                  <a:cubicBezTo>
                    <a:pt x="2454895" y="2065646"/>
                    <a:pt x="2444686" y="2069875"/>
                    <a:pt x="2434041" y="2069875"/>
                  </a:cubicBezTo>
                  <a:lnTo>
                    <a:pt x="40138" y="2069875"/>
                  </a:lnTo>
                  <a:cubicBezTo>
                    <a:pt x="29493" y="2069875"/>
                    <a:pt x="19283" y="2065646"/>
                    <a:pt x="11756" y="2058119"/>
                  </a:cubicBezTo>
                  <a:cubicBezTo>
                    <a:pt x="4229" y="2050591"/>
                    <a:pt x="0" y="2040382"/>
                    <a:pt x="0" y="2029737"/>
                  </a:cubicBezTo>
                  <a:lnTo>
                    <a:pt x="0" y="40138"/>
                  </a:lnTo>
                  <a:cubicBezTo>
                    <a:pt x="0" y="29493"/>
                    <a:pt x="4229" y="19283"/>
                    <a:pt x="11756" y="11756"/>
                  </a:cubicBezTo>
                  <a:cubicBezTo>
                    <a:pt x="19283" y="4229"/>
                    <a:pt x="29493" y="0"/>
                    <a:pt x="40138" y="0"/>
                  </a:cubicBezTo>
                  <a:close/>
                </a:path>
              </a:pathLst>
            </a:custGeom>
            <a:solidFill>
              <a:srgbClr val="FFF5D3"/>
            </a:solidFill>
            <a:ln w="38100" cap="rnd">
              <a:solidFill>
                <a:srgbClr val="000000"/>
              </a:solidFill>
              <a:prstDash val="solid"/>
              <a:round/>
            </a:ln>
          </p:spPr>
        </p:sp>
        <p:sp>
          <p:nvSpPr>
            <p:cNvPr name="TextBox 5" id="5"/>
            <p:cNvSpPr txBox="true"/>
            <p:nvPr/>
          </p:nvSpPr>
          <p:spPr>
            <a:xfrm>
              <a:off x="0" y="-38100"/>
              <a:ext cx="2474178" cy="210797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840221" y="3599602"/>
            <a:ext cx="9078787" cy="4388022"/>
          </a:xfrm>
          <a:prstGeom prst="rect">
            <a:avLst/>
          </a:prstGeom>
        </p:spPr>
        <p:txBody>
          <a:bodyPr anchor="t" rtlCol="false" tIns="0" lIns="0" bIns="0" rIns="0">
            <a:spAutoFit/>
          </a:bodyPr>
          <a:lstStyle/>
          <a:p>
            <a:pPr algn="l">
              <a:lnSpc>
                <a:spcPts val="4333"/>
              </a:lnSpc>
            </a:pPr>
            <a:r>
              <a:rPr lang="en-US" sz="4659">
                <a:solidFill>
                  <a:srgbClr val="483A00"/>
                </a:solidFill>
                <a:latin typeface="Kurale"/>
                <a:ea typeface="Kurale"/>
                <a:cs typeface="Kurale"/>
                <a:sym typeface="Kurale"/>
              </a:rPr>
              <a:t>Lorem ipsum dolor sit amet, consectetur adipiscing elit. Suspendisse quis enim pretium, bibendum ante ullamcorper, tincidunt augue. Nunc sed lorem aliquam, malesuada lectus eu, placerat lorem. Proin at aliquet sapien, vitae elementum mi.</a:t>
            </a:r>
            <a:r>
              <a:rPr lang="en-US" sz="4659">
                <a:solidFill>
                  <a:srgbClr val="483A00"/>
                </a:solidFill>
                <a:latin typeface="Kurale"/>
                <a:ea typeface="Kurale"/>
                <a:cs typeface="Kurale"/>
                <a:sym typeface="Kurale"/>
              </a:rPr>
              <a:t> </a:t>
            </a:r>
          </a:p>
        </p:txBody>
      </p:sp>
      <p:sp>
        <p:nvSpPr>
          <p:cNvPr name="Freeform 7" id="7"/>
          <p:cNvSpPr/>
          <p:nvPr/>
        </p:nvSpPr>
        <p:spPr>
          <a:xfrm flipH="false" flipV="false" rot="0">
            <a:off x="341483" y="8111844"/>
            <a:ext cx="2084195" cy="2175156"/>
          </a:xfrm>
          <a:custGeom>
            <a:avLst/>
            <a:gdLst/>
            <a:ahLst/>
            <a:cxnLst/>
            <a:rect r="r" b="b" t="t" l="l"/>
            <a:pathLst>
              <a:path h="2175156" w="2084195">
                <a:moveTo>
                  <a:pt x="0" y="0"/>
                </a:moveTo>
                <a:lnTo>
                  <a:pt x="2084195" y="0"/>
                </a:lnTo>
                <a:lnTo>
                  <a:pt x="2084195" y="2175156"/>
                </a:lnTo>
                <a:lnTo>
                  <a:pt x="0" y="21751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1801650" y="1690323"/>
            <a:ext cx="5457650" cy="6906354"/>
          </a:xfrm>
          <a:custGeom>
            <a:avLst/>
            <a:gdLst/>
            <a:ahLst/>
            <a:cxnLst/>
            <a:rect r="r" b="b" t="t" l="l"/>
            <a:pathLst>
              <a:path h="6906354" w="5457650">
                <a:moveTo>
                  <a:pt x="0" y="0"/>
                </a:moveTo>
                <a:lnTo>
                  <a:pt x="5457650" y="0"/>
                </a:lnTo>
                <a:lnTo>
                  <a:pt x="5457650" y="6906354"/>
                </a:lnTo>
                <a:lnTo>
                  <a:pt x="0" y="6906354"/>
                </a:lnTo>
                <a:lnTo>
                  <a:pt x="0" y="0"/>
                </a:lnTo>
                <a:close/>
              </a:path>
            </a:pathLst>
          </a:custGeom>
          <a:blipFill>
            <a:blip r:embed="rId6"/>
            <a:stretch>
              <a:fillRect l="-51619" t="-19159" r="-74706" b="0"/>
            </a:stretch>
          </a:blipFill>
        </p:spPr>
      </p:sp>
      <p:sp>
        <p:nvSpPr>
          <p:cNvPr name="Freeform 9" id="9"/>
          <p:cNvSpPr/>
          <p:nvPr/>
        </p:nvSpPr>
        <p:spPr>
          <a:xfrm flipH="false" flipV="false" rot="0">
            <a:off x="10919008" y="1028700"/>
            <a:ext cx="7108107" cy="8229600"/>
          </a:xfrm>
          <a:custGeom>
            <a:avLst/>
            <a:gdLst/>
            <a:ahLst/>
            <a:cxnLst/>
            <a:rect r="r" b="b" t="t" l="l"/>
            <a:pathLst>
              <a:path h="8229600" w="7108107">
                <a:moveTo>
                  <a:pt x="0" y="0"/>
                </a:moveTo>
                <a:lnTo>
                  <a:pt x="7108107" y="0"/>
                </a:lnTo>
                <a:lnTo>
                  <a:pt x="7108107" y="8229600"/>
                </a:lnTo>
                <a:lnTo>
                  <a:pt x="0" y="82296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840221" y="2294024"/>
            <a:ext cx="9078787" cy="1191278"/>
          </a:xfrm>
          <a:prstGeom prst="rect">
            <a:avLst/>
          </a:prstGeom>
        </p:spPr>
        <p:txBody>
          <a:bodyPr anchor="t" rtlCol="false" tIns="0" lIns="0" bIns="0" rIns="0">
            <a:spAutoFit/>
          </a:bodyPr>
          <a:lstStyle/>
          <a:p>
            <a:pPr algn="l">
              <a:lnSpc>
                <a:spcPts val="8803"/>
              </a:lnSpc>
            </a:pPr>
            <a:r>
              <a:rPr lang="en-US" sz="9466">
                <a:solidFill>
                  <a:srgbClr val="483A00"/>
                </a:solidFill>
                <a:latin typeface="Baloo Thambi"/>
                <a:ea typeface="Baloo Thambi"/>
                <a:cs typeface="Baloo Thambi"/>
                <a:sym typeface="Baloo Thambi"/>
              </a:rPr>
              <a:t>BACKGROUND</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FF1E7"/>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1028700"/>
            <a:ext cx="16230600" cy="8229600"/>
            <a:chOff x="0" y="0"/>
            <a:chExt cx="4513182" cy="2288374"/>
          </a:xfrm>
        </p:grpSpPr>
        <p:sp>
          <p:nvSpPr>
            <p:cNvPr name="Freeform 4" id="4"/>
            <p:cNvSpPr/>
            <p:nvPr/>
          </p:nvSpPr>
          <p:spPr>
            <a:xfrm flipH="false" flipV="false" rot="0">
              <a:off x="0" y="0"/>
              <a:ext cx="4513182" cy="2288374"/>
            </a:xfrm>
            <a:custGeom>
              <a:avLst/>
              <a:gdLst/>
              <a:ahLst/>
              <a:cxnLst/>
              <a:rect r="r" b="b" t="t" l="l"/>
              <a:pathLst>
                <a:path h="2288374" w="4513182">
                  <a:moveTo>
                    <a:pt x="24327" y="0"/>
                  </a:moveTo>
                  <a:lnTo>
                    <a:pt x="4488855" y="0"/>
                  </a:lnTo>
                  <a:cubicBezTo>
                    <a:pt x="4502291" y="0"/>
                    <a:pt x="4513182" y="10891"/>
                    <a:pt x="4513182" y="24327"/>
                  </a:cubicBezTo>
                  <a:lnTo>
                    <a:pt x="4513182" y="2264047"/>
                  </a:lnTo>
                  <a:cubicBezTo>
                    <a:pt x="4513182" y="2277483"/>
                    <a:pt x="4502291" y="2288374"/>
                    <a:pt x="4488855" y="2288374"/>
                  </a:cubicBezTo>
                  <a:lnTo>
                    <a:pt x="24327" y="2288374"/>
                  </a:lnTo>
                  <a:cubicBezTo>
                    <a:pt x="10891" y="2288374"/>
                    <a:pt x="0" y="2277483"/>
                    <a:pt x="0" y="2264047"/>
                  </a:cubicBezTo>
                  <a:lnTo>
                    <a:pt x="0" y="24327"/>
                  </a:lnTo>
                  <a:cubicBezTo>
                    <a:pt x="0" y="10891"/>
                    <a:pt x="10891" y="0"/>
                    <a:pt x="24327" y="0"/>
                  </a:cubicBezTo>
                  <a:close/>
                </a:path>
              </a:pathLst>
            </a:custGeom>
            <a:solidFill>
              <a:srgbClr val="EFF1E7"/>
            </a:solidFill>
            <a:ln w="38100" cap="rnd">
              <a:solidFill>
                <a:srgbClr val="000000"/>
              </a:solidFill>
              <a:prstDash val="solid"/>
              <a:round/>
            </a:ln>
          </p:spPr>
        </p:sp>
        <p:sp>
          <p:nvSpPr>
            <p:cNvPr name="TextBox 5" id="5"/>
            <p:cNvSpPr txBox="true"/>
            <p:nvPr/>
          </p:nvSpPr>
          <p:spPr>
            <a:xfrm>
              <a:off x="0" y="-38100"/>
              <a:ext cx="4513182" cy="2326474"/>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3302598" y="3929096"/>
            <a:ext cx="5913434" cy="1797162"/>
          </a:xfrm>
          <a:prstGeom prst="rect">
            <a:avLst/>
          </a:prstGeom>
        </p:spPr>
        <p:txBody>
          <a:bodyPr anchor="t" rtlCol="false" tIns="0" lIns="0" bIns="0" rIns="0">
            <a:spAutoFit/>
          </a:bodyPr>
          <a:lstStyle/>
          <a:p>
            <a:pPr algn="l">
              <a:lnSpc>
                <a:spcPts val="2822"/>
              </a:lnSpc>
            </a:pPr>
            <a:r>
              <a:rPr lang="en-US" sz="3035">
                <a:solidFill>
                  <a:srgbClr val="483A00"/>
                </a:solidFill>
                <a:latin typeface="Kurale"/>
                <a:ea typeface="Kurale"/>
                <a:cs typeface="Kurale"/>
                <a:sym typeface="Kurale"/>
              </a:rPr>
              <a:t>Lorem ipsum dolor sit amet, consectetur adipiscing elit. Suspendisse quis enim pretium, bibendum ante ullamcorper, tincidunt augue. </a:t>
            </a:r>
          </a:p>
        </p:txBody>
      </p:sp>
      <p:grpSp>
        <p:nvGrpSpPr>
          <p:cNvPr name="Group 7" id="7"/>
          <p:cNvGrpSpPr/>
          <p:nvPr/>
        </p:nvGrpSpPr>
        <p:grpSpPr>
          <a:xfrm rot="0">
            <a:off x="1599964" y="3852896"/>
            <a:ext cx="1400589" cy="1400589"/>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689237" y="3942170"/>
            <a:ext cx="1222042" cy="1222042"/>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D494"/>
            </a:solidFill>
            <a:ln w="38100" cap="sq">
              <a:solidFill>
                <a:srgbClr val="000000"/>
              </a:solidFill>
              <a:prstDash val="solid"/>
              <a:miter/>
            </a:ln>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3302598" y="6023674"/>
            <a:ext cx="5913434" cy="1797162"/>
          </a:xfrm>
          <a:prstGeom prst="rect">
            <a:avLst/>
          </a:prstGeom>
        </p:spPr>
        <p:txBody>
          <a:bodyPr anchor="t" rtlCol="false" tIns="0" lIns="0" bIns="0" rIns="0">
            <a:spAutoFit/>
          </a:bodyPr>
          <a:lstStyle/>
          <a:p>
            <a:pPr algn="l">
              <a:lnSpc>
                <a:spcPts val="2822"/>
              </a:lnSpc>
            </a:pPr>
            <a:r>
              <a:rPr lang="en-US" sz="3035">
                <a:solidFill>
                  <a:srgbClr val="483A00"/>
                </a:solidFill>
                <a:latin typeface="Kurale"/>
                <a:ea typeface="Kurale"/>
                <a:cs typeface="Kurale"/>
                <a:sym typeface="Kurale"/>
              </a:rPr>
              <a:t>Lorem ipsum dolor sit amet, consectetur adipiscing elit. Suspendisse quis enim pretium, bibendum ante ullamcorper, tincidunt augue. </a:t>
            </a:r>
          </a:p>
        </p:txBody>
      </p:sp>
      <p:grpSp>
        <p:nvGrpSpPr>
          <p:cNvPr name="Group 14" id="14"/>
          <p:cNvGrpSpPr/>
          <p:nvPr/>
        </p:nvGrpSpPr>
        <p:grpSpPr>
          <a:xfrm rot="0">
            <a:off x="1599964" y="5947474"/>
            <a:ext cx="1400589" cy="1400589"/>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689237" y="6036747"/>
            <a:ext cx="1222042" cy="122204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D494"/>
            </a:solidFill>
            <a:ln w="38100" cap="sq">
              <a:solidFill>
                <a:srgbClr val="000000"/>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9046063" y="3852896"/>
            <a:ext cx="1400589" cy="1400589"/>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9135336" y="3942170"/>
            <a:ext cx="1222042" cy="1222042"/>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D494"/>
            </a:solidFill>
            <a:ln w="38100" cap="sq">
              <a:solidFill>
                <a:srgbClr val="000000"/>
              </a:solidFill>
              <a:prstDash val="solid"/>
              <a:miter/>
            </a:ln>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9046063" y="5947474"/>
            <a:ext cx="1400589" cy="1400589"/>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9135336" y="6036747"/>
            <a:ext cx="1222042" cy="1222042"/>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D494"/>
            </a:solidFill>
            <a:ln w="38100" cap="sq">
              <a:solidFill>
                <a:srgbClr val="000000"/>
              </a:solidFill>
              <a:prstDash val="solid"/>
              <a:miter/>
            </a:ln>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32" id="32"/>
          <p:cNvSpPr/>
          <p:nvPr/>
        </p:nvSpPr>
        <p:spPr>
          <a:xfrm flipH="false" flipV="false" rot="0">
            <a:off x="327610" y="616156"/>
            <a:ext cx="2120824" cy="2455691"/>
          </a:xfrm>
          <a:custGeom>
            <a:avLst/>
            <a:gdLst/>
            <a:ahLst/>
            <a:cxnLst/>
            <a:rect r="r" b="b" t="t" l="l"/>
            <a:pathLst>
              <a:path h="2455691" w="2120824">
                <a:moveTo>
                  <a:pt x="0" y="0"/>
                </a:moveTo>
                <a:lnTo>
                  <a:pt x="2120824" y="0"/>
                </a:lnTo>
                <a:lnTo>
                  <a:pt x="2120824" y="2455690"/>
                </a:lnTo>
                <a:lnTo>
                  <a:pt x="0" y="245569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3" id="33"/>
          <p:cNvSpPr/>
          <p:nvPr/>
        </p:nvSpPr>
        <p:spPr>
          <a:xfrm flipH="false" flipV="false" rot="1347170">
            <a:off x="15925726" y="7662105"/>
            <a:ext cx="2049937" cy="2042483"/>
          </a:xfrm>
          <a:custGeom>
            <a:avLst/>
            <a:gdLst/>
            <a:ahLst/>
            <a:cxnLst/>
            <a:rect r="r" b="b" t="t" l="l"/>
            <a:pathLst>
              <a:path h="2042483" w="2049937">
                <a:moveTo>
                  <a:pt x="0" y="0"/>
                </a:moveTo>
                <a:lnTo>
                  <a:pt x="2049937" y="0"/>
                </a:lnTo>
                <a:lnTo>
                  <a:pt x="2049937" y="2042483"/>
                </a:lnTo>
                <a:lnTo>
                  <a:pt x="0" y="20424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4" id="34"/>
          <p:cNvSpPr/>
          <p:nvPr/>
        </p:nvSpPr>
        <p:spPr>
          <a:xfrm flipH="false" flipV="false" rot="0">
            <a:off x="434224" y="7747727"/>
            <a:ext cx="2687160" cy="1871240"/>
          </a:xfrm>
          <a:custGeom>
            <a:avLst/>
            <a:gdLst/>
            <a:ahLst/>
            <a:cxnLst/>
            <a:rect r="r" b="b" t="t" l="l"/>
            <a:pathLst>
              <a:path h="1871240" w="2687160">
                <a:moveTo>
                  <a:pt x="0" y="0"/>
                </a:moveTo>
                <a:lnTo>
                  <a:pt x="2687160" y="0"/>
                </a:lnTo>
                <a:lnTo>
                  <a:pt x="2687160" y="1871240"/>
                </a:lnTo>
                <a:lnTo>
                  <a:pt x="0" y="187124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5" id="35"/>
          <p:cNvSpPr/>
          <p:nvPr/>
        </p:nvSpPr>
        <p:spPr>
          <a:xfrm flipH="false" flipV="false" rot="0">
            <a:off x="14598388" y="-573667"/>
            <a:ext cx="1196434" cy="3204734"/>
          </a:xfrm>
          <a:custGeom>
            <a:avLst/>
            <a:gdLst/>
            <a:ahLst/>
            <a:cxnLst/>
            <a:rect r="r" b="b" t="t" l="l"/>
            <a:pathLst>
              <a:path h="3204734" w="1196434">
                <a:moveTo>
                  <a:pt x="0" y="0"/>
                </a:moveTo>
                <a:lnTo>
                  <a:pt x="1196434" y="0"/>
                </a:lnTo>
                <a:lnTo>
                  <a:pt x="1196434" y="3204734"/>
                </a:lnTo>
                <a:lnTo>
                  <a:pt x="0" y="3204734"/>
                </a:lnTo>
                <a:lnTo>
                  <a:pt x="0" y="0"/>
                </a:lnTo>
                <a:close/>
              </a:path>
            </a:pathLst>
          </a:custGeom>
          <a:blipFill>
            <a:blip r:embed="rId10"/>
            <a:stretch>
              <a:fillRect l="0" t="0" r="0" b="0"/>
            </a:stretch>
          </a:blipFill>
        </p:spPr>
      </p:sp>
      <p:sp>
        <p:nvSpPr>
          <p:cNvPr name="TextBox 36" id="36"/>
          <p:cNvSpPr txBox="true"/>
          <p:nvPr/>
        </p:nvSpPr>
        <p:spPr>
          <a:xfrm rot="0">
            <a:off x="5256523" y="1926432"/>
            <a:ext cx="7579080" cy="1278302"/>
          </a:xfrm>
          <a:prstGeom prst="rect">
            <a:avLst/>
          </a:prstGeom>
        </p:spPr>
        <p:txBody>
          <a:bodyPr anchor="t" rtlCol="false" tIns="0" lIns="0" bIns="0" rIns="0">
            <a:spAutoFit/>
          </a:bodyPr>
          <a:lstStyle/>
          <a:p>
            <a:pPr algn="ctr">
              <a:lnSpc>
                <a:spcPts val="9375"/>
              </a:lnSpc>
            </a:pPr>
            <a:r>
              <a:rPr lang="en-US" sz="10081">
                <a:solidFill>
                  <a:srgbClr val="483A00"/>
                </a:solidFill>
                <a:latin typeface="Baloo Thambi"/>
                <a:ea typeface="Baloo Thambi"/>
                <a:cs typeface="Baloo Thambi"/>
                <a:sym typeface="Baloo Thambi"/>
              </a:rPr>
              <a:t>PROCESS</a:t>
            </a:r>
          </a:p>
        </p:txBody>
      </p:sp>
      <p:sp>
        <p:nvSpPr>
          <p:cNvPr name="TextBox 37" id="37"/>
          <p:cNvSpPr txBox="true"/>
          <p:nvPr/>
        </p:nvSpPr>
        <p:spPr>
          <a:xfrm rot="0">
            <a:off x="10685329" y="3929096"/>
            <a:ext cx="5913434" cy="1797162"/>
          </a:xfrm>
          <a:prstGeom prst="rect">
            <a:avLst/>
          </a:prstGeom>
        </p:spPr>
        <p:txBody>
          <a:bodyPr anchor="t" rtlCol="false" tIns="0" lIns="0" bIns="0" rIns="0">
            <a:spAutoFit/>
          </a:bodyPr>
          <a:lstStyle/>
          <a:p>
            <a:pPr algn="l">
              <a:lnSpc>
                <a:spcPts val="2822"/>
              </a:lnSpc>
            </a:pPr>
            <a:r>
              <a:rPr lang="en-US" sz="3035">
                <a:solidFill>
                  <a:srgbClr val="483A00"/>
                </a:solidFill>
                <a:latin typeface="Kurale"/>
                <a:ea typeface="Kurale"/>
                <a:cs typeface="Kurale"/>
                <a:sym typeface="Kurale"/>
              </a:rPr>
              <a:t>Lorem ipsum dolor sit amet, consectetur adipiscing elit. Suspendisse quis enim pretium, bibendum ante ullamcorper, tincidunt augue. </a:t>
            </a:r>
          </a:p>
        </p:txBody>
      </p:sp>
      <p:sp>
        <p:nvSpPr>
          <p:cNvPr name="TextBox 38" id="38"/>
          <p:cNvSpPr txBox="true"/>
          <p:nvPr/>
        </p:nvSpPr>
        <p:spPr>
          <a:xfrm rot="0">
            <a:off x="10685329" y="6112947"/>
            <a:ext cx="5913434" cy="1797162"/>
          </a:xfrm>
          <a:prstGeom prst="rect">
            <a:avLst/>
          </a:prstGeom>
        </p:spPr>
        <p:txBody>
          <a:bodyPr anchor="t" rtlCol="false" tIns="0" lIns="0" bIns="0" rIns="0">
            <a:spAutoFit/>
          </a:bodyPr>
          <a:lstStyle/>
          <a:p>
            <a:pPr algn="l">
              <a:lnSpc>
                <a:spcPts val="2822"/>
              </a:lnSpc>
            </a:pPr>
            <a:r>
              <a:rPr lang="en-US" sz="3035">
                <a:solidFill>
                  <a:srgbClr val="483A00"/>
                </a:solidFill>
                <a:latin typeface="Kurale"/>
                <a:ea typeface="Kurale"/>
                <a:cs typeface="Kurale"/>
                <a:sym typeface="Kurale"/>
              </a:rPr>
              <a:t>Lorem ipsum dolor sit amet, consectetur adipiscing elit. Suspendisse quis enim pretium, bibendum ante ullamcorper, tincidunt augue. </a:t>
            </a:r>
          </a:p>
        </p:txBody>
      </p:sp>
      <p:sp>
        <p:nvSpPr>
          <p:cNvPr name="TextBox 39" id="39"/>
          <p:cNvSpPr txBox="true"/>
          <p:nvPr/>
        </p:nvSpPr>
        <p:spPr>
          <a:xfrm rot="0">
            <a:off x="1422221" y="4232197"/>
            <a:ext cx="1642252" cy="813436"/>
          </a:xfrm>
          <a:prstGeom prst="rect">
            <a:avLst/>
          </a:prstGeom>
        </p:spPr>
        <p:txBody>
          <a:bodyPr anchor="t" rtlCol="false" tIns="0" lIns="0" bIns="0" rIns="0">
            <a:spAutoFit/>
          </a:bodyPr>
          <a:lstStyle/>
          <a:p>
            <a:pPr algn="ctr">
              <a:lnSpc>
                <a:spcPts val="6045"/>
              </a:lnSpc>
            </a:pPr>
            <a:r>
              <a:rPr lang="en-US" sz="6500">
                <a:solidFill>
                  <a:srgbClr val="483A00"/>
                </a:solidFill>
                <a:latin typeface="Baloo Thambi"/>
                <a:ea typeface="Baloo Thambi"/>
                <a:cs typeface="Baloo Thambi"/>
                <a:sym typeface="Baloo Thambi"/>
              </a:rPr>
              <a:t>01</a:t>
            </a:r>
          </a:p>
        </p:txBody>
      </p:sp>
      <p:sp>
        <p:nvSpPr>
          <p:cNvPr name="TextBox 40" id="40"/>
          <p:cNvSpPr txBox="true"/>
          <p:nvPr/>
        </p:nvSpPr>
        <p:spPr>
          <a:xfrm rot="0">
            <a:off x="1479132" y="6326775"/>
            <a:ext cx="1642252" cy="813436"/>
          </a:xfrm>
          <a:prstGeom prst="rect">
            <a:avLst/>
          </a:prstGeom>
        </p:spPr>
        <p:txBody>
          <a:bodyPr anchor="t" rtlCol="false" tIns="0" lIns="0" bIns="0" rIns="0">
            <a:spAutoFit/>
          </a:bodyPr>
          <a:lstStyle/>
          <a:p>
            <a:pPr algn="ctr">
              <a:lnSpc>
                <a:spcPts val="6045"/>
              </a:lnSpc>
            </a:pPr>
            <a:r>
              <a:rPr lang="en-US" sz="6500">
                <a:solidFill>
                  <a:srgbClr val="483A00"/>
                </a:solidFill>
                <a:latin typeface="Baloo Thambi"/>
                <a:ea typeface="Baloo Thambi"/>
                <a:cs typeface="Baloo Thambi"/>
                <a:sym typeface="Baloo Thambi"/>
              </a:rPr>
              <a:t>02</a:t>
            </a:r>
          </a:p>
        </p:txBody>
      </p:sp>
      <p:sp>
        <p:nvSpPr>
          <p:cNvPr name="TextBox 41" id="41"/>
          <p:cNvSpPr txBox="true"/>
          <p:nvPr/>
        </p:nvSpPr>
        <p:spPr>
          <a:xfrm rot="0">
            <a:off x="8925231" y="4277981"/>
            <a:ext cx="1642252" cy="813436"/>
          </a:xfrm>
          <a:prstGeom prst="rect">
            <a:avLst/>
          </a:prstGeom>
        </p:spPr>
        <p:txBody>
          <a:bodyPr anchor="t" rtlCol="false" tIns="0" lIns="0" bIns="0" rIns="0">
            <a:spAutoFit/>
          </a:bodyPr>
          <a:lstStyle/>
          <a:p>
            <a:pPr algn="ctr">
              <a:lnSpc>
                <a:spcPts val="6045"/>
              </a:lnSpc>
            </a:pPr>
            <a:r>
              <a:rPr lang="en-US" sz="6500">
                <a:solidFill>
                  <a:srgbClr val="483A00"/>
                </a:solidFill>
                <a:latin typeface="Baloo Thambi"/>
                <a:ea typeface="Baloo Thambi"/>
                <a:cs typeface="Baloo Thambi"/>
                <a:sym typeface="Baloo Thambi"/>
              </a:rPr>
              <a:t>03</a:t>
            </a:r>
          </a:p>
        </p:txBody>
      </p:sp>
      <p:sp>
        <p:nvSpPr>
          <p:cNvPr name="TextBox 42" id="42"/>
          <p:cNvSpPr txBox="true"/>
          <p:nvPr/>
        </p:nvSpPr>
        <p:spPr>
          <a:xfrm rot="0">
            <a:off x="8925231" y="6326775"/>
            <a:ext cx="1642252" cy="813436"/>
          </a:xfrm>
          <a:prstGeom prst="rect">
            <a:avLst/>
          </a:prstGeom>
        </p:spPr>
        <p:txBody>
          <a:bodyPr anchor="t" rtlCol="false" tIns="0" lIns="0" bIns="0" rIns="0">
            <a:spAutoFit/>
          </a:bodyPr>
          <a:lstStyle/>
          <a:p>
            <a:pPr algn="ctr">
              <a:lnSpc>
                <a:spcPts val="6045"/>
              </a:lnSpc>
            </a:pPr>
            <a:r>
              <a:rPr lang="en-US" sz="6500">
                <a:solidFill>
                  <a:srgbClr val="483A00"/>
                </a:solidFill>
                <a:latin typeface="Baloo Thambi"/>
                <a:ea typeface="Baloo Thambi"/>
                <a:cs typeface="Baloo Thambi"/>
                <a:sym typeface="Baloo Thambi"/>
              </a:rPr>
              <a:t>04</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C5C5"/>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81940" y="1945127"/>
            <a:ext cx="8062060" cy="7313173"/>
            <a:chOff x="0" y="0"/>
            <a:chExt cx="2027736" cy="1839379"/>
          </a:xfrm>
        </p:grpSpPr>
        <p:sp>
          <p:nvSpPr>
            <p:cNvPr name="Freeform 4" id="4"/>
            <p:cNvSpPr/>
            <p:nvPr/>
          </p:nvSpPr>
          <p:spPr>
            <a:xfrm flipH="false" flipV="false" rot="0">
              <a:off x="0" y="0"/>
              <a:ext cx="2027736" cy="1839379"/>
            </a:xfrm>
            <a:custGeom>
              <a:avLst/>
              <a:gdLst/>
              <a:ahLst/>
              <a:cxnLst/>
              <a:rect r="r" b="b" t="t" l="l"/>
              <a:pathLst>
                <a:path h="1839379" w="2027736">
                  <a:moveTo>
                    <a:pt x="48975" y="0"/>
                  </a:moveTo>
                  <a:lnTo>
                    <a:pt x="1978761" y="0"/>
                  </a:lnTo>
                  <a:cubicBezTo>
                    <a:pt x="1991750" y="0"/>
                    <a:pt x="2004207" y="5160"/>
                    <a:pt x="2013391" y="14344"/>
                  </a:cubicBezTo>
                  <a:cubicBezTo>
                    <a:pt x="2022576" y="23529"/>
                    <a:pt x="2027736" y="35986"/>
                    <a:pt x="2027736" y="48975"/>
                  </a:cubicBezTo>
                  <a:lnTo>
                    <a:pt x="2027736" y="1790404"/>
                  </a:lnTo>
                  <a:cubicBezTo>
                    <a:pt x="2027736" y="1803393"/>
                    <a:pt x="2022576" y="1815850"/>
                    <a:pt x="2013391" y="1825034"/>
                  </a:cubicBezTo>
                  <a:cubicBezTo>
                    <a:pt x="2004207" y="1834219"/>
                    <a:pt x="1991750" y="1839379"/>
                    <a:pt x="1978761" y="1839379"/>
                  </a:cubicBezTo>
                  <a:lnTo>
                    <a:pt x="48975" y="1839379"/>
                  </a:lnTo>
                  <a:cubicBezTo>
                    <a:pt x="35986" y="1839379"/>
                    <a:pt x="23529" y="1834219"/>
                    <a:pt x="14344" y="1825034"/>
                  </a:cubicBezTo>
                  <a:cubicBezTo>
                    <a:pt x="5160" y="1815850"/>
                    <a:pt x="0" y="1803393"/>
                    <a:pt x="0" y="1790404"/>
                  </a:cubicBezTo>
                  <a:lnTo>
                    <a:pt x="0" y="48975"/>
                  </a:lnTo>
                  <a:cubicBezTo>
                    <a:pt x="0" y="35986"/>
                    <a:pt x="5160" y="23529"/>
                    <a:pt x="14344" y="14344"/>
                  </a:cubicBezTo>
                  <a:cubicBezTo>
                    <a:pt x="23529" y="5160"/>
                    <a:pt x="35986" y="0"/>
                    <a:pt x="48975" y="0"/>
                  </a:cubicBezTo>
                  <a:close/>
                </a:path>
              </a:pathLst>
            </a:custGeom>
            <a:solidFill>
              <a:srgbClr val="FFEDED"/>
            </a:solidFill>
            <a:ln w="38100" cap="rnd">
              <a:solidFill>
                <a:srgbClr val="000000"/>
              </a:solidFill>
              <a:prstDash val="solid"/>
              <a:round/>
            </a:ln>
          </p:spPr>
        </p:sp>
        <p:sp>
          <p:nvSpPr>
            <p:cNvPr name="TextBox 5" id="5"/>
            <p:cNvSpPr txBox="true"/>
            <p:nvPr/>
          </p:nvSpPr>
          <p:spPr>
            <a:xfrm>
              <a:off x="0" y="-38100"/>
              <a:ext cx="2027736" cy="1877479"/>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9670951" y="1945127"/>
            <a:ext cx="7588349" cy="7313173"/>
            <a:chOff x="0" y="0"/>
            <a:chExt cx="1908590" cy="1839379"/>
          </a:xfrm>
        </p:grpSpPr>
        <p:sp>
          <p:nvSpPr>
            <p:cNvPr name="Freeform 7" id="7"/>
            <p:cNvSpPr/>
            <p:nvPr/>
          </p:nvSpPr>
          <p:spPr>
            <a:xfrm flipH="false" flipV="false" rot="0">
              <a:off x="0" y="0"/>
              <a:ext cx="1908590" cy="1839379"/>
            </a:xfrm>
            <a:custGeom>
              <a:avLst/>
              <a:gdLst/>
              <a:ahLst/>
              <a:cxnLst/>
              <a:rect r="r" b="b" t="t" l="l"/>
              <a:pathLst>
                <a:path h="1839379" w="1908590">
                  <a:moveTo>
                    <a:pt x="52032" y="0"/>
                  </a:moveTo>
                  <a:lnTo>
                    <a:pt x="1856558" y="0"/>
                  </a:lnTo>
                  <a:cubicBezTo>
                    <a:pt x="1870358" y="0"/>
                    <a:pt x="1883592" y="5482"/>
                    <a:pt x="1893350" y="15240"/>
                  </a:cubicBezTo>
                  <a:cubicBezTo>
                    <a:pt x="1903108" y="24998"/>
                    <a:pt x="1908590" y="38232"/>
                    <a:pt x="1908590" y="52032"/>
                  </a:cubicBezTo>
                  <a:lnTo>
                    <a:pt x="1908590" y="1787347"/>
                  </a:lnTo>
                  <a:cubicBezTo>
                    <a:pt x="1908590" y="1816083"/>
                    <a:pt x="1885295" y="1839379"/>
                    <a:pt x="1856558" y="1839379"/>
                  </a:cubicBezTo>
                  <a:lnTo>
                    <a:pt x="52032" y="1839379"/>
                  </a:lnTo>
                  <a:cubicBezTo>
                    <a:pt x="23296" y="1839379"/>
                    <a:pt x="0" y="1816083"/>
                    <a:pt x="0" y="1787347"/>
                  </a:cubicBezTo>
                  <a:lnTo>
                    <a:pt x="0" y="52032"/>
                  </a:lnTo>
                  <a:cubicBezTo>
                    <a:pt x="0" y="23296"/>
                    <a:pt x="23296" y="0"/>
                    <a:pt x="52032" y="0"/>
                  </a:cubicBezTo>
                  <a:close/>
                </a:path>
              </a:pathLst>
            </a:custGeom>
            <a:solidFill>
              <a:srgbClr val="FFEDED"/>
            </a:solidFill>
            <a:ln w="38100" cap="rnd">
              <a:solidFill>
                <a:srgbClr val="000000"/>
              </a:solidFill>
              <a:prstDash val="solid"/>
              <a:round/>
            </a:ln>
          </p:spPr>
        </p:sp>
        <p:sp>
          <p:nvSpPr>
            <p:cNvPr name="TextBox 8" id="8"/>
            <p:cNvSpPr txBox="true"/>
            <p:nvPr/>
          </p:nvSpPr>
          <p:spPr>
            <a:xfrm>
              <a:off x="0" y="-38100"/>
              <a:ext cx="1908590" cy="1877479"/>
            </a:xfrm>
            <a:prstGeom prst="rect">
              <a:avLst/>
            </a:prstGeom>
          </p:spPr>
          <p:txBody>
            <a:bodyPr anchor="ctr" rtlCol="false" tIns="50800" lIns="50800" bIns="50800" rIns="50800"/>
            <a:lstStyle/>
            <a:p>
              <a:pPr algn="ctr">
                <a:lnSpc>
                  <a:spcPts val="2659"/>
                </a:lnSpc>
              </a:pPr>
            </a:p>
          </p:txBody>
        </p:sp>
      </p:grpSp>
      <p:pic>
        <p:nvPicPr>
          <p:cNvPr name="Picture 9" id="9"/>
          <p:cNvPicPr>
            <a:picLocks noChangeAspect="true"/>
          </p:cNvPicPr>
          <p:nvPr/>
        </p:nvPicPr>
        <p:blipFill>
          <a:blip r:embed="rId4"/>
          <a:stretch>
            <a:fillRect/>
          </a:stretch>
        </p:blipFill>
        <p:spPr>
          <a:xfrm rot="0">
            <a:off x="9749346" y="1971100"/>
            <a:ext cx="7440492" cy="7185433"/>
          </a:xfrm>
          <a:prstGeom prst="rect">
            <a:avLst/>
          </a:prstGeom>
        </p:spPr>
      </p:pic>
      <p:sp>
        <p:nvSpPr>
          <p:cNvPr name="Freeform 10" id="10"/>
          <p:cNvSpPr/>
          <p:nvPr/>
        </p:nvSpPr>
        <p:spPr>
          <a:xfrm flipH="false" flipV="false" rot="0">
            <a:off x="8418095" y="7356677"/>
            <a:ext cx="1951293" cy="1901623"/>
          </a:xfrm>
          <a:custGeom>
            <a:avLst/>
            <a:gdLst/>
            <a:ahLst/>
            <a:cxnLst/>
            <a:rect r="r" b="b" t="t" l="l"/>
            <a:pathLst>
              <a:path h="1901623" w="1951293">
                <a:moveTo>
                  <a:pt x="0" y="0"/>
                </a:moveTo>
                <a:lnTo>
                  <a:pt x="1951292" y="0"/>
                </a:lnTo>
                <a:lnTo>
                  <a:pt x="1951292" y="1901623"/>
                </a:lnTo>
                <a:lnTo>
                  <a:pt x="0" y="190162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6044532" y="1607825"/>
            <a:ext cx="1723600" cy="1778574"/>
          </a:xfrm>
          <a:custGeom>
            <a:avLst/>
            <a:gdLst/>
            <a:ahLst/>
            <a:cxnLst/>
            <a:rect r="r" b="b" t="t" l="l"/>
            <a:pathLst>
              <a:path h="1778574" w="1723600">
                <a:moveTo>
                  <a:pt x="0" y="0"/>
                </a:moveTo>
                <a:lnTo>
                  <a:pt x="1723601" y="0"/>
                </a:lnTo>
                <a:lnTo>
                  <a:pt x="1723601" y="1778574"/>
                </a:lnTo>
                <a:lnTo>
                  <a:pt x="0" y="177857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1881697" y="4454580"/>
            <a:ext cx="6462545" cy="4081912"/>
          </a:xfrm>
          <a:prstGeom prst="rect">
            <a:avLst/>
          </a:prstGeom>
        </p:spPr>
        <p:txBody>
          <a:bodyPr anchor="t" rtlCol="false" tIns="0" lIns="0" bIns="0" rIns="0">
            <a:spAutoFit/>
          </a:bodyPr>
          <a:lstStyle/>
          <a:p>
            <a:pPr algn="l">
              <a:lnSpc>
                <a:spcPts val="4599"/>
              </a:lnSpc>
            </a:pPr>
            <a:r>
              <a:rPr lang="en-US" sz="4945">
                <a:solidFill>
                  <a:srgbClr val="483A00"/>
                </a:solidFill>
                <a:latin typeface="Kurale"/>
                <a:ea typeface="Kurale"/>
                <a:cs typeface="Kurale"/>
                <a:sym typeface="Kurale"/>
              </a:rPr>
              <a:t>Lorem ipsum dolor sit amet, consectetur adipiscing elit. Suspendisse quis enim pretium, bibendum ante ullamcorper, tincidunt augue. </a:t>
            </a:r>
          </a:p>
        </p:txBody>
      </p:sp>
      <p:sp>
        <p:nvSpPr>
          <p:cNvPr name="TextBox 13" id="13"/>
          <p:cNvSpPr txBox="true"/>
          <p:nvPr/>
        </p:nvSpPr>
        <p:spPr>
          <a:xfrm rot="0">
            <a:off x="1881697" y="2914585"/>
            <a:ext cx="6230682" cy="1191278"/>
          </a:xfrm>
          <a:prstGeom prst="rect">
            <a:avLst/>
          </a:prstGeom>
        </p:spPr>
        <p:txBody>
          <a:bodyPr anchor="t" rtlCol="false" tIns="0" lIns="0" bIns="0" rIns="0">
            <a:spAutoFit/>
          </a:bodyPr>
          <a:lstStyle/>
          <a:p>
            <a:pPr algn="l">
              <a:lnSpc>
                <a:spcPts val="8803"/>
              </a:lnSpc>
            </a:pPr>
            <a:r>
              <a:rPr lang="en-US" sz="9466">
                <a:solidFill>
                  <a:srgbClr val="483A00"/>
                </a:solidFill>
                <a:latin typeface="Baloo Thambi"/>
                <a:ea typeface="Baloo Thambi"/>
                <a:cs typeface="Baloo Thambi"/>
                <a:sym typeface="Baloo Thambi"/>
              </a:rPr>
              <a:t>RESULT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EE27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81940" y="1028700"/>
            <a:ext cx="9405505" cy="8229600"/>
            <a:chOff x="0" y="0"/>
            <a:chExt cx="2365634" cy="2069875"/>
          </a:xfrm>
        </p:grpSpPr>
        <p:sp>
          <p:nvSpPr>
            <p:cNvPr name="Freeform 4" id="4"/>
            <p:cNvSpPr/>
            <p:nvPr/>
          </p:nvSpPr>
          <p:spPr>
            <a:xfrm flipH="false" flipV="false" rot="0">
              <a:off x="0" y="0"/>
              <a:ext cx="2365634" cy="2069875"/>
            </a:xfrm>
            <a:custGeom>
              <a:avLst/>
              <a:gdLst/>
              <a:ahLst/>
              <a:cxnLst/>
              <a:rect r="r" b="b" t="t" l="l"/>
              <a:pathLst>
                <a:path h="2069875" w="2365634">
                  <a:moveTo>
                    <a:pt x="41979" y="0"/>
                  </a:moveTo>
                  <a:lnTo>
                    <a:pt x="2323654" y="0"/>
                  </a:lnTo>
                  <a:cubicBezTo>
                    <a:pt x="2346839" y="0"/>
                    <a:pt x="2365634" y="18795"/>
                    <a:pt x="2365634" y="41979"/>
                  </a:cubicBezTo>
                  <a:lnTo>
                    <a:pt x="2365634" y="2027895"/>
                  </a:lnTo>
                  <a:cubicBezTo>
                    <a:pt x="2365634" y="2039029"/>
                    <a:pt x="2361211" y="2049706"/>
                    <a:pt x="2353338" y="2057579"/>
                  </a:cubicBezTo>
                  <a:cubicBezTo>
                    <a:pt x="2345465" y="2065452"/>
                    <a:pt x="2334788" y="2069875"/>
                    <a:pt x="2323654" y="2069875"/>
                  </a:cubicBezTo>
                  <a:lnTo>
                    <a:pt x="41979" y="2069875"/>
                  </a:lnTo>
                  <a:cubicBezTo>
                    <a:pt x="30846" y="2069875"/>
                    <a:pt x="20168" y="2065452"/>
                    <a:pt x="12295" y="2057579"/>
                  </a:cubicBezTo>
                  <a:cubicBezTo>
                    <a:pt x="4423" y="2049706"/>
                    <a:pt x="0" y="2039029"/>
                    <a:pt x="0" y="2027895"/>
                  </a:cubicBezTo>
                  <a:lnTo>
                    <a:pt x="0" y="41979"/>
                  </a:lnTo>
                  <a:cubicBezTo>
                    <a:pt x="0" y="30846"/>
                    <a:pt x="4423" y="20168"/>
                    <a:pt x="12295" y="12295"/>
                  </a:cubicBezTo>
                  <a:cubicBezTo>
                    <a:pt x="20168" y="4423"/>
                    <a:pt x="30846" y="0"/>
                    <a:pt x="41979" y="0"/>
                  </a:cubicBezTo>
                  <a:close/>
                </a:path>
              </a:pathLst>
            </a:custGeom>
            <a:solidFill>
              <a:srgbClr val="FFF5D3"/>
            </a:solidFill>
            <a:ln w="38100" cap="rnd">
              <a:solidFill>
                <a:srgbClr val="000000"/>
              </a:solidFill>
              <a:prstDash val="solid"/>
              <a:round/>
            </a:ln>
          </p:spPr>
        </p:sp>
        <p:sp>
          <p:nvSpPr>
            <p:cNvPr name="TextBox 5" id="5"/>
            <p:cNvSpPr txBox="true"/>
            <p:nvPr/>
          </p:nvSpPr>
          <p:spPr>
            <a:xfrm>
              <a:off x="0" y="-38100"/>
              <a:ext cx="2365634" cy="210797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840221" y="3599602"/>
            <a:ext cx="8154009" cy="4934918"/>
          </a:xfrm>
          <a:prstGeom prst="rect">
            <a:avLst/>
          </a:prstGeom>
        </p:spPr>
        <p:txBody>
          <a:bodyPr anchor="t" rtlCol="false" tIns="0" lIns="0" bIns="0" rIns="0">
            <a:spAutoFit/>
          </a:bodyPr>
          <a:lstStyle/>
          <a:p>
            <a:pPr algn="l">
              <a:lnSpc>
                <a:spcPts val="4333"/>
              </a:lnSpc>
            </a:pPr>
            <a:r>
              <a:rPr lang="en-US" sz="4659">
                <a:solidFill>
                  <a:srgbClr val="483A00"/>
                </a:solidFill>
                <a:latin typeface="Kurale"/>
                <a:ea typeface="Kurale"/>
                <a:cs typeface="Kurale"/>
                <a:sym typeface="Kurale"/>
              </a:rPr>
              <a:t>Lorem ipsum dolor sit amet, consectetur adipiscing elit. Suspendisse quis enim pretium, bibendum ante ullamcorper, tincidunt augue. Nunc sed lorem aliquam, malesuada lectus eu, placerat lorem. Proin at aliquet sapien, vitae elementum mi.</a:t>
            </a:r>
            <a:r>
              <a:rPr lang="en-US" sz="4659">
                <a:solidFill>
                  <a:srgbClr val="483A00"/>
                </a:solidFill>
                <a:latin typeface="Kurale"/>
                <a:ea typeface="Kurale"/>
                <a:cs typeface="Kurale"/>
                <a:sym typeface="Kurale"/>
              </a:rPr>
              <a:t> </a:t>
            </a:r>
          </a:p>
        </p:txBody>
      </p:sp>
      <p:grpSp>
        <p:nvGrpSpPr>
          <p:cNvPr name="Group 7" id="7"/>
          <p:cNvGrpSpPr/>
          <p:nvPr/>
        </p:nvGrpSpPr>
        <p:grpSpPr>
          <a:xfrm rot="0">
            <a:off x="11028758" y="1028700"/>
            <a:ext cx="6230542" cy="8229600"/>
            <a:chOff x="0" y="0"/>
            <a:chExt cx="1567080" cy="2069875"/>
          </a:xfrm>
        </p:grpSpPr>
        <p:sp>
          <p:nvSpPr>
            <p:cNvPr name="Freeform 8" id="8"/>
            <p:cNvSpPr/>
            <p:nvPr/>
          </p:nvSpPr>
          <p:spPr>
            <a:xfrm flipH="false" flipV="false" rot="0">
              <a:off x="0" y="0"/>
              <a:ext cx="1567080" cy="2069875"/>
            </a:xfrm>
            <a:custGeom>
              <a:avLst/>
              <a:gdLst/>
              <a:ahLst/>
              <a:cxnLst/>
              <a:rect r="r" b="b" t="t" l="l"/>
              <a:pathLst>
                <a:path h="2069875" w="1567080">
                  <a:moveTo>
                    <a:pt x="63371" y="0"/>
                  </a:moveTo>
                  <a:lnTo>
                    <a:pt x="1503709" y="0"/>
                  </a:lnTo>
                  <a:cubicBezTo>
                    <a:pt x="1538708" y="0"/>
                    <a:pt x="1567080" y="28372"/>
                    <a:pt x="1567080" y="63371"/>
                  </a:cubicBezTo>
                  <a:lnTo>
                    <a:pt x="1567080" y="2006503"/>
                  </a:lnTo>
                  <a:cubicBezTo>
                    <a:pt x="1567080" y="2023310"/>
                    <a:pt x="1560403" y="2039429"/>
                    <a:pt x="1548519" y="2051314"/>
                  </a:cubicBezTo>
                  <a:cubicBezTo>
                    <a:pt x="1536634" y="2063198"/>
                    <a:pt x="1520516" y="2069875"/>
                    <a:pt x="1503709" y="2069875"/>
                  </a:cubicBezTo>
                  <a:lnTo>
                    <a:pt x="63371" y="2069875"/>
                  </a:lnTo>
                  <a:cubicBezTo>
                    <a:pt x="28372" y="2069875"/>
                    <a:pt x="0" y="2041502"/>
                    <a:pt x="0" y="2006503"/>
                  </a:cubicBezTo>
                  <a:lnTo>
                    <a:pt x="0" y="63371"/>
                  </a:lnTo>
                  <a:cubicBezTo>
                    <a:pt x="0" y="46564"/>
                    <a:pt x="6677" y="30445"/>
                    <a:pt x="18561" y="18561"/>
                  </a:cubicBezTo>
                  <a:cubicBezTo>
                    <a:pt x="30445" y="6677"/>
                    <a:pt x="46564" y="0"/>
                    <a:pt x="63371" y="0"/>
                  </a:cubicBezTo>
                  <a:close/>
                </a:path>
              </a:pathLst>
            </a:custGeom>
            <a:solidFill>
              <a:srgbClr val="FFF5D3"/>
            </a:solidFill>
            <a:ln w="38100" cap="rnd">
              <a:solidFill>
                <a:srgbClr val="000000"/>
              </a:solidFill>
              <a:prstDash val="solid"/>
              <a:round/>
            </a:ln>
          </p:spPr>
        </p:sp>
        <p:sp>
          <p:nvSpPr>
            <p:cNvPr name="TextBox 9" id="9"/>
            <p:cNvSpPr txBox="true"/>
            <p:nvPr/>
          </p:nvSpPr>
          <p:spPr>
            <a:xfrm>
              <a:off x="0" y="-38100"/>
              <a:ext cx="1567080" cy="2107975"/>
            </a:xfrm>
            <a:prstGeom prst="rect">
              <a:avLst/>
            </a:prstGeom>
          </p:spPr>
          <p:txBody>
            <a:bodyPr anchor="ctr" rtlCol="false" tIns="50800" lIns="50800" bIns="50800" rIns="50800"/>
            <a:lstStyle/>
            <a:p>
              <a:pPr algn="ctr">
                <a:lnSpc>
                  <a:spcPts val="2659"/>
                </a:lnSpc>
              </a:pPr>
            </a:p>
          </p:txBody>
        </p:sp>
      </p:grpSp>
      <p:pic>
        <p:nvPicPr>
          <p:cNvPr name="Picture 10" id="10"/>
          <p:cNvPicPr>
            <a:picLocks noChangeAspect="true"/>
          </p:cNvPicPr>
          <p:nvPr/>
        </p:nvPicPr>
        <p:blipFill>
          <a:blip r:embed="rId4"/>
          <a:stretch>
            <a:fillRect/>
          </a:stretch>
        </p:blipFill>
        <p:spPr>
          <a:xfrm rot="0">
            <a:off x="11332019" y="1307452"/>
            <a:ext cx="6324713" cy="7672097"/>
          </a:xfrm>
          <a:prstGeom prst="rect">
            <a:avLst/>
          </a:prstGeom>
        </p:spPr>
      </p:pic>
      <p:sp>
        <p:nvSpPr>
          <p:cNvPr name="Freeform 11" id="11"/>
          <p:cNvSpPr/>
          <p:nvPr/>
        </p:nvSpPr>
        <p:spPr>
          <a:xfrm flipH="false" flipV="false" rot="0">
            <a:off x="641457" y="7991250"/>
            <a:ext cx="2315168" cy="1612199"/>
          </a:xfrm>
          <a:custGeom>
            <a:avLst/>
            <a:gdLst/>
            <a:ahLst/>
            <a:cxnLst/>
            <a:rect r="r" b="b" t="t" l="l"/>
            <a:pathLst>
              <a:path h="1612199" w="2315168">
                <a:moveTo>
                  <a:pt x="0" y="0"/>
                </a:moveTo>
                <a:lnTo>
                  <a:pt x="2315167" y="0"/>
                </a:lnTo>
                <a:lnTo>
                  <a:pt x="2315167" y="1612199"/>
                </a:lnTo>
                <a:lnTo>
                  <a:pt x="0" y="16121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6332662" y="591582"/>
            <a:ext cx="1853276" cy="1846537"/>
          </a:xfrm>
          <a:custGeom>
            <a:avLst/>
            <a:gdLst/>
            <a:ahLst/>
            <a:cxnLst/>
            <a:rect r="r" b="b" t="t" l="l"/>
            <a:pathLst>
              <a:path h="1846537" w="1853276">
                <a:moveTo>
                  <a:pt x="0" y="0"/>
                </a:moveTo>
                <a:lnTo>
                  <a:pt x="1853276" y="0"/>
                </a:lnTo>
                <a:lnTo>
                  <a:pt x="1853276" y="1846537"/>
                </a:lnTo>
                <a:lnTo>
                  <a:pt x="0" y="18465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840221" y="2294024"/>
            <a:ext cx="6085150" cy="1191278"/>
          </a:xfrm>
          <a:prstGeom prst="rect">
            <a:avLst/>
          </a:prstGeom>
        </p:spPr>
        <p:txBody>
          <a:bodyPr anchor="t" rtlCol="false" tIns="0" lIns="0" bIns="0" rIns="0">
            <a:spAutoFit/>
          </a:bodyPr>
          <a:lstStyle/>
          <a:p>
            <a:pPr algn="l">
              <a:lnSpc>
                <a:spcPts val="8803"/>
              </a:lnSpc>
            </a:pPr>
            <a:r>
              <a:rPr lang="en-US" sz="9466">
                <a:solidFill>
                  <a:srgbClr val="483A00"/>
                </a:solidFill>
                <a:latin typeface="Baloo Thambi"/>
                <a:ea typeface="Baloo Thambi"/>
                <a:cs typeface="Baloo Thambi"/>
                <a:sym typeface="Baloo Thambi"/>
              </a:rPr>
              <a:t>CHART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FF1E7"/>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1028700"/>
            <a:ext cx="16230600" cy="8229600"/>
            <a:chOff x="0" y="0"/>
            <a:chExt cx="4513182" cy="2288374"/>
          </a:xfrm>
        </p:grpSpPr>
        <p:sp>
          <p:nvSpPr>
            <p:cNvPr name="Freeform 4" id="4"/>
            <p:cNvSpPr/>
            <p:nvPr/>
          </p:nvSpPr>
          <p:spPr>
            <a:xfrm flipH="false" flipV="false" rot="0">
              <a:off x="0" y="0"/>
              <a:ext cx="4513182" cy="2288374"/>
            </a:xfrm>
            <a:custGeom>
              <a:avLst/>
              <a:gdLst/>
              <a:ahLst/>
              <a:cxnLst/>
              <a:rect r="r" b="b" t="t" l="l"/>
              <a:pathLst>
                <a:path h="2288374" w="4513182">
                  <a:moveTo>
                    <a:pt x="24327" y="0"/>
                  </a:moveTo>
                  <a:lnTo>
                    <a:pt x="4488855" y="0"/>
                  </a:lnTo>
                  <a:cubicBezTo>
                    <a:pt x="4502291" y="0"/>
                    <a:pt x="4513182" y="10891"/>
                    <a:pt x="4513182" y="24327"/>
                  </a:cubicBezTo>
                  <a:lnTo>
                    <a:pt x="4513182" y="2264047"/>
                  </a:lnTo>
                  <a:cubicBezTo>
                    <a:pt x="4513182" y="2277483"/>
                    <a:pt x="4502291" y="2288374"/>
                    <a:pt x="4488855" y="2288374"/>
                  </a:cubicBezTo>
                  <a:lnTo>
                    <a:pt x="24327" y="2288374"/>
                  </a:lnTo>
                  <a:cubicBezTo>
                    <a:pt x="10891" y="2288374"/>
                    <a:pt x="0" y="2277483"/>
                    <a:pt x="0" y="2264047"/>
                  </a:cubicBezTo>
                  <a:lnTo>
                    <a:pt x="0" y="24327"/>
                  </a:lnTo>
                  <a:cubicBezTo>
                    <a:pt x="0" y="10891"/>
                    <a:pt x="10891" y="0"/>
                    <a:pt x="24327" y="0"/>
                  </a:cubicBezTo>
                  <a:close/>
                </a:path>
              </a:pathLst>
            </a:custGeom>
            <a:solidFill>
              <a:srgbClr val="EFF1E7"/>
            </a:solidFill>
            <a:ln w="38100" cap="rnd">
              <a:solidFill>
                <a:srgbClr val="000000"/>
              </a:solidFill>
              <a:prstDash val="solid"/>
              <a:round/>
            </a:ln>
          </p:spPr>
        </p:sp>
        <p:sp>
          <p:nvSpPr>
            <p:cNvPr name="TextBox 5" id="5"/>
            <p:cNvSpPr txBox="true"/>
            <p:nvPr/>
          </p:nvSpPr>
          <p:spPr>
            <a:xfrm>
              <a:off x="0" y="-38100"/>
              <a:ext cx="4513182" cy="2326474"/>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4598388" y="-573667"/>
            <a:ext cx="1196434" cy="3204734"/>
          </a:xfrm>
          <a:custGeom>
            <a:avLst/>
            <a:gdLst/>
            <a:ahLst/>
            <a:cxnLst/>
            <a:rect r="r" b="b" t="t" l="l"/>
            <a:pathLst>
              <a:path h="3204734" w="1196434">
                <a:moveTo>
                  <a:pt x="0" y="0"/>
                </a:moveTo>
                <a:lnTo>
                  <a:pt x="1196434" y="0"/>
                </a:lnTo>
                <a:lnTo>
                  <a:pt x="1196434" y="3204734"/>
                </a:lnTo>
                <a:lnTo>
                  <a:pt x="0" y="3204734"/>
                </a:lnTo>
                <a:lnTo>
                  <a:pt x="0" y="0"/>
                </a:lnTo>
                <a:close/>
              </a:path>
            </a:pathLst>
          </a:custGeom>
          <a:blipFill>
            <a:blip r:embed="rId4"/>
            <a:stretch>
              <a:fillRect l="0" t="0" r="0" b="0"/>
            </a:stretch>
          </a:blipFill>
        </p:spPr>
      </p:sp>
      <p:grpSp>
        <p:nvGrpSpPr>
          <p:cNvPr name="Group 7" id="7"/>
          <p:cNvGrpSpPr>
            <a:grpSpLocks noChangeAspect="true"/>
          </p:cNvGrpSpPr>
          <p:nvPr/>
        </p:nvGrpSpPr>
        <p:grpSpPr>
          <a:xfrm rot="0">
            <a:off x="2562479" y="3779245"/>
            <a:ext cx="4131181" cy="4130710"/>
            <a:chOff x="0" y="0"/>
            <a:chExt cx="6350013" cy="6349289"/>
          </a:xfrm>
        </p:grpSpPr>
        <p:sp>
          <p:nvSpPr>
            <p:cNvPr name="Freeform 8" id="8"/>
            <p:cNvSpPr/>
            <p:nvPr/>
          </p:nvSpPr>
          <p:spPr>
            <a:xfrm flipH="false" flipV="false" rot="0">
              <a:off x="-95250" y="-95136"/>
              <a:ext cx="6540525" cy="6539573"/>
            </a:xfrm>
            <a:custGeom>
              <a:avLst/>
              <a:gdLst/>
              <a:ahLst/>
              <a:cxnLst/>
              <a:rect r="r" b="b" t="t" l="l"/>
              <a:pathLst>
                <a:path h="6539573" w="6540525">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a:blip r:embed="rId5"/>
              <a:stretch>
                <a:fillRect l="-25038" t="0" r="-25038" b="0"/>
              </a:stretch>
            </a:blipFill>
          </p:spPr>
        </p:sp>
      </p:grpSp>
      <p:grpSp>
        <p:nvGrpSpPr>
          <p:cNvPr name="Group 9" id="9"/>
          <p:cNvGrpSpPr>
            <a:grpSpLocks noChangeAspect="true"/>
          </p:cNvGrpSpPr>
          <p:nvPr/>
        </p:nvGrpSpPr>
        <p:grpSpPr>
          <a:xfrm rot="0">
            <a:off x="7078409" y="3779245"/>
            <a:ext cx="4131181" cy="4130710"/>
            <a:chOff x="0" y="0"/>
            <a:chExt cx="6350013" cy="6349289"/>
          </a:xfrm>
        </p:grpSpPr>
        <p:sp>
          <p:nvSpPr>
            <p:cNvPr name="Freeform 10" id="10"/>
            <p:cNvSpPr/>
            <p:nvPr/>
          </p:nvSpPr>
          <p:spPr>
            <a:xfrm flipH="false" flipV="false" rot="0">
              <a:off x="-95250" y="-95136"/>
              <a:ext cx="6540525" cy="6539573"/>
            </a:xfrm>
            <a:custGeom>
              <a:avLst/>
              <a:gdLst/>
              <a:ahLst/>
              <a:cxnLst/>
              <a:rect r="r" b="b" t="t" l="l"/>
              <a:pathLst>
                <a:path h="6539573" w="6540525">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a:blip r:embed="rId6"/>
              <a:stretch>
                <a:fillRect l="-24991" t="0" r="-24991" b="0"/>
              </a:stretch>
            </a:blipFill>
          </p:spPr>
        </p:sp>
      </p:grpSp>
      <p:grpSp>
        <p:nvGrpSpPr>
          <p:cNvPr name="Group 11" id="11"/>
          <p:cNvGrpSpPr>
            <a:grpSpLocks noChangeAspect="true"/>
          </p:cNvGrpSpPr>
          <p:nvPr/>
        </p:nvGrpSpPr>
        <p:grpSpPr>
          <a:xfrm rot="0">
            <a:off x="11594340" y="3779245"/>
            <a:ext cx="4131181" cy="4130710"/>
            <a:chOff x="0" y="0"/>
            <a:chExt cx="6350013" cy="6349289"/>
          </a:xfrm>
        </p:grpSpPr>
        <p:sp>
          <p:nvSpPr>
            <p:cNvPr name="Freeform 12" id="12"/>
            <p:cNvSpPr/>
            <p:nvPr/>
          </p:nvSpPr>
          <p:spPr>
            <a:xfrm flipH="false" flipV="false" rot="0">
              <a:off x="-95250" y="-95136"/>
              <a:ext cx="6540525" cy="6539573"/>
            </a:xfrm>
            <a:custGeom>
              <a:avLst/>
              <a:gdLst/>
              <a:ahLst/>
              <a:cxnLst/>
              <a:rect r="r" b="b" t="t" l="l"/>
              <a:pathLst>
                <a:path h="6539573" w="6540525">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a:blip r:embed="rId7"/>
              <a:stretch>
                <a:fillRect l="-24991" t="0" r="-24991" b="0"/>
              </a:stretch>
            </a:blipFill>
          </p:spPr>
        </p:sp>
      </p:grpSp>
      <p:sp>
        <p:nvSpPr>
          <p:cNvPr name="Freeform 13" id="13"/>
          <p:cNvSpPr/>
          <p:nvPr/>
        </p:nvSpPr>
        <p:spPr>
          <a:xfrm flipH="false" flipV="false" rot="0">
            <a:off x="452611" y="585933"/>
            <a:ext cx="2098971" cy="2430388"/>
          </a:xfrm>
          <a:custGeom>
            <a:avLst/>
            <a:gdLst/>
            <a:ahLst/>
            <a:cxnLst/>
            <a:rect r="r" b="b" t="t" l="l"/>
            <a:pathLst>
              <a:path h="2430388" w="2098971">
                <a:moveTo>
                  <a:pt x="0" y="0"/>
                </a:moveTo>
                <a:lnTo>
                  <a:pt x="2098971" y="0"/>
                </a:lnTo>
                <a:lnTo>
                  <a:pt x="2098971" y="2430388"/>
                </a:lnTo>
                <a:lnTo>
                  <a:pt x="0" y="243038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15341224" y="7669811"/>
            <a:ext cx="2946776" cy="2400283"/>
          </a:xfrm>
          <a:custGeom>
            <a:avLst/>
            <a:gdLst/>
            <a:ahLst/>
            <a:cxnLst/>
            <a:rect r="r" b="b" t="t" l="l"/>
            <a:pathLst>
              <a:path h="2400283" w="2946776">
                <a:moveTo>
                  <a:pt x="0" y="0"/>
                </a:moveTo>
                <a:lnTo>
                  <a:pt x="2946776" y="0"/>
                </a:lnTo>
                <a:lnTo>
                  <a:pt x="2946776" y="2400284"/>
                </a:lnTo>
                <a:lnTo>
                  <a:pt x="0" y="240028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5" id="15"/>
          <p:cNvSpPr txBox="true"/>
          <p:nvPr/>
        </p:nvSpPr>
        <p:spPr>
          <a:xfrm rot="0">
            <a:off x="3472880" y="1926432"/>
            <a:ext cx="11342240" cy="1278302"/>
          </a:xfrm>
          <a:prstGeom prst="rect">
            <a:avLst/>
          </a:prstGeom>
        </p:spPr>
        <p:txBody>
          <a:bodyPr anchor="t" rtlCol="false" tIns="0" lIns="0" bIns="0" rIns="0">
            <a:spAutoFit/>
          </a:bodyPr>
          <a:lstStyle/>
          <a:p>
            <a:pPr algn="ctr">
              <a:lnSpc>
                <a:spcPts val="9375"/>
              </a:lnSpc>
            </a:pPr>
            <a:r>
              <a:rPr lang="en-US" sz="10081">
                <a:solidFill>
                  <a:srgbClr val="483A00"/>
                </a:solidFill>
                <a:latin typeface="Baloo Thambi"/>
                <a:ea typeface="Baloo Thambi"/>
                <a:cs typeface="Baloo Thambi"/>
                <a:sym typeface="Baloo Thambi"/>
              </a:rPr>
              <a:t>DOCUMENTATION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C5C5"/>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81940" y="1945127"/>
            <a:ext cx="16177360" cy="7313173"/>
            <a:chOff x="0" y="0"/>
            <a:chExt cx="4068862" cy="1839379"/>
          </a:xfrm>
        </p:grpSpPr>
        <p:sp>
          <p:nvSpPr>
            <p:cNvPr name="Freeform 4" id="4"/>
            <p:cNvSpPr/>
            <p:nvPr/>
          </p:nvSpPr>
          <p:spPr>
            <a:xfrm flipH="false" flipV="false" rot="0">
              <a:off x="0" y="0"/>
              <a:ext cx="4068862" cy="1839379"/>
            </a:xfrm>
            <a:custGeom>
              <a:avLst/>
              <a:gdLst/>
              <a:ahLst/>
              <a:cxnLst/>
              <a:rect r="r" b="b" t="t" l="l"/>
              <a:pathLst>
                <a:path h="1839379" w="4068862">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name="TextBox 5" id="5"/>
            <p:cNvSpPr txBox="true"/>
            <p:nvPr/>
          </p:nvSpPr>
          <p:spPr>
            <a:xfrm>
              <a:off x="0" y="-38100"/>
              <a:ext cx="4068862" cy="1877479"/>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2080418" y="1143304"/>
            <a:ext cx="14163379" cy="1603646"/>
            <a:chOff x="0" y="0"/>
            <a:chExt cx="1406886" cy="159294"/>
          </a:xfrm>
        </p:grpSpPr>
        <p:sp>
          <p:nvSpPr>
            <p:cNvPr name="Freeform 7" id="7"/>
            <p:cNvSpPr/>
            <p:nvPr/>
          </p:nvSpPr>
          <p:spPr>
            <a:xfrm flipH="false" flipV="false" rot="0">
              <a:off x="0" y="0"/>
              <a:ext cx="1406886" cy="159294"/>
            </a:xfrm>
            <a:custGeom>
              <a:avLst/>
              <a:gdLst/>
              <a:ahLst/>
              <a:cxnLst/>
              <a:rect r="r" b="b" t="t" l="l"/>
              <a:pathLst>
                <a:path h="159294" w="1406886">
                  <a:moveTo>
                    <a:pt x="1406886" y="0"/>
                  </a:moveTo>
                  <a:lnTo>
                    <a:pt x="0" y="0"/>
                  </a:lnTo>
                  <a:lnTo>
                    <a:pt x="101600" y="79647"/>
                  </a:lnTo>
                  <a:lnTo>
                    <a:pt x="0" y="159294"/>
                  </a:lnTo>
                  <a:lnTo>
                    <a:pt x="1406886" y="159294"/>
                  </a:lnTo>
                  <a:lnTo>
                    <a:pt x="1305286" y="79647"/>
                  </a:lnTo>
                  <a:lnTo>
                    <a:pt x="1406886" y="0"/>
                  </a:lnTo>
                  <a:close/>
                </a:path>
              </a:pathLst>
            </a:custGeom>
            <a:solidFill>
              <a:srgbClr val="DBE0C2"/>
            </a:solidFill>
            <a:ln w="38100" cap="sq">
              <a:solidFill>
                <a:srgbClr val="000000"/>
              </a:solidFill>
              <a:prstDash val="solid"/>
              <a:miter/>
            </a:ln>
          </p:spPr>
        </p:sp>
        <p:sp>
          <p:nvSpPr>
            <p:cNvPr name="TextBox 8" id="8"/>
            <p:cNvSpPr txBox="true"/>
            <p:nvPr/>
          </p:nvSpPr>
          <p:spPr>
            <a:xfrm>
              <a:off x="88900" y="-38100"/>
              <a:ext cx="1229086" cy="197394"/>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870236" y="3597576"/>
            <a:ext cx="12583742" cy="4436943"/>
          </a:xfrm>
          <a:prstGeom prst="rect">
            <a:avLst/>
          </a:prstGeom>
        </p:spPr>
        <p:txBody>
          <a:bodyPr anchor="t" rtlCol="false" tIns="0" lIns="0" bIns="0" rIns="0">
            <a:spAutoFit/>
          </a:bodyPr>
          <a:lstStyle/>
          <a:p>
            <a:pPr algn="ctr">
              <a:lnSpc>
                <a:spcPts val="5014"/>
              </a:lnSpc>
            </a:pPr>
            <a:r>
              <a:rPr lang="en-US" sz="5391">
                <a:solidFill>
                  <a:srgbClr val="483A00"/>
                </a:solidFill>
                <a:latin typeface="Kurale"/>
                <a:ea typeface="Kurale"/>
                <a:cs typeface="Kurale"/>
                <a:sym typeface="Kurale"/>
              </a:rPr>
              <a:t>Lorem ipsum dolor sit amet, consectetur adipiscing elit. Suspendisse quis enim pretium, bibendum ante ullamcorper, tincidunt augue. Nunc sed lorem aliquam, malesuada lectus eu, placerat lorem. Proin at aliquet sapien, vitae elementum mi.</a:t>
            </a:r>
            <a:r>
              <a:rPr lang="en-US" sz="5391">
                <a:solidFill>
                  <a:srgbClr val="483A00"/>
                </a:solidFill>
                <a:latin typeface="Kurale"/>
                <a:ea typeface="Kurale"/>
                <a:cs typeface="Kurale"/>
                <a:sym typeface="Kurale"/>
              </a:rPr>
              <a:t> </a:t>
            </a:r>
          </a:p>
        </p:txBody>
      </p:sp>
      <p:sp>
        <p:nvSpPr>
          <p:cNvPr name="Freeform 10" id="10"/>
          <p:cNvSpPr/>
          <p:nvPr/>
        </p:nvSpPr>
        <p:spPr>
          <a:xfrm flipH="false" flipV="false" rot="0">
            <a:off x="15453978" y="3033152"/>
            <a:ext cx="2489169" cy="2568561"/>
          </a:xfrm>
          <a:custGeom>
            <a:avLst/>
            <a:gdLst/>
            <a:ahLst/>
            <a:cxnLst/>
            <a:rect r="r" b="b" t="t" l="l"/>
            <a:pathLst>
              <a:path h="2568561" w="2489169">
                <a:moveTo>
                  <a:pt x="0" y="0"/>
                </a:moveTo>
                <a:lnTo>
                  <a:pt x="2489170" y="0"/>
                </a:lnTo>
                <a:lnTo>
                  <a:pt x="2489170" y="2568562"/>
                </a:lnTo>
                <a:lnTo>
                  <a:pt x="0" y="256856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349501" y="7026236"/>
            <a:ext cx="2779226" cy="2673110"/>
          </a:xfrm>
          <a:custGeom>
            <a:avLst/>
            <a:gdLst/>
            <a:ahLst/>
            <a:cxnLst/>
            <a:rect r="r" b="b" t="t" l="l"/>
            <a:pathLst>
              <a:path h="2673110" w="2779226">
                <a:moveTo>
                  <a:pt x="0" y="0"/>
                </a:moveTo>
                <a:lnTo>
                  <a:pt x="2779226" y="0"/>
                </a:lnTo>
                <a:lnTo>
                  <a:pt x="2779226" y="2673110"/>
                </a:lnTo>
                <a:lnTo>
                  <a:pt x="0" y="26731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3128727" y="1443282"/>
            <a:ext cx="12066761" cy="1194201"/>
          </a:xfrm>
          <a:prstGeom prst="rect">
            <a:avLst/>
          </a:prstGeom>
        </p:spPr>
        <p:txBody>
          <a:bodyPr anchor="t" rtlCol="false" tIns="0" lIns="0" bIns="0" rIns="0">
            <a:spAutoFit/>
          </a:bodyPr>
          <a:lstStyle/>
          <a:p>
            <a:pPr algn="ctr">
              <a:lnSpc>
                <a:spcPts val="8804"/>
              </a:lnSpc>
            </a:pPr>
            <a:r>
              <a:rPr lang="en-US" sz="9466">
                <a:solidFill>
                  <a:srgbClr val="483A00"/>
                </a:solidFill>
                <a:latin typeface="Baloo Thambi"/>
                <a:ea typeface="Baloo Thambi"/>
                <a:cs typeface="Baloo Thambi"/>
                <a:sym typeface="Baloo Thambi"/>
              </a:rPr>
              <a:t>CONCLUSION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DAGXdlvho2E</dc:identifier>
  <dcterms:modified xsi:type="dcterms:W3CDTF">2011-08-01T06:04:30Z</dcterms:modified>
  <cp:revision>1</cp:revision>
  <dc:title>Green Colorful Cute Aesthetic Group Project Presentation</dc:title>
</cp:coreProperties>
</file>