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Hibernate" charset="1" panose="02000503000000000000"/>
      <p:regular r:id="rId22"/>
    </p:embeddedFont>
    <p:embeddedFont>
      <p:font typeface="Amaranth Bold" charset="1" panose="02000500000000020004"/>
      <p:regular r:id="rId23"/>
    </p:embeddedFont>
    <p:embeddedFont>
      <p:font typeface="Handyman" charset="1" panose="000000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2" Target="../media/image15.png" Type="http://schemas.openxmlformats.org/officeDocument/2006/relationships/image"/><Relationship Id="rId3" Target="../media/image2.jpe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11" Target="../media/image7.png" Type="http://schemas.openxmlformats.org/officeDocument/2006/relationships/image"/><Relationship Id="rId12" Target="../media/image8.svg" Type="http://schemas.openxmlformats.org/officeDocument/2006/relationships/image"/><Relationship Id="rId13" Target="../media/image65.png" Type="http://schemas.openxmlformats.org/officeDocument/2006/relationships/image"/><Relationship Id="rId14" Target="../media/image66.svg" Type="http://schemas.openxmlformats.org/officeDocument/2006/relationships/image"/><Relationship Id="rId2" Target="../media/image24.png" Type="http://schemas.openxmlformats.org/officeDocument/2006/relationships/image"/><Relationship Id="rId3" Target="../media/image38.png" Type="http://schemas.openxmlformats.org/officeDocument/2006/relationships/image"/><Relationship Id="rId4" Target="../media/image61.jpeg" Type="http://schemas.openxmlformats.org/officeDocument/2006/relationships/image"/><Relationship Id="rId5" Target="../media/image62.jpeg" Type="http://schemas.openxmlformats.org/officeDocument/2006/relationships/image"/><Relationship Id="rId6" Target="../media/image2.jpeg" Type="http://schemas.openxmlformats.org/officeDocument/2006/relationships/image"/><Relationship Id="rId7" Target="../media/image63.png" Type="http://schemas.openxmlformats.org/officeDocument/2006/relationships/image"/><Relationship Id="rId8" Target="../media/image64.svg" Type="http://schemas.openxmlformats.org/officeDocument/2006/relationships/image"/><Relationship Id="rId9"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7.png" Type="http://schemas.openxmlformats.org/officeDocument/2006/relationships/image"/><Relationship Id="rId4" Target="../media/image68.svg" Type="http://schemas.openxmlformats.org/officeDocument/2006/relationships/image"/><Relationship Id="rId5" Target="../media/image54.png" Type="http://schemas.openxmlformats.org/officeDocument/2006/relationships/image"/><Relationship Id="rId6" Target="../media/image55.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 Id="rId3" Target="../media/image60.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59.png" Type="http://schemas.openxmlformats.org/officeDocument/2006/relationships/image"/><Relationship Id="rId8" Target="../media/image6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9.png" Type="http://schemas.openxmlformats.org/officeDocument/2006/relationships/image"/><Relationship Id="rId11" Target="../media/image80.svg" Type="http://schemas.openxmlformats.org/officeDocument/2006/relationships/image"/><Relationship Id="rId12" Target="../media/image81.png" Type="http://schemas.openxmlformats.org/officeDocument/2006/relationships/image"/><Relationship Id="rId13" Target="../media/image82.svg" Type="http://schemas.openxmlformats.org/officeDocument/2006/relationships/image"/><Relationship Id="rId14" Target="../media/image83.png" Type="http://schemas.openxmlformats.org/officeDocument/2006/relationships/image"/><Relationship Id="rId15" Target="../media/image84.svg" Type="http://schemas.openxmlformats.org/officeDocument/2006/relationships/image"/><Relationship Id="rId16" Target="../media/image3.png" Type="http://schemas.openxmlformats.org/officeDocument/2006/relationships/image"/><Relationship Id="rId17" Target="../media/image4.svg" Type="http://schemas.openxmlformats.org/officeDocument/2006/relationships/image"/><Relationship Id="rId18" Target="../media/image85.png" Type="http://schemas.openxmlformats.org/officeDocument/2006/relationships/image"/><Relationship Id="rId19" Target="../media/image86.svg" Type="http://schemas.openxmlformats.org/officeDocument/2006/relationships/image"/><Relationship Id="rId2" Target="../media/image71.png" Type="http://schemas.openxmlformats.org/officeDocument/2006/relationships/image"/><Relationship Id="rId20" Target="../media/image87.png" Type="http://schemas.openxmlformats.org/officeDocument/2006/relationships/image"/><Relationship Id="rId21" Target="../media/image88.svg" Type="http://schemas.openxmlformats.org/officeDocument/2006/relationships/image"/><Relationship Id="rId22" Target="../media/image89.png" Type="http://schemas.openxmlformats.org/officeDocument/2006/relationships/image"/><Relationship Id="rId23" Target="../media/image90.svg" Type="http://schemas.openxmlformats.org/officeDocument/2006/relationships/image"/><Relationship Id="rId24" Target="../media/image91.png" Type="http://schemas.openxmlformats.org/officeDocument/2006/relationships/image"/><Relationship Id="rId25" Target="../media/image92.svg" Type="http://schemas.openxmlformats.org/officeDocument/2006/relationships/image"/><Relationship Id="rId26" Target="../media/image93.png" Type="http://schemas.openxmlformats.org/officeDocument/2006/relationships/image"/><Relationship Id="rId27" Target="../media/image94.svg" Type="http://schemas.openxmlformats.org/officeDocument/2006/relationships/image"/><Relationship Id="rId28" Target="../media/image95.png" Type="http://schemas.openxmlformats.org/officeDocument/2006/relationships/image"/><Relationship Id="rId29" Target="../media/image96.svg" Type="http://schemas.openxmlformats.org/officeDocument/2006/relationships/image"/><Relationship Id="rId3" Target="../media/image72.svg" Type="http://schemas.openxmlformats.org/officeDocument/2006/relationships/image"/><Relationship Id="rId30" Target="../media/image97.png" Type="http://schemas.openxmlformats.org/officeDocument/2006/relationships/image"/><Relationship Id="rId31" Target="../media/image98.svg" Type="http://schemas.openxmlformats.org/officeDocument/2006/relationships/image"/><Relationship Id="rId32" Target="../media/image99.png" Type="http://schemas.openxmlformats.org/officeDocument/2006/relationships/image"/><Relationship Id="rId33" Target="../media/image100.svg" Type="http://schemas.openxmlformats.org/officeDocument/2006/relationships/image"/><Relationship Id="rId34" Target="../media/image101.png" Type="http://schemas.openxmlformats.org/officeDocument/2006/relationships/image"/><Relationship Id="rId35" Target="../media/image102.svg" Type="http://schemas.openxmlformats.org/officeDocument/2006/relationships/image"/><Relationship Id="rId36" Target="../media/image103.png" Type="http://schemas.openxmlformats.org/officeDocument/2006/relationships/image"/><Relationship Id="rId37" Target="../media/image104.svg" Type="http://schemas.openxmlformats.org/officeDocument/2006/relationships/image"/><Relationship Id="rId38" Target="../media/image105.png" Type="http://schemas.openxmlformats.org/officeDocument/2006/relationships/image"/><Relationship Id="rId39" Target="../media/image106.svg" Type="http://schemas.openxmlformats.org/officeDocument/2006/relationships/image"/><Relationship Id="rId4" Target="../media/image73.png" Type="http://schemas.openxmlformats.org/officeDocument/2006/relationships/image"/><Relationship Id="rId40" Target="../media/image107.png" Type="http://schemas.openxmlformats.org/officeDocument/2006/relationships/image"/><Relationship Id="rId41" Target="../media/image108.svg" Type="http://schemas.openxmlformats.org/officeDocument/2006/relationships/image"/><Relationship Id="rId42" Target="../media/image109.png" Type="http://schemas.openxmlformats.org/officeDocument/2006/relationships/image"/><Relationship Id="rId43" Target="../media/image110.sv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2" Target="../media/image15.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2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jpe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sv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2" Target="../media/image37.png" Type="http://schemas.openxmlformats.org/officeDocument/2006/relationships/image"/><Relationship Id="rId3" Target="../media/image2.jpe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38.png" Type="http://schemas.openxmlformats.org/officeDocument/2006/relationships/image"/><Relationship Id="rId7" Target="../media/image39.jpeg" Type="http://schemas.openxmlformats.org/officeDocument/2006/relationships/image"/><Relationship Id="rId8" Target="../media/image40.png" Type="http://schemas.openxmlformats.org/officeDocument/2006/relationships/image"/><Relationship Id="rId9" Target="../media/image4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svg" Type="http://schemas.openxmlformats.org/officeDocument/2006/relationships/image"/><Relationship Id="rId11" Target="../media/image52.png" Type="http://schemas.openxmlformats.org/officeDocument/2006/relationships/image"/><Relationship Id="rId12" Target="../media/image53.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2" Target="../media/image24.png" Type="http://schemas.openxmlformats.org/officeDocument/2006/relationships/image"/><Relationship Id="rId3" Target="../media/image44.png" Type="http://schemas.openxmlformats.org/officeDocument/2006/relationships/image"/><Relationship Id="rId4" Target="../media/image45.svg" Type="http://schemas.openxmlformats.org/officeDocument/2006/relationships/image"/><Relationship Id="rId5" Target="../media/image46.png" Type="http://schemas.openxmlformats.org/officeDocument/2006/relationships/image"/><Relationship Id="rId6" Target="../media/image47.svg" Type="http://schemas.openxmlformats.org/officeDocument/2006/relationships/image"/><Relationship Id="rId7" Target="../media/image48.png" Type="http://schemas.openxmlformats.org/officeDocument/2006/relationships/image"/><Relationship Id="rId8" Target="../media/image49.svg" Type="http://schemas.openxmlformats.org/officeDocument/2006/relationships/image"/><Relationship Id="rId9" Target="../media/image5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8.png" Type="http://schemas.openxmlformats.org/officeDocument/2006/relationships/image"/><Relationship Id="rId5" Target="../media/image58.jpe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6283284" y="783231"/>
            <a:ext cx="10976016" cy="8720537"/>
            <a:chOff x="0" y="0"/>
            <a:chExt cx="14634688" cy="11627383"/>
          </a:xfrm>
        </p:grpSpPr>
        <p:grpSp>
          <p:nvGrpSpPr>
            <p:cNvPr name="Group 4" id="4"/>
            <p:cNvGrpSpPr/>
            <p:nvPr/>
          </p:nvGrpSpPr>
          <p:grpSpPr>
            <a:xfrm rot="5400000">
              <a:off x="1831280" y="-1176025"/>
              <a:ext cx="10972128" cy="14634688"/>
              <a:chOff x="0" y="0"/>
              <a:chExt cx="1529514" cy="2040075"/>
            </a:xfrm>
          </p:grpSpPr>
          <p:sp>
            <p:nvSpPr>
              <p:cNvPr name="Freeform 5" id="5"/>
              <p:cNvSpPr/>
              <p:nvPr/>
            </p:nvSpPr>
            <p:spPr>
              <a:xfrm flipH="false" flipV="false" rot="0">
                <a:off x="0" y="0"/>
                <a:ext cx="1529514" cy="2040075"/>
              </a:xfrm>
              <a:custGeom>
                <a:avLst/>
                <a:gdLst/>
                <a:ahLst/>
                <a:cxnLst/>
                <a:rect r="r" b="b" t="t" l="l"/>
                <a:pathLst>
                  <a:path h="2040075" w="1529514">
                    <a:moveTo>
                      <a:pt x="13134" y="0"/>
                    </a:moveTo>
                    <a:lnTo>
                      <a:pt x="1516380" y="0"/>
                    </a:lnTo>
                    <a:cubicBezTo>
                      <a:pt x="1523634" y="0"/>
                      <a:pt x="1529514" y="5880"/>
                      <a:pt x="1529514" y="13134"/>
                    </a:cubicBezTo>
                    <a:lnTo>
                      <a:pt x="1529514" y="2026941"/>
                    </a:lnTo>
                    <a:cubicBezTo>
                      <a:pt x="1529514" y="2030424"/>
                      <a:pt x="1528130" y="2033765"/>
                      <a:pt x="1525667" y="2036228"/>
                    </a:cubicBezTo>
                    <a:cubicBezTo>
                      <a:pt x="1523204" y="2038691"/>
                      <a:pt x="1519863" y="2040075"/>
                      <a:pt x="1516380" y="2040075"/>
                    </a:cubicBezTo>
                    <a:lnTo>
                      <a:pt x="13134" y="2040075"/>
                    </a:lnTo>
                    <a:cubicBezTo>
                      <a:pt x="9651" y="2040075"/>
                      <a:pt x="6310" y="2038691"/>
                      <a:pt x="3847" y="2036228"/>
                    </a:cubicBezTo>
                    <a:cubicBezTo>
                      <a:pt x="1384" y="2033765"/>
                      <a:pt x="0" y="2030424"/>
                      <a:pt x="0" y="2026941"/>
                    </a:cubicBezTo>
                    <a:lnTo>
                      <a:pt x="0" y="13134"/>
                    </a:lnTo>
                    <a:cubicBezTo>
                      <a:pt x="0" y="9651"/>
                      <a:pt x="1384" y="6310"/>
                      <a:pt x="3847" y="3847"/>
                    </a:cubicBezTo>
                    <a:cubicBezTo>
                      <a:pt x="6310" y="1384"/>
                      <a:pt x="9651" y="0"/>
                      <a:pt x="13134" y="0"/>
                    </a:cubicBezTo>
                    <a:close/>
                  </a:path>
                </a:pathLst>
              </a:custGeom>
              <a:solidFill>
                <a:srgbClr val="3D03AF"/>
              </a:solidFill>
              <a:ln w="66675" cap="sq">
                <a:solidFill>
                  <a:srgbClr val="000000"/>
                </a:solidFill>
                <a:prstDash val="solid"/>
                <a:miter/>
              </a:ln>
            </p:spPr>
          </p:sp>
          <p:sp>
            <p:nvSpPr>
              <p:cNvPr name="TextBox 6" id="6"/>
              <p:cNvSpPr txBox="true"/>
              <p:nvPr/>
            </p:nvSpPr>
            <p:spPr>
              <a:xfrm>
                <a:off x="0" y="47625"/>
                <a:ext cx="1529514" cy="1992450"/>
              </a:xfrm>
              <a:prstGeom prst="rect">
                <a:avLst/>
              </a:prstGeom>
            </p:spPr>
            <p:txBody>
              <a:bodyPr anchor="ctr" rtlCol="false" tIns="125076" lIns="125076" bIns="125076" rIns="125076"/>
              <a:lstStyle/>
              <a:p>
                <a:pPr algn="ctr">
                  <a:lnSpc>
                    <a:spcPts val="2032"/>
                  </a:lnSpc>
                </a:pPr>
              </a:p>
            </p:txBody>
          </p:sp>
        </p:grpSp>
        <p:grpSp>
          <p:nvGrpSpPr>
            <p:cNvPr name="Group 7" id="7"/>
            <p:cNvGrpSpPr/>
            <p:nvPr/>
          </p:nvGrpSpPr>
          <p:grpSpPr>
            <a:xfrm rot="5400000">
              <a:off x="2198391" y="-856651"/>
              <a:ext cx="10296284" cy="13975348"/>
              <a:chOff x="0" y="0"/>
              <a:chExt cx="1435301" cy="1948163"/>
            </a:xfrm>
          </p:grpSpPr>
          <p:sp>
            <p:nvSpPr>
              <p:cNvPr name="Freeform 8" id="8"/>
              <p:cNvSpPr/>
              <p:nvPr/>
            </p:nvSpPr>
            <p:spPr>
              <a:xfrm flipH="false" flipV="false" rot="0">
                <a:off x="0" y="0"/>
                <a:ext cx="1435301" cy="1948163"/>
              </a:xfrm>
              <a:custGeom>
                <a:avLst/>
                <a:gdLst/>
                <a:ahLst/>
                <a:cxnLst/>
                <a:rect r="r" b="b" t="t" l="l"/>
                <a:pathLst>
                  <a:path h="1948163" w="1435301">
                    <a:moveTo>
                      <a:pt x="13996" y="0"/>
                    </a:moveTo>
                    <a:lnTo>
                      <a:pt x="1421305" y="0"/>
                    </a:lnTo>
                    <a:cubicBezTo>
                      <a:pt x="1425017" y="0"/>
                      <a:pt x="1428577" y="1475"/>
                      <a:pt x="1431202" y="4099"/>
                    </a:cubicBezTo>
                    <a:cubicBezTo>
                      <a:pt x="1433827" y="6724"/>
                      <a:pt x="1435301" y="10284"/>
                      <a:pt x="1435301" y="13996"/>
                    </a:cubicBezTo>
                    <a:lnTo>
                      <a:pt x="1435301" y="1934166"/>
                    </a:lnTo>
                    <a:cubicBezTo>
                      <a:pt x="1435301" y="1941896"/>
                      <a:pt x="1429035" y="1948163"/>
                      <a:pt x="1421305" y="1948163"/>
                    </a:cubicBezTo>
                    <a:lnTo>
                      <a:pt x="13996" y="1948163"/>
                    </a:lnTo>
                    <a:cubicBezTo>
                      <a:pt x="10284" y="1948163"/>
                      <a:pt x="6724" y="1946688"/>
                      <a:pt x="4099" y="1944063"/>
                    </a:cubicBezTo>
                    <a:cubicBezTo>
                      <a:pt x="1475" y="1941438"/>
                      <a:pt x="0" y="1937878"/>
                      <a:pt x="0" y="1934166"/>
                    </a:cubicBezTo>
                    <a:lnTo>
                      <a:pt x="0" y="13996"/>
                    </a:lnTo>
                    <a:cubicBezTo>
                      <a:pt x="0" y="10284"/>
                      <a:pt x="1475" y="6724"/>
                      <a:pt x="4099" y="4099"/>
                    </a:cubicBezTo>
                    <a:cubicBezTo>
                      <a:pt x="6724" y="1475"/>
                      <a:pt x="10284" y="0"/>
                      <a:pt x="13996" y="0"/>
                    </a:cubicBezTo>
                    <a:close/>
                  </a:path>
                </a:pathLst>
              </a:custGeom>
              <a:solidFill>
                <a:srgbClr val="FFFFFF"/>
              </a:solidFill>
              <a:ln w="66675" cap="sq">
                <a:solidFill>
                  <a:srgbClr val="000000"/>
                </a:solidFill>
                <a:prstDash val="solid"/>
                <a:miter/>
              </a:ln>
            </p:spPr>
          </p:sp>
          <p:sp>
            <p:nvSpPr>
              <p:cNvPr name="TextBox 9" id="9"/>
              <p:cNvSpPr txBox="true"/>
              <p:nvPr/>
            </p:nvSpPr>
            <p:spPr>
              <a:xfrm>
                <a:off x="0" y="47625"/>
                <a:ext cx="1435301" cy="1900538"/>
              </a:xfrm>
              <a:prstGeom prst="rect">
                <a:avLst/>
              </a:prstGeom>
            </p:spPr>
            <p:txBody>
              <a:bodyPr anchor="ctr" rtlCol="false" tIns="125076" lIns="125076" bIns="125076" rIns="125076"/>
              <a:lstStyle/>
              <a:p>
                <a:pPr algn="ctr">
                  <a:lnSpc>
                    <a:spcPts val="2032"/>
                  </a:lnSpc>
                </a:pPr>
              </a:p>
            </p:txBody>
          </p:sp>
        </p:grpSp>
        <p:sp>
          <p:nvSpPr>
            <p:cNvPr name="Freeform 10" id="10"/>
            <p:cNvSpPr/>
            <p:nvPr/>
          </p:nvSpPr>
          <p:spPr>
            <a:xfrm flipH="false" flipV="false" rot="-10800000">
              <a:off x="513204" y="1281025"/>
              <a:ext cx="13608279" cy="9781385"/>
            </a:xfrm>
            <a:custGeom>
              <a:avLst/>
              <a:gdLst/>
              <a:ahLst/>
              <a:cxnLst/>
              <a:rect r="r" b="b" t="t" l="l"/>
              <a:pathLst>
                <a:path h="9781385" w="13608279">
                  <a:moveTo>
                    <a:pt x="0" y="0"/>
                  </a:moveTo>
                  <a:lnTo>
                    <a:pt x="13608279" y="0"/>
                  </a:lnTo>
                  <a:lnTo>
                    <a:pt x="13608279" y="9781385"/>
                  </a:lnTo>
                  <a:lnTo>
                    <a:pt x="0" y="9781385"/>
                  </a:lnTo>
                  <a:lnTo>
                    <a:pt x="0" y="0"/>
                  </a:lnTo>
                  <a:close/>
                </a:path>
              </a:pathLst>
            </a:custGeom>
            <a:blipFill>
              <a:blip r:embed="rId3"/>
              <a:stretch>
                <a:fillRect l="-36860" t="-41746" r="-35333" b="-1991"/>
              </a:stretch>
            </a:blipFill>
          </p:spPr>
        </p:sp>
        <p:grpSp>
          <p:nvGrpSpPr>
            <p:cNvPr name="Group 11" id="11"/>
            <p:cNvGrpSpPr/>
            <p:nvPr/>
          </p:nvGrpSpPr>
          <p:grpSpPr>
            <a:xfrm rot="5400000">
              <a:off x="4314622" y="1302715"/>
              <a:ext cx="971129" cy="97112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13" id="13"/>
              <p:cNvSpPr txBox="true"/>
              <p:nvPr/>
            </p:nvSpPr>
            <p:spPr>
              <a:xfrm>
                <a:off x="76200" y="123825"/>
                <a:ext cx="660400" cy="612775"/>
              </a:xfrm>
              <a:prstGeom prst="rect">
                <a:avLst/>
              </a:prstGeom>
            </p:spPr>
            <p:txBody>
              <a:bodyPr anchor="ctr" rtlCol="false" tIns="72094" lIns="72094" bIns="72094" rIns="72094"/>
              <a:lstStyle/>
              <a:p>
                <a:pPr algn="ctr">
                  <a:lnSpc>
                    <a:spcPts val="2032"/>
                  </a:lnSpc>
                </a:pPr>
              </a:p>
            </p:txBody>
          </p:sp>
        </p:grpSp>
        <p:grpSp>
          <p:nvGrpSpPr>
            <p:cNvPr name="Group 14" id="14"/>
            <p:cNvGrpSpPr/>
            <p:nvPr/>
          </p:nvGrpSpPr>
          <p:grpSpPr>
            <a:xfrm rot="5400000">
              <a:off x="3824630" y="741125"/>
              <a:ext cx="1951112" cy="468862"/>
              <a:chOff x="0" y="0"/>
              <a:chExt cx="1691186" cy="406400"/>
            </a:xfrm>
          </p:grpSpPr>
          <p:sp>
            <p:nvSpPr>
              <p:cNvPr name="Freeform 15" id="1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16" id="16"/>
              <p:cNvSpPr txBox="true"/>
              <p:nvPr/>
            </p:nvSpPr>
            <p:spPr>
              <a:xfrm>
                <a:off x="0" y="47625"/>
                <a:ext cx="1691186" cy="358775"/>
              </a:xfrm>
              <a:prstGeom prst="rect">
                <a:avLst/>
              </a:prstGeom>
            </p:spPr>
            <p:txBody>
              <a:bodyPr anchor="ctr" rtlCol="false" tIns="72094" lIns="72094" bIns="72094" rIns="72094"/>
              <a:lstStyle/>
              <a:p>
                <a:pPr algn="ctr">
                  <a:lnSpc>
                    <a:spcPts val="2032"/>
                  </a:lnSpc>
                </a:pPr>
              </a:p>
            </p:txBody>
          </p:sp>
        </p:grpSp>
        <p:grpSp>
          <p:nvGrpSpPr>
            <p:cNvPr name="Group 17" id="17"/>
            <p:cNvGrpSpPr/>
            <p:nvPr/>
          </p:nvGrpSpPr>
          <p:grpSpPr>
            <a:xfrm rot="5400000">
              <a:off x="2662018" y="1302715"/>
              <a:ext cx="971129" cy="971129"/>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19" id="19"/>
              <p:cNvSpPr txBox="true"/>
              <p:nvPr/>
            </p:nvSpPr>
            <p:spPr>
              <a:xfrm>
                <a:off x="76200" y="123825"/>
                <a:ext cx="660400" cy="612775"/>
              </a:xfrm>
              <a:prstGeom prst="rect">
                <a:avLst/>
              </a:prstGeom>
            </p:spPr>
            <p:txBody>
              <a:bodyPr anchor="ctr" rtlCol="false" tIns="72094" lIns="72094" bIns="72094" rIns="72094"/>
              <a:lstStyle/>
              <a:p>
                <a:pPr algn="ctr">
                  <a:lnSpc>
                    <a:spcPts val="2032"/>
                  </a:lnSpc>
                </a:pPr>
              </a:p>
            </p:txBody>
          </p:sp>
        </p:grpSp>
        <p:grpSp>
          <p:nvGrpSpPr>
            <p:cNvPr name="Group 20" id="20"/>
            <p:cNvGrpSpPr/>
            <p:nvPr/>
          </p:nvGrpSpPr>
          <p:grpSpPr>
            <a:xfrm rot="5400000">
              <a:off x="2172027" y="741125"/>
              <a:ext cx="1951112" cy="468862"/>
              <a:chOff x="0" y="0"/>
              <a:chExt cx="1691186" cy="406400"/>
            </a:xfrm>
          </p:grpSpPr>
          <p:sp>
            <p:nvSpPr>
              <p:cNvPr name="Freeform 21" id="21"/>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22" id="22"/>
              <p:cNvSpPr txBox="true"/>
              <p:nvPr/>
            </p:nvSpPr>
            <p:spPr>
              <a:xfrm>
                <a:off x="0" y="47625"/>
                <a:ext cx="1691186" cy="358775"/>
              </a:xfrm>
              <a:prstGeom prst="rect">
                <a:avLst/>
              </a:prstGeom>
            </p:spPr>
            <p:txBody>
              <a:bodyPr anchor="ctr" rtlCol="false" tIns="72094" lIns="72094" bIns="72094" rIns="72094"/>
              <a:lstStyle/>
              <a:p>
                <a:pPr algn="ctr">
                  <a:lnSpc>
                    <a:spcPts val="2032"/>
                  </a:lnSpc>
                </a:pPr>
              </a:p>
            </p:txBody>
          </p:sp>
        </p:grpSp>
        <p:grpSp>
          <p:nvGrpSpPr>
            <p:cNvPr name="Group 23" id="23"/>
            <p:cNvGrpSpPr/>
            <p:nvPr/>
          </p:nvGrpSpPr>
          <p:grpSpPr>
            <a:xfrm rot="5400000">
              <a:off x="1009415" y="1302715"/>
              <a:ext cx="971129" cy="97112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25" id="25"/>
              <p:cNvSpPr txBox="true"/>
              <p:nvPr/>
            </p:nvSpPr>
            <p:spPr>
              <a:xfrm>
                <a:off x="76200" y="123825"/>
                <a:ext cx="660400" cy="612775"/>
              </a:xfrm>
              <a:prstGeom prst="rect">
                <a:avLst/>
              </a:prstGeom>
            </p:spPr>
            <p:txBody>
              <a:bodyPr anchor="ctr" rtlCol="false" tIns="72094" lIns="72094" bIns="72094" rIns="72094"/>
              <a:lstStyle/>
              <a:p>
                <a:pPr algn="ctr">
                  <a:lnSpc>
                    <a:spcPts val="2032"/>
                  </a:lnSpc>
                </a:pPr>
              </a:p>
            </p:txBody>
          </p:sp>
        </p:grpSp>
        <p:grpSp>
          <p:nvGrpSpPr>
            <p:cNvPr name="Group 26" id="26"/>
            <p:cNvGrpSpPr/>
            <p:nvPr/>
          </p:nvGrpSpPr>
          <p:grpSpPr>
            <a:xfrm rot="5400000">
              <a:off x="519424" y="741125"/>
              <a:ext cx="1951112" cy="468862"/>
              <a:chOff x="0" y="0"/>
              <a:chExt cx="1691186" cy="406400"/>
            </a:xfrm>
          </p:grpSpPr>
          <p:sp>
            <p:nvSpPr>
              <p:cNvPr name="Freeform 27" id="2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28" id="28"/>
              <p:cNvSpPr txBox="true"/>
              <p:nvPr/>
            </p:nvSpPr>
            <p:spPr>
              <a:xfrm>
                <a:off x="0" y="47625"/>
                <a:ext cx="1691186" cy="358775"/>
              </a:xfrm>
              <a:prstGeom prst="rect">
                <a:avLst/>
              </a:prstGeom>
            </p:spPr>
            <p:txBody>
              <a:bodyPr anchor="ctr" rtlCol="false" tIns="72094" lIns="72094" bIns="72094" rIns="72094"/>
              <a:lstStyle/>
              <a:p>
                <a:pPr algn="ctr">
                  <a:lnSpc>
                    <a:spcPts val="2032"/>
                  </a:lnSpc>
                </a:pPr>
              </a:p>
            </p:txBody>
          </p:sp>
        </p:grpSp>
        <p:grpSp>
          <p:nvGrpSpPr>
            <p:cNvPr name="Group 29" id="29"/>
            <p:cNvGrpSpPr/>
            <p:nvPr/>
          </p:nvGrpSpPr>
          <p:grpSpPr>
            <a:xfrm rot="5400000">
              <a:off x="9258154" y="1302715"/>
              <a:ext cx="971129" cy="971129"/>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31" id="31"/>
              <p:cNvSpPr txBox="true"/>
              <p:nvPr/>
            </p:nvSpPr>
            <p:spPr>
              <a:xfrm>
                <a:off x="76200" y="123825"/>
                <a:ext cx="660400" cy="612775"/>
              </a:xfrm>
              <a:prstGeom prst="rect">
                <a:avLst/>
              </a:prstGeom>
            </p:spPr>
            <p:txBody>
              <a:bodyPr anchor="ctr" rtlCol="false" tIns="72094" lIns="72094" bIns="72094" rIns="72094"/>
              <a:lstStyle/>
              <a:p>
                <a:pPr algn="ctr">
                  <a:lnSpc>
                    <a:spcPts val="2032"/>
                  </a:lnSpc>
                </a:pPr>
              </a:p>
            </p:txBody>
          </p:sp>
        </p:grpSp>
        <p:grpSp>
          <p:nvGrpSpPr>
            <p:cNvPr name="Group 32" id="32"/>
            <p:cNvGrpSpPr/>
            <p:nvPr/>
          </p:nvGrpSpPr>
          <p:grpSpPr>
            <a:xfrm rot="5400000">
              <a:off x="8768163" y="741125"/>
              <a:ext cx="1951112" cy="468862"/>
              <a:chOff x="0" y="0"/>
              <a:chExt cx="1691186" cy="406400"/>
            </a:xfrm>
          </p:grpSpPr>
          <p:sp>
            <p:nvSpPr>
              <p:cNvPr name="Freeform 33" id="33"/>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34" id="34"/>
              <p:cNvSpPr txBox="true"/>
              <p:nvPr/>
            </p:nvSpPr>
            <p:spPr>
              <a:xfrm>
                <a:off x="0" y="47625"/>
                <a:ext cx="1691186" cy="358775"/>
              </a:xfrm>
              <a:prstGeom prst="rect">
                <a:avLst/>
              </a:prstGeom>
            </p:spPr>
            <p:txBody>
              <a:bodyPr anchor="ctr" rtlCol="false" tIns="72094" lIns="72094" bIns="72094" rIns="72094"/>
              <a:lstStyle/>
              <a:p>
                <a:pPr algn="ctr">
                  <a:lnSpc>
                    <a:spcPts val="2032"/>
                  </a:lnSpc>
                </a:pPr>
              </a:p>
            </p:txBody>
          </p:sp>
        </p:grpSp>
        <p:grpSp>
          <p:nvGrpSpPr>
            <p:cNvPr name="Group 35" id="35"/>
            <p:cNvGrpSpPr/>
            <p:nvPr/>
          </p:nvGrpSpPr>
          <p:grpSpPr>
            <a:xfrm rot="5400000">
              <a:off x="7605551" y="1302715"/>
              <a:ext cx="971129" cy="971129"/>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37" id="37"/>
              <p:cNvSpPr txBox="true"/>
              <p:nvPr/>
            </p:nvSpPr>
            <p:spPr>
              <a:xfrm>
                <a:off x="76200" y="123825"/>
                <a:ext cx="660400" cy="612775"/>
              </a:xfrm>
              <a:prstGeom prst="rect">
                <a:avLst/>
              </a:prstGeom>
            </p:spPr>
            <p:txBody>
              <a:bodyPr anchor="ctr" rtlCol="false" tIns="72094" lIns="72094" bIns="72094" rIns="72094"/>
              <a:lstStyle/>
              <a:p>
                <a:pPr algn="ctr">
                  <a:lnSpc>
                    <a:spcPts val="2032"/>
                  </a:lnSpc>
                </a:pPr>
              </a:p>
            </p:txBody>
          </p:sp>
        </p:grpSp>
        <p:grpSp>
          <p:nvGrpSpPr>
            <p:cNvPr name="Group 38" id="38"/>
            <p:cNvGrpSpPr/>
            <p:nvPr/>
          </p:nvGrpSpPr>
          <p:grpSpPr>
            <a:xfrm rot="5400000">
              <a:off x="7115559" y="741125"/>
              <a:ext cx="1951112" cy="468862"/>
              <a:chOff x="0" y="0"/>
              <a:chExt cx="1691186" cy="406400"/>
            </a:xfrm>
          </p:grpSpPr>
          <p:sp>
            <p:nvSpPr>
              <p:cNvPr name="Freeform 39" id="39"/>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40" id="40"/>
              <p:cNvSpPr txBox="true"/>
              <p:nvPr/>
            </p:nvSpPr>
            <p:spPr>
              <a:xfrm>
                <a:off x="0" y="47625"/>
                <a:ext cx="1691186" cy="358775"/>
              </a:xfrm>
              <a:prstGeom prst="rect">
                <a:avLst/>
              </a:prstGeom>
            </p:spPr>
            <p:txBody>
              <a:bodyPr anchor="ctr" rtlCol="false" tIns="72094" lIns="72094" bIns="72094" rIns="72094"/>
              <a:lstStyle/>
              <a:p>
                <a:pPr algn="ctr">
                  <a:lnSpc>
                    <a:spcPts val="2032"/>
                  </a:lnSpc>
                </a:pPr>
              </a:p>
            </p:txBody>
          </p:sp>
        </p:grpSp>
        <p:grpSp>
          <p:nvGrpSpPr>
            <p:cNvPr name="Group 41" id="41"/>
            <p:cNvGrpSpPr/>
            <p:nvPr/>
          </p:nvGrpSpPr>
          <p:grpSpPr>
            <a:xfrm rot="5400000">
              <a:off x="5952948" y="1302715"/>
              <a:ext cx="971129" cy="971129"/>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43" id="43"/>
              <p:cNvSpPr txBox="true"/>
              <p:nvPr/>
            </p:nvSpPr>
            <p:spPr>
              <a:xfrm>
                <a:off x="76200" y="123825"/>
                <a:ext cx="660400" cy="612775"/>
              </a:xfrm>
              <a:prstGeom prst="rect">
                <a:avLst/>
              </a:prstGeom>
            </p:spPr>
            <p:txBody>
              <a:bodyPr anchor="ctr" rtlCol="false" tIns="72094" lIns="72094" bIns="72094" rIns="72094"/>
              <a:lstStyle/>
              <a:p>
                <a:pPr algn="ctr">
                  <a:lnSpc>
                    <a:spcPts val="2032"/>
                  </a:lnSpc>
                </a:pPr>
              </a:p>
            </p:txBody>
          </p:sp>
        </p:grpSp>
        <p:grpSp>
          <p:nvGrpSpPr>
            <p:cNvPr name="Group 44" id="44"/>
            <p:cNvGrpSpPr/>
            <p:nvPr/>
          </p:nvGrpSpPr>
          <p:grpSpPr>
            <a:xfrm rot="5400000">
              <a:off x="5462956" y="741125"/>
              <a:ext cx="1951112" cy="468862"/>
              <a:chOff x="0" y="0"/>
              <a:chExt cx="1691186" cy="406400"/>
            </a:xfrm>
          </p:grpSpPr>
          <p:sp>
            <p:nvSpPr>
              <p:cNvPr name="Freeform 45" id="4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46" id="46"/>
              <p:cNvSpPr txBox="true"/>
              <p:nvPr/>
            </p:nvSpPr>
            <p:spPr>
              <a:xfrm>
                <a:off x="0" y="47625"/>
                <a:ext cx="1691186" cy="358775"/>
              </a:xfrm>
              <a:prstGeom prst="rect">
                <a:avLst/>
              </a:prstGeom>
            </p:spPr>
            <p:txBody>
              <a:bodyPr anchor="ctr" rtlCol="false" tIns="72094" lIns="72094" bIns="72094" rIns="72094"/>
              <a:lstStyle/>
              <a:p>
                <a:pPr algn="ctr">
                  <a:lnSpc>
                    <a:spcPts val="2032"/>
                  </a:lnSpc>
                </a:pPr>
              </a:p>
            </p:txBody>
          </p:sp>
        </p:grpSp>
        <p:grpSp>
          <p:nvGrpSpPr>
            <p:cNvPr name="Group 47" id="47"/>
            <p:cNvGrpSpPr/>
            <p:nvPr/>
          </p:nvGrpSpPr>
          <p:grpSpPr>
            <a:xfrm rot="5400000">
              <a:off x="12549083" y="1302715"/>
              <a:ext cx="971129" cy="971129"/>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49" id="49"/>
              <p:cNvSpPr txBox="true"/>
              <p:nvPr/>
            </p:nvSpPr>
            <p:spPr>
              <a:xfrm>
                <a:off x="76200" y="123825"/>
                <a:ext cx="660400" cy="612775"/>
              </a:xfrm>
              <a:prstGeom prst="rect">
                <a:avLst/>
              </a:prstGeom>
            </p:spPr>
            <p:txBody>
              <a:bodyPr anchor="ctr" rtlCol="false" tIns="72094" lIns="72094" bIns="72094" rIns="72094"/>
              <a:lstStyle/>
              <a:p>
                <a:pPr algn="ctr">
                  <a:lnSpc>
                    <a:spcPts val="2032"/>
                  </a:lnSpc>
                </a:pPr>
              </a:p>
            </p:txBody>
          </p:sp>
        </p:grpSp>
        <p:grpSp>
          <p:nvGrpSpPr>
            <p:cNvPr name="Group 50" id="50"/>
            <p:cNvGrpSpPr/>
            <p:nvPr/>
          </p:nvGrpSpPr>
          <p:grpSpPr>
            <a:xfrm rot="5400000">
              <a:off x="12059092" y="741125"/>
              <a:ext cx="1951112" cy="468862"/>
              <a:chOff x="0" y="0"/>
              <a:chExt cx="1691186" cy="406400"/>
            </a:xfrm>
          </p:grpSpPr>
          <p:sp>
            <p:nvSpPr>
              <p:cNvPr name="Freeform 51" id="51"/>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52" id="52"/>
              <p:cNvSpPr txBox="true"/>
              <p:nvPr/>
            </p:nvSpPr>
            <p:spPr>
              <a:xfrm>
                <a:off x="0" y="47625"/>
                <a:ext cx="1691186" cy="358775"/>
              </a:xfrm>
              <a:prstGeom prst="rect">
                <a:avLst/>
              </a:prstGeom>
            </p:spPr>
            <p:txBody>
              <a:bodyPr anchor="ctr" rtlCol="false" tIns="72094" lIns="72094" bIns="72094" rIns="72094"/>
              <a:lstStyle/>
              <a:p>
                <a:pPr algn="ctr">
                  <a:lnSpc>
                    <a:spcPts val="2032"/>
                  </a:lnSpc>
                </a:pPr>
              </a:p>
            </p:txBody>
          </p:sp>
        </p:grpSp>
        <p:grpSp>
          <p:nvGrpSpPr>
            <p:cNvPr name="Group 53" id="53"/>
            <p:cNvGrpSpPr/>
            <p:nvPr/>
          </p:nvGrpSpPr>
          <p:grpSpPr>
            <a:xfrm rot="5400000">
              <a:off x="10896480" y="1302715"/>
              <a:ext cx="971129" cy="971129"/>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55" id="55"/>
              <p:cNvSpPr txBox="true"/>
              <p:nvPr/>
            </p:nvSpPr>
            <p:spPr>
              <a:xfrm>
                <a:off x="76200" y="123825"/>
                <a:ext cx="660400" cy="612775"/>
              </a:xfrm>
              <a:prstGeom prst="rect">
                <a:avLst/>
              </a:prstGeom>
            </p:spPr>
            <p:txBody>
              <a:bodyPr anchor="ctr" rtlCol="false" tIns="72094" lIns="72094" bIns="72094" rIns="72094"/>
              <a:lstStyle/>
              <a:p>
                <a:pPr algn="ctr">
                  <a:lnSpc>
                    <a:spcPts val="2032"/>
                  </a:lnSpc>
                </a:pPr>
              </a:p>
            </p:txBody>
          </p:sp>
        </p:grpSp>
        <p:grpSp>
          <p:nvGrpSpPr>
            <p:cNvPr name="Group 56" id="56"/>
            <p:cNvGrpSpPr/>
            <p:nvPr/>
          </p:nvGrpSpPr>
          <p:grpSpPr>
            <a:xfrm rot="5400000">
              <a:off x="10406489" y="741125"/>
              <a:ext cx="1951112" cy="468862"/>
              <a:chOff x="0" y="0"/>
              <a:chExt cx="1691186" cy="406400"/>
            </a:xfrm>
          </p:grpSpPr>
          <p:sp>
            <p:nvSpPr>
              <p:cNvPr name="Freeform 57" id="5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58" id="58"/>
              <p:cNvSpPr txBox="true"/>
              <p:nvPr/>
            </p:nvSpPr>
            <p:spPr>
              <a:xfrm>
                <a:off x="0" y="47625"/>
                <a:ext cx="1691186" cy="358775"/>
              </a:xfrm>
              <a:prstGeom prst="rect">
                <a:avLst/>
              </a:prstGeom>
            </p:spPr>
            <p:txBody>
              <a:bodyPr anchor="ctr" rtlCol="false" tIns="72094" lIns="72094" bIns="72094" rIns="72094"/>
              <a:lstStyle/>
              <a:p>
                <a:pPr algn="ctr">
                  <a:lnSpc>
                    <a:spcPts val="2032"/>
                  </a:lnSpc>
                </a:pPr>
              </a:p>
            </p:txBody>
          </p:sp>
        </p:grpSp>
      </p:grpSp>
      <p:sp>
        <p:nvSpPr>
          <p:cNvPr name="Freeform 59" id="59"/>
          <p:cNvSpPr/>
          <p:nvPr/>
        </p:nvSpPr>
        <p:spPr>
          <a:xfrm flipH="true" flipV="false" rot="-960068">
            <a:off x="2519405" y="1242005"/>
            <a:ext cx="3107455" cy="11098055"/>
          </a:xfrm>
          <a:custGeom>
            <a:avLst/>
            <a:gdLst/>
            <a:ahLst/>
            <a:cxnLst/>
            <a:rect r="r" b="b" t="t" l="l"/>
            <a:pathLst>
              <a:path h="11098055" w="3107455">
                <a:moveTo>
                  <a:pt x="3107455" y="0"/>
                </a:moveTo>
                <a:lnTo>
                  <a:pt x="0" y="0"/>
                </a:lnTo>
                <a:lnTo>
                  <a:pt x="0" y="11098054"/>
                </a:lnTo>
                <a:lnTo>
                  <a:pt x="3107455" y="11098054"/>
                </a:lnTo>
                <a:lnTo>
                  <a:pt x="3107455"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0" id="60"/>
          <p:cNvGrpSpPr/>
          <p:nvPr/>
        </p:nvGrpSpPr>
        <p:grpSpPr>
          <a:xfrm rot="-7019229">
            <a:off x="-199902" y="7263997"/>
            <a:ext cx="2607994" cy="3513187"/>
            <a:chOff x="0" y="0"/>
            <a:chExt cx="3477325" cy="4684249"/>
          </a:xfrm>
        </p:grpSpPr>
        <p:sp>
          <p:nvSpPr>
            <p:cNvPr name="Freeform 61" id="61"/>
            <p:cNvSpPr/>
            <p:nvPr/>
          </p:nvSpPr>
          <p:spPr>
            <a:xfrm flipH="false" flipV="false" rot="0">
              <a:off x="0" y="152191"/>
              <a:ext cx="3477325" cy="4532059"/>
            </a:xfrm>
            <a:custGeom>
              <a:avLst/>
              <a:gdLst/>
              <a:ahLst/>
              <a:cxnLst/>
              <a:rect r="r" b="b" t="t" l="l"/>
              <a:pathLst>
                <a:path h="4532059" w="3477325">
                  <a:moveTo>
                    <a:pt x="0" y="0"/>
                  </a:moveTo>
                  <a:lnTo>
                    <a:pt x="3477325" y="0"/>
                  </a:lnTo>
                  <a:lnTo>
                    <a:pt x="3477325" y="4532058"/>
                  </a:lnTo>
                  <a:lnTo>
                    <a:pt x="0" y="45320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2" id="62"/>
            <p:cNvSpPr/>
            <p:nvPr/>
          </p:nvSpPr>
          <p:spPr>
            <a:xfrm flipH="false" flipV="false" rot="0">
              <a:off x="0" y="0"/>
              <a:ext cx="3477325" cy="4532059"/>
            </a:xfrm>
            <a:custGeom>
              <a:avLst/>
              <a:gdLst/>
              <a:ahLst/>
              <a:cxnLst/>
              <a:rect r="r" b="b" t="t" l="l"/>
              <a:pathLst>
                <a:path h="4532059" w="3477325">
                  <a:moveTo>
                    <a:pt x="0" y="0"/>
                  </a:moveTo>
                  <a:lnTo>
                    <a:pt x="3477325" y="0"/>
                  </a:lnTo>
                  <a:lnTo>
                    <a:pt x="3477325" y="4532059"/>
                  </a:lnTo>
                  <a:lnTo>
                    <a:pt x="0" y="45320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63" id="63"/>
          <p:cNvSpPr/>
          <p:nvPr/>
        </p:nvSpPr>
        <p:spPr>
          <a:xfrm flipH="false" flipV="false" rot="9242906">
            <a:off x="717816" y="1509190"/>
            <a:ext cx="1358011" cy="1349369"/>
          </a:xfrm>
          <a:custGeom>
            <a:avLst/>
            <a:gdLst/>
            <a:ahLst/>
            <a:cxnLst/>
            <a:rect r="r" b="b" t="t" l="l"/>
            <a:pathLst>
              <a:path h="1349369" w="1358011">
                <a:moveTo>
                  <a:pt x="0" y="0"/>
                </a:moveTo>
                <a:lnTo>
                  <a:pt x="1358012" y="0"/>
                </a:lnTo>
                <a:lnTo>
                  <a:pt x="1358012" y="1349369"/>
                </a:lnTo>
                <a:lnTo>
                  <a:pt x="0" y="1349369"/>
                </a:lnTo>
                <a:lnTo>
                  <a:pt x="0" y="0"/>
                </a:lnTo>
                <a:close/>
              </a:path>
            </a:pathLst>
          </a:custGeom>
          <a:blipFill>
            <a:blip r:embed="rId10">
              <a:extLst>
                <a:ext uri="{96DAC541-7B7A-43D3-8B79-37D633B846F1}">
                  <asvg:svgBlip xmlns:asvg="http://schemas.microsoft.com/office/drawing/2016/SVG/main" r:embed="rId11"/>
                </a:ext>
              </a:extLst>
            </a:blip>
            <a:stretch>
              <a:fillRect l="-62820" t="-57308" r="0" b="0"/>
            </a:stretch>
          </a:blipFill>
        </p:spPr>
      </p:sp>
      <p:sp>
        <p:nvSpPr>
          <p:cNvPr name="Freeform 64" id="64"/>
          <p:cNvSpPr/>
          <p:nvPr/>
        </p:nvSpPr>
        <p:spPr>
          <a:xfrm flipH="false" flipV="false" rot="0">
            <a:off x="538713" y="5075421"/>
            <a:ext cx="1130763" cy="1385121"/>
          </a:xfrm>
          <a:custGeom>
            <a:avLst/>
            <a:gdLst/>
            <a:ahLst/>
            <a:cxnLst/>
            <a:rect r="r" b="b" t="t" l="l"/>
            <a:pathLst>
              <a:path h="1385121" w="1130763">
                <a:moveTo>
                  <a:pt x="0" y="0"/>
                </a:moveTo>
                <a:lnTo>
                  <a:pt x="1130763" y="0"/>
                </a:lnTo>
                <a:lnTo>
                  <a:pt x="1130763" y="1385122"/>
                </a:lnTo>
                <a:lnTo>
                  <a:pt x="0" y="138512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5" id="65"/>
          <p:cNvSpPr/>
          <p:nvPr/>
        </p:nvSpPr>
        <p:spPr>
          <a:xfrm flipH="false" flipV="false" rot="0">
            <a:off x="4203085" y="783231"/>
            <a:ext cx="1392858" cy="1508015"/>
          </a:xfrm>
          <a:custGeom>
            <a:avLst/>
            <a:gdLst/>
            <a:ahLst/>
            <a:cxnLst/>
            <a:rect r="r" b="b" t="t" l="l"/>
            <a:pathLst>
              <a:path h="1508015" w="1392858">
                <a:moveTo>
                  <a:pt x="0" y="0"/>
                </a:moveTo>
                <a:lnTo>
                  <a:pt x="1392858" y="0"/>
                </a:lnTo>
                <a:lnTo>
                  <a:pt x="1392858" y="1508015"/>
                </a:lnTo>
                <a:lnTo>
                  <a:pt x="0" y="150801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66" id="66"/>
          <p:cNvSpPr txBox="true"/>
          <p:nvPr/>
        </p:nvSpPr>
        <p:spPr>
          <a:xfrm rot="0">
            <a:off x="6446112" y="4797552"/>
            <a:ext cx="10650360" cy="3924386"/>
          </a:xfrm>
          <a:prstGeom prst="rect">
            <a:avLst/>
          </a:prstGeom>
        </p:spPr>
        <p:txBody>
          <a:bodyPr anchor="t" rtlCol="false" tIns="0" lIns="0" bIns="0" rIns="0">
            <a:spAutoFit/>
          </a:bodyPr>
          <a:lstStyle/>
          <a:p>
            <a:pPr algn="ctr">
              <a:lnSpc>
                <a:spcPts val="30378"/>
              </a:lnSpc>
            </a:pPr>
            <a:r>
              <a:rPr lang="en-US" sz="27368">
                <a:solidFill>
                  <a:srgbClr val="1C0052"/>
                </a:solidFill>
                <a:latin typeface="Hibernate"/>
                <a:ea typeface="Hibernate"/>
                <a:cs typeface="Hibernate"/>
                <a:sym typeface="Hibernate"/>
              </a:rPr>
              <a:t>PROJECT</a:t>
            </a:r>
          </a:p>
        </p:txBody>
      </p:sp>
      <p:sp>
        <p:nvSpPr>
          <p:cNvPr name="TextBox 67" id="67"/>
          <p:cNvSpPr txBox="true"/>
          <p:nvPr/>
        </p:nvSpPr>
        <p:spPr>
          <a:xfrm rot="0">
            <a:off x="8033733" y="3497695"/>
            <a:ext cx="7880433" cy="1925540"/>
          </a:xfrm>
          <a:prstGeom prst="rect">
            <a:avLst/>
          </a:prstGeom>
        </p:spPr>
        <p:txBody>
          <a:bodyPr anchor="t" rtlCol="false" tIns="0" lIns="0" bIns="0" rIns="0">
            <a:spAutoFit/>
          </a:bodyPr>
          <a:lstStyle/>
          <a:p>
            <a:pPr algn="ctr">
              <a:lnSpc>
                <a:spcPts val="14818"/>
              </a:lnSpc>
            </a:pPr>
            <a:r>
              <a:rPr lang="en-US" sz="13350">
                <a:solidFill>
                  <a:srgbClr val="1C0052"/>
                </a:solidFill>
                <a:latin typeface="Hibernate"/>
                <a:ea typeface="Hibernate"/>
                <a:cs typeface="Hibernate"/>
                <a:sym typeface="Hibernate"/>
              </a:rPr>
              <a:t>CREATIVE</a:t>
            </a:r>
          </a:p>
        </p:txBody>
      </p:sp>
      <p:sp>
        <p:nvSpPr>
          <p:cNvPr name="TextBox 68" id="68"/>
          <p:cNvSpPr txBox="true"/>
          <p:nvPr/>
        </p:nvSpPr>
        <p:spPr>
          <a:xfrm rot="0">
            <a:off x="8669952" y="7810968"/>
            <a:ext cx="6607996" cy="414131"/>
          </a:xfrm>
          <a:prstGeom prst="rect">
            <a:avLst/>
          </a:prstGeom>
        </p:spPr>
        <p:txBody>
          <a:bodyPr anchor="t" rtlCol="false" tIns="0" lIns="0" bIns="0" rIns="0">
            <a:spAutoFit/>
          </a:bodyPr>
          <a:lstStyle/>
          <a:p>
            <a:pPr algn="ctr">
              <a:lnSpc>
                <a:spcPts val="3217"/>
              </a:lnSpc>
            </a:pPr>
            <a:r>
              <a:rPr lang="en-US" b="true" sz="2898" spc="113">
                <a:solidFill>
                  <a:srgbClr val="FFFFFF"/>
                </a:solidFill>
                <a:latin typeface="Amaranth Bold"/>
                <a:ea typeface="Amaranth Bold"/>
                <a:cs typeface="Amaranth Bold"/>
                <a:sym typeface="Amaranth Bold"/>
              </a:rPr>
              <a:t>www.reallygreatsite.com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814125" y="1320229"/>
            <a:ext cx="7195367" cy="7646542"/>
            <a:chOff x="0" y="0"/>
            <a:chExt cx="9593823" cy="10195390"/>
          </a:xfrm>
        </p:grpSpPr>
        <p:grpSp>
          <p:nvGrpSpPr>
            <p:cNvPr name="Group 4" id="4"/>
            <p:cNvGrpSpPr/>
            <p:nvPr/>
          </p:nvGrpSpPr>
          <p:grpSpPr>
            <a:xfrm rot="5402678">
              <a:off x="-95377" y="506268"/>
              <a:ext cx="9784576" cy="9586203"/>
              <a:chOff x="0" y="0"/>
              <a:chExt cx="2082291" cy="2040075"/>
            </a:xfrm>
          </p:grpSpPr>
          <p:sp>
            <p:nvSpPr>
              <p:cNvPr name="Freeform 5" id="5"/>
              <p:cNvSpPr/>
              <p:nvPr/>
            </p:nvSpPr>
            <p:spPr>
              <a:xfrm flipH="false" flipV="false" rot="0">
                <a:off x="0" y="0"/>
                <a:ext cx="2082291" cy="2040075"/>
              </a:xfrm>
              <a:custGeom>
                <a:avLst/>
                <a:gdLst/>
                <a:ahLst/>
                <a:cxnLst/>
                <a:rect r="r" b="b" t="t" l="l"/>
                <a:pathLst>
                  <a:path h="2040075" w="2082291">
                    <a:moveTo>
                      <a:pt x="7099" y="0"/>
                    </a:moveTo>
                    <a:lnTo>
                      <a:pt x="2075193" y="0"/>
                    </a:lnTo>
                    <a:cubicBezTo>
                      <a:pt x="2079113" y="0"/>
                      <a:pt x="2082291" y="3178"/>
                      <a:pt x="2082291" y="7099"/>
                    </a:cubicBezTo>
                    <a:lnTo>
                      <a:pt x="2082291" y="2032976"/>
                    </a:lnTo>
                    <a:cubicBezTo>
                      <a:pt x="2082291" y="2036896"/>
                      <a:pt x="2079113" y="2040075"/>
                      <a:pt x="2075193" y="2040075"/>
                    </a:cubicBezTo>
                    <a:lnTo>
                      <a:pt x="7099" y="2040075"/>
                    </a:lnTo>
                    <a:cubicBezTo>
                      <a:pt x="5216" y="2040075"/>
                      <a:pt x="3410" y="2039327"/>
                      <a:pt x="2079" y="2037996"/>
                    </a:cubicBezTo>
                    <a:cubicBezTo>
                      <a:pt x="748" y="2036664"/>
                      <a:pt x="0" y="2034859"/>
                      <a:pt x="0" y="2032976"/>
                    </a:cubicBezTo>
                    <a:lnTo>
                      <a:pt x="0" y="7099"/>
                    </a:lnTo>
                    <a:cubicBezTo>
                      <a:pt x="0" y="3178"/>
                      <a:pt x="3178" y="0"/>
                      <a:pt x="7099" y="0"/>
                    </a:cubicBezTo>
                    <a:close/>
                  </a:path>
                </a:pathLst>
              </a:custGeom>
              <a:solidFill>
                <a:srgbClr val="3D03AF"/>
              </a:solidFill>
              <a:ln w="38100" cap="sq">
                <a:solidFill>
                  <a:srgbClr val="000000"/>
                </a:solidFill>
                <a:prstDash val="solid"/>
                <a:miter/>
              </a:ln>
            </p:spPr>
          </p:sp>
          <p:sp>
            <p:nvSpPr>
              <p:cNvPr name="TextBox 6" id="6"/>
              <p:cNvSpPr txBox="true"/>
              <p:nvPr/>
            </p:nvSpPr>
            <p:spPr>
              <a:xfrm>
                <a:off x="0" y="47625"/>
                <a:ext cx="2082291" cy="1992450"/>
              </a:xfrm>
              <a:prstGeom prst="rect">
                <a:avLst/>
              </a:prstGeom>
            </p:spPr>
            <p:txBody>
              <a:bodyPr anchor="ctr" rtlCol="false" tIns="189978" lIns="189978" bIns="189978" rIns="189978"/>
              <a:lstStyle/>
              <a:p>
                <a:pPr algn="ctr">
                  <a:lnSpc>
                    <a:spcPts val="2032"/>
                  </a:lnSpc>
                </a:pPr>
              </a:p>
            </p:txBody>
          </p:sp>
        </p:grpSp>
        <p:grpSp>
          <p:nvGrpSpPr>
            <p:cNvPr name="Group 7" id="7"/>
            <p:cNvGrpSpPr/>
            <p:nvPr/>
          </p:nvGrpSpPr>
          <p:grpSpPr>
            <a:xfrm rot="5402678">
              <a:off x="139689" y="720888"/>
              <a:ext cx="9352687" cy="9154313"/>
              <a:chOff x="0" y="0"/>
              <a:chExt cx="1990379" cy="1948163"/>
            </a:xfrm>
          </p:grpSpPr>
          <p:sp>
            <p:nvSpPr>
              <p:cNvPr name="Freeform 8" id="8"/>
              <p:cNvSpPr/>
              <p:nvPr/>
            </p:nvSpPr>
            <p:spPr>
              <a:xfrm flipH="false" flipV="false" rot="0">
                <a:off x="0" y="0"/>
                <a:ext cx="1990379" cy="1948163"/>
              </a:xfrm>
              <a:custGeom>
                <a:avLst/>
                <a:gdLst/>
                <a:ahLst/>
                <a:cxnLst/>
                <a:rect r="r" b="b" t="t" l="l"/>
                <a:pathLst>
                  <a:path h="1948163" w="1990379">
                    <a:moveTo>
                      <a:pt x="7427" y="0"/>
                    </a:moveTo>
                    <a:lnTo>
                      <a:pt x="1982953" y="0"/>
                    </a:lnTo>
                    <a:cubicBezTo>
                      <a:pt x="1984922" y="0"/>
                      <a:pt x="1986811" y="782"/>
                      <a:pt x="1988204" y="2175"/>
                    </a:cubicBezTo>
                    <a:cubicBezTo>
                      <a:pt x="1989597" y="3568"/>
                      <a:pt x="1990379" y="5457"/>
                      <a:pt x="1990379" y="7427"/>
                    </a:cubicBezTo>
                    <a:lnTo>
                      <a:pt x="1990379" y="1940736"/>
                    </a:lnTo>
                    <a:cubicBezTo>
                      <a:pt x="1990379" y="1944838"/>
                      <a:pt x="1987054" y="1948163"/>
                      <a:pt x="1982953" y="1948163"/>
                    </a:cubicBezTo>
                    <a:lnTo>
                      <a:pt x="7427" y="1948163"/>
                    </a:lnTo>
                    <a:cubicBezTo>
                      <a:pt x="5457" y="1948163"/>
                      <a:pt x="3568" y="1947380"/>
                      <a:pt x="2175" y="1945987"/>
                    </a:cubicBezTo>
                    <a:cubicBezTo>
                      <a:pt x="782" y="1944595"/>
                      <a:pt x="0" y="1942706"/>
                      <a:pt x="0" y="1940736"/>
                    </a:cubicBezTo>
                    <a:lnTo>
                      <a:pt x="0" y="7427"/>
                    </a:lnTo>
                    <a:cubicBezTo>
                      <a:pt x="0" y="5457"/>
                      <a:pt x="782" y="3568"/>
                      <a:pt x="2175" y="2175"/>
                    </a:cubicBezTo>
                    <a:cubicBezTo>
                      <a:pt x="3568" y="782"/>
                      <a:pt x="5457" y="0"/>
                      <a:pt x="7427" y="0"/>
                    </a:cubicBezTo>
                    <a:close/>
                  </a:path>
                </a:pathLst>
              </a:custGeom>
              <a:solidFill>
                <a:srgbClr val="FFFFFF"/>
              </a:solidFill>
              <a:ln w="38100" cap="sq">
                <a:solidFill>
                  <a:srgbClr val="000000"/>
                </a:solidFill>
                <a:prstDash val="solid"/>
                <a:miter/>
              </a:ln>
            </p:spPr>
          </p:sp>
          <p:sp>
            <p:nvSpPr>
              <p:cNvPr name="TextBox 9" id="9"/>
              <p:cNvSpPr txBox="true"/>
              <p:nvPr/>
            </p:nvSpPr>
            <p:spPr>
              <a:xfrm>
                <a:off x="0" y="47625"/>
                <a:ext cx="1990379" cy="1900538"/>
              </a:xfrm>
              <a:prstGeom prst="rect">
                <a:avLst/>
              </a:prstGeom>
            </p:spPr>
            <p:txBody>
              <a:bodyPr anchor="ctr" rtlCol="false" tIns="189978" lIns="189978" bIns="189978" rIns="189978"/>
              <a:lstStyle/>
              <a:p>
                <a:pPr algn="ctr">
                  <a:lnSpc>
                    <a:spcPts val="2032"/>
                  </a:lnSpc>
                </a:pPr>
              </a:p>
            </p:txBody>
          </p:sp>
        </p:grpSp>
        <p:sp>
          <p:nvSpPr>
            <p:cNvPr name="Freeform 10" id="10"/>
            <p:cNvSpPr/>
            <p:nvPr/>
          </p:nvSpPr>
          <p:spPr>
            <a:xfrm flipH="false" flipV="false" rot="-10797321">
              <a:off x="339980" y="816981"/>
              <a:ext cx="8913871" cy="8954280"/>
            </a:xfrm>
            <a:custGeom>
              <a:avLst/>
              <a:gdLst/>
              <a:ahLst/>
              <a:cxnLst/>
              <a:rect r="r" b="b" t="t" l="l"/>
              <a:pathLst>
                <a:path h="8954280" w="8913871">
                  <a:moveTo>
                    <a:pt x="0" y="0"/>
                  </a:moveTo>
                  <a:lnTo>
                    <a:pt x="8913871" y="0"/>
                  </a:lnTo>
                  <a:lnTo>
                    <a:pt x="8913871" y="8954279"/>
                  </a:lnTo>
                  <a:lnTo>
                    <a:pt x="0" y="8954279"/>
                  </a:lnTo>
                  <a:lnTo>
                    <a:pt x="0" y="0"/>
                  </a:lnTo>
                  <a:close/>
                </a:path>
              </a:pathLst>
            </a:custGeom>
            <a:blipFill>
              <a:blip r:embed="rId3"/>
              <a:stretch>
                <a:fillRect l="-36860" t="-1424" r="-35333" b="-1424"/>
              </a:stretch>
            </a:blipFill>
          </p:spPr>
        </p:sp>
        <p:grpSp>
          <p:nvGrpSpPr>
            <p:cNvPr name="Group 11" id="11"/>
            <p:cNvGrpSpPr/>
            <p:nvPr/>
          </p:nvGrpSpPr>
          <p:grpSpPr>
            <a:xfrm rot="5402678">
              <a:off x="5392317" y="775048"/>
              <a:ext cx="574850" cy="57485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13" id="13"/>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14" id="14"/>
            <p:cNvGrpSpPr/>
            <p:nvPr/>
          </p:nvGrpSpPr>
          <p:grpSpPr>
            <a:xfrm rot="5402678">
              <a:off x="5102646" y="442620"/>
              <a:ext cx="1154942" cy="277538"/>
              <a:chOff x="0" y="0"/>
              <a:chExt cx="1691186" cy="406400"/>
            </a:xfrm>
          </p:grpSpPr>
          <p:sp>
            <p:nvSpPr>
              <p:cNvPr name="Freeform 15" id="1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16" id="16"/>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17" id="17"/>
            <p:cNvGrpSpPr/>
            <p:nvPr/>
          </p:nvGrpSpPr>
          <p:grpSpPr>
            <a:xfrm rot="5402678">
              <a:off x="4414075" y="774285"/>
              <a:ext cx="574850" cy="57485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19" id="19"/>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20" id="20"/>
            <p:cNvGrpSpPr/>
            <p:nvPr/>
          </p:nvGrpSpPr>
          <p:grpSpPr>
            <a:xfrm rot="5402678">
              <a:off x="4124404" y="441858"/>
              <a:ext cx="1154942" cy="277538"/>
              <a:chOff x="0" y="0"/>
              <a:chExt cx="1691186" cy="406400"/>
            </a:xfrm>
          </p:grpSpPr>
          <p:sp>
            <p:nvSpPr>
              <p:cNvPr name="Freeform 21" id="21"/>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22" id="22"/>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23" id="23"/>
            <p:cNvGrpSpPr/>
            <p:nvPr/>
          </p:nvGrpSpPr>
          <p:grpSpPr>
            <a:xfrm rot="5402678">
              <a:off x="3435833" y="773523"/>
              <a:ext cx="574850" cy="57485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25" id="25"/>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26" id="26"/>
            <p:cNvGrpSpPr/>
            <p:nvPr/>
          </p:nvGrpSpPr>
          <p:grpSpPr>
            <a:xfrm rot="5402678">
              <a:off x="3146162" y="441096"/>
              <a:ext cx="1154942" cy="277538"/>
              <a:chOff x="0" y="0"/>
              <a:chExt cx="1691186" cy="406400"/>
            </a:xfrm>
          </p:grpSpPr>
          <p:sp>
            <p:nvSpPr>
              <p:cNvPr name="Freeform 27" id="2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28" id="28"/>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29" id="29"/>
            <p:cNvGrpSpPr/>
            <p:nvPr/>
          </p:nvGrpSpPr>
          <p:grpSpPr>
            <a:xfrm rot="5402678">
              <a:off x="2457591" y="772761"/>
              <a:ext cx="574850" cy="574850"/>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31" id="31"/>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32" id="32"/>
            <p:cNvGrpSpPr/>
            <p:nvPr/>
          </p:nvGrpSpPr>
          <p:grpSpPr>
            <a:xfrm rot="5402678">
              <a:off x="2167920" y="440334"/>
              <a:ext cx="1154942" cy="277538"/>
              <a:chOff x="0" y="0"/>
              <a:chExt cx="1691186" cy="406400"/>
            </a:xfrm>
          </p:grpSpPr>
          <p:sp>
            <p:nvSpPr>
              <p:cNvPr name="Freeform 33" id="33"/>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34" id="34"/>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35" id="35"/>
            <p:cNvGrpSpPr/>
            <p:nvPr/>
          </p:nvGrpSpPr>
          <p:grpSpPr>
            <a:xfrm rot="5402678">
              <a:off x="1479349" y="771999"/>
              <a:ext cx="574850" cy="574850"/>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37" id="37"/>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38" id="38"/>
            <p:cNvGrpSpPr/>
            <p:nvPr/>
          </p:nvGrpSpPr>
          <p:grpSpPr>
            <a:xfrm rot="5402678">
              <a:off x="1189678" y="439572"/>
              <a:ext cx="1154942" cy="277538"/>
              <a:chOff x="0" y="0"/>
              <a:chExt cx="1691186" cy="406400"/>
            </a:xfrm>
          </p:grpSpPr>
          <p:sp>
            <p:nvSpPr>
              <p:cNvPr name="Freeform 39" id="39"/>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40" id="40"/>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41" id="41"/>
            <p:cNvGrpSpPr/>
            <p:nvPr/>
          </p:nvGrpSpPr>
          <p:grpSpPr>
            <a:xfrm rot="5402678">
              <a:off x="501107" y="771237"/>
              <a:ext cx="574850" cy="574850"/>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AB22"/>
              </a:solidFill>
              <a:ln w="19050" cap="sq">
                <a:solidFill>
                  <a:srgbClr val="000000"/>
                </a:solidFill>
                <a:prstDash val="solid"/>
                <a:miter/>
              </a:ln>
            </p:spPr>
          </p:sp>
          <p:sp>
            <p:nvSpPr>
              <p:cNvPr name="TextBox 43" id="43"/>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44" id="44"/>
            <p:cNvGrpSpPr/>
            <p:nvPr/>
          </p:nvGrpSpPr>
          <p:grpSpPr>
            <a:xfrm rot="5402678">
              <a:off x="211436" y="438810"/>
              <a:ext cx="1154942" cy="277538"/>
              <a:chOff x="0" y="0"/>
              <a:chExt cx="1691186" cy="406400"/>
            </a:xfrm>
          </p:grpSpPr>
          <p:sp>
            <p:nvSpPr>
              <p:cNvPr name="Freeform 45" id="4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46" id="46"/>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47" id="47"/>
            <p:cNvGrpSpPr/>
            <p:nvPr/>
          </p:nvGrpSpPr>
          <p:grpSpPr>
            <a:xfrm rot="5402678">
              <a:off x="8325737" y="775048"/>
              <a:ext cx="574850" cy="574850"/>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49" id="49"/>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50" id="50"/>
            <p:cNvGrpSpPr/>
            <p:nvPr/>
          </p:nvGrpSpPr>
          <p:grpSpPr>
            <a:xfrm rot="5402678">
              <a:off x="8036066" y="442620"/>
              <a:ext cx="1154942" cy="277538"/>
              <a:chOff x="0" y="0"/>
              <a:chExt cx="1691186" cy="406400"/>
            </a:xfrm>
          </p:grpSpPr>
          <p:sp>
            <p:nvSpPr>
              <p:cNvPr name="Freeform 51" id="51"/>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52" id="52"/>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53" id="53"/>
            <p:cNvGrpSpPr/>
            <p:nvPr/>
          </p:nvGrpSpPr>
          <p:grpSpPr>
            <a:xfrm rot="5402678">
              <a:off x="7347495" y="774285"/>
              <a:ext cx="574850" cy="574850"/>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55" id="55"/>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56" id="56"/>
            <p:cNvGrpSpPr/>
            <p:nvPr/>
          </p:nvGrpSpPr>
          <p:grpSpPr>
            <a:xfrm rot="5402678">
              <a:off x="7057824" y="441858"/>
              <a:ext cx="1154942" cy="277538"/>
              <a:chOff x="0" y="0"/>
              <a:chExt cx="1691186" cy="406400"/>
            </a:xfrm>
          </p:grpSpPr>
          <p:sp>
            <p:nvSpPr>
              <p:cNvPr name="Freeform 57" id="5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58" id="58"/>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59" id="59"/>
            <p:cNvGrpSpPr/>
            <p:nvPr/>
          </p:nvGrpSpPr>
          <p:grpSpPr>
            <a:xfrm rot="5402678">
              <a:off x="6369253" y="773523"/>
              <a:ext cx="574850" cy="574850"/>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61" id="61"/>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62" id="62"/>
            <p:cNvGrpSpPr/>
            <p:nvPr/>
          </p:nvGrpSpPr>
          <p:grpSpPr>
            <a:xfrm rot="5402678">
              <a:off x="6079582" y="441096"/>
              <a:ext cx="1154942" cy="277538"/>
              <a:chOff x="0" y="0"/>
              <a:chExt cx="1691186" cy="406400"/>
            </a:xfrm>
          </p:grpSpPr>
          <p:sp>
            <p:nvSpPr>
              <p:cNvPr name="Freeform 63" id="63"/>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64" id="64"/>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grpSp>
        <p:nvGrpSpPr>
          <p:cNvPr name="Group 65" id="65"/>
          <p:cNvGrpSpPr/>
          <p:nvPr/>
        </p:nvGrpSpPr>
        <p:grpSpPr>
          <a:xfrm rot="0">
            <a:off x="9278508" y="1320229"/>
            <a:ext cx="7195367" cy="7646542"/>
            <a:chOff x="0" y="0"/>
            <a:chExt cx="9593823" cy="10195390"/>
          </a:xfrm>
        </p:grpSpPr>
        <p:grpSp>
          <p:nvGrpSpPr>
            <p:cNvPr name="Group 66" id="66"/>
            <p:cNvGrpSpPr/>
            <p:nvPr/>
          </p:nvGrpSpPr>
          <p:grpSpPr>
            <a:xfrm rot="5402678">
              <a:off x="-95377" y="506268"/>
              <a:ext cx="9784576" cy="9586203"/>
              <a:chOff x="0" y="0"/>
              <a:chExt cx="2082291" cy="2040075"/>
            </a:xfrm>
          </p:grpSpPr>
          <p:sp>
            <p:nvSpPr>
              <p:cNvPr name="Freeform 67" id="67"/>
              <p:cNvSpPr/>
              <p:nvPr/>
            </p:nvSpPr>
            <p:spPr>
              <a:xfrm flipH="false" flipV="false" rot="0">
                <a:off x="0" y="0"/>
                <a:ext cx="2082291" cy="2040075"/>
              </a:xfrm>
              <a:custGeom>
                <a:avLst/>
                <a:gdLst/>
                <a:ahLst/>
                <a:cxnLst/>
                <a:rect r="r" b="b" t="t" l="l"/>
                <a:pathLst>
                  <a:path h="2040075" w="2082291">
                    <a:moveTo>
                      <a:pt x="7099" y="0"/>
                    </a:moveTo>
                    <a:lnTo>
                      <a:pt x="2075193" y="0"/>
                    </a:lnTo>
                    <a:cubicBezTo>
                      <a:pt x="2079113" y="0"/>
                      <a:pt x="2082291" y="3178"/>
                      <a:pt x="2082291" y="7099"/>
                    </a:cubicBezTo>
                    <a:lnTo>
                      <a:pt x="2082291" y="2032976"/>
                    </a:lnTo>
                    <a:cubicBezTo>
                      <a:pt x="2082291" y="2036896"/>
                      <a:pt x="2079113" y="2040075"/>
                      <a:pt x="2075193" y="2040075"/>
                    </a:cubicBezTo>
                    <a:lnTo>
                      <a:pt x="7099" y="2040075"/>
                    </a:lnTo>
                    <a:cubicBezTo>
                      <a:pt x="5216" y="2040075"/>
                      <a:pt x="3410" y="2039327"/>
                      <a:pt x="2079" y="2037996"/>
                    </a:cubicBezTo>
                    <a:cubicBezTo>
                      <a:pt x="748" y="2036664"/>
                      <a:pt x="0" y="2034859"/>
                      <a:pt x="0" y="2032976"/>
                    </a:cubicBezTo>
                    <a:lnTo>
                      <a:pt x="0" y="7099"/>
                    </a:lnTo>
                    <a:cubicBezTo>
                      <a:pt x="0" y="3178"/>
                      <a:pt x="3178" y="0"/>
                      <a:pt x="7099" y="0"/>
                    </a:cubicBezTo>
                    <a:close/>
                  </a:path>
                </a:pathLst>
              </a:custGeom>
              <a:solidFill>
                <a:srgbClr val="3D03AF"/>
              </a:solidFill>
              <a:ln w="38100" cap="sq">
                <a:solidFill>
                  <a:srgbClr val="000000"/>
                </a:solidFill>
                <a:prstDash val="solid"/>
                <a:miter/>
              </a:ln>
            </p:spPr>
          </p:sp>
          <p:sp>
            <p:nvSpPr>
              <p:cNvPr name="TextBox 68" id="68"/>
              <p:cNvSpPr txBox="true"/>
              <p:nvPr/>
            </p:nvSpPr>
            <p:spPr>
              <a:xfrm>
                <a:off x="0" y="47625"/>
                <a:ext cx="2082291" cy="1992450"/>
              </a:xfrm>
              <a:prstGeom prst="rect">
                <a:avLst/>
              </a:prstGeom>
            </p:spPr>
            <p:txBody>
              <a:bodyPr anchor="ctr" rtlCol="false" tIns="189978" lIns="189978" bIns="189978" rIns="189978"/>
              <a:lstStyle/>
              <a:p>
                <a:pPr algn="ctr">
                  <a:lnSpc>
                    <a:spcPts val="2032"/>
                  </a:lnSpc>
                </a:pPr>
              </a:p>
            </p:txBody>
          </p:sp>
        </p:grpSp>
        <p:grpSp>
          <p:nvGrpSpPr>
            <p:cNvPr name="Group 69" id="69"/>
            <p:cNvGrpSpPr/>
            <p:nvPr/>
          </p:nvGrpSpPr>
          <p:grpSpPr>
            <a:xfrm rot="5402678">
              <a:off x="139689" y="720888"/>
              <a:ext cx="9352687" cy="9154313"/>
              <a:chOff x="0" y="0"/>
              <a:chExt cx="1990379" cy="1948163"/>
            </a:xfrm>
          </p:grpSpPr>
          <p:sp>
            <p:nvSpPr>
              <p:cNvPr name="Freeform 70" id="70"/>
              <p:cNvSpPr/>
              <p:nvPr/>
            </p:nvSpPr>
            <p:spPr>
              <a:xfrm flipH="false" flipV="false" rot="0">
                <a:off x="0" y="0"/>
                <a:ext cx="1990379" cy="1948163"/>
              </a:xfrm>
              <a:custGeom>
                <a:avLst/>
                <a:gdLst/>
                <a:ahLst/>
                <a:cxnLst/>
                <a:rect r="r" b="b" t="t" l="l"/>
                <a:pathLst>
                  <a:path h="1948163" w="1990379">
                    <a:moveTo>
                      <a:pt x="7427" y="0"/>
                    </a:moveTo>
                    <a:lnTo>
                      <a:pt x="1982953" y="0"/>
                    </a:lnTo>
                    <a:cubicBezTo>
                      <a:pt x="1984922" y="0"/>
                      <a:pt x="1986811" y="782"/>
                      <a:pt x="1988204" y="2175"/>
                    </a:cubicBezTo>
                    <a:cubicBezTo>
                      <a:pt x="1989597" y="3568"/>
                      <a:pt x="1990379" y="5457"/>
                      <a:pt x="1990379" y="7427"/>
                    </a:cubicBezTo>
                    <a:lnTo>
                      <a:pt x="1990379" y="1940736"/>
                    </a:lnTo>
                    <a:cubicBezTo>
                      <a:pt x="1990379" y="1944838"/>
                      <a:pt x="1987054" y="1948163"/>
                      <a:pt x="1982953" y="1948163"/>
                    </a:cubicBezTo>
                    <a:lnTo>
                      <a:pt x="7427" y="1948163"/>
                    </a:lnTo>
                    <a:cubicBezTo>
                      <a:pt x="5457" y="1948163"/>
                      <a:pt x="3568" y="1947380"/>
                      <a:pt x="2175" y="1945987"/>
                    </a:cubicBezTo>
                    <a:cubicBezTo>
                      <a:pt x="782" y="1944595"/>
                      <a:pt x="0" y="1942706"/>
                      <a:pt x="0" y="1940736"/>
                    </a:cubicBezTo>
                    <a:lnTo>
                      <a:pt x="0" y="7427"/>
                    </a:lnTo>
                    <a:cubicBezTo>
                      <a:pt x="0" y="5457"/>
                      <a:pt x="782" y="3568"/>
                      <a:pt x="2175" y="2175"/>
                    </a:cubicBezTo>
                    <a:cubicBezTo>
                      <a:pt x="3568" y="782"/>
                      <a:pt x="5457" y="0"/>
                      <a:pt x="7427" y="0"/>
                    </a:cubicBezTo>
                    <a:close/>
                  </a:path>
                </a:pathLst>
              </a:custGeom>
              <a:solidFill>
                <a:srgbClr val="FFFFFF"/>
              </a:solidFill>
              <a:ln w="38100" cap="sq">
                <a:solidFill>
                  <a:srgbClr val="000000"/>
                </a:solidFill>
                <a:prstDash val="solid"/>
                <a:miter/>
              </a:ln>
            </p:spPr>
          </p:sp>
          <p:sp>
            <p:nvSpPr>
              <p:cNvPr name="TextBox 71" id="71"/>
              <p:cNvSpPr txBox="true"/>
              <p:nvPr/>
            </p:nvSpPr>
            <p:spPr>
              <a:xfrm>
                <a:off x="0" y="47625"/>
                <a:ext cx="1990379" cy="1900538"/>
              </a:xfrm>
              <a:prstGeom prst="rect">
                <a:avLst/>
              </a:prstGeom>
            </p:spPr>
            <p:txBody>
              <a:bodyPr anchor="ctr" rtlCol="false" tIns="189978" lIns="189978" bIns="189978" rIns="189978"/>
              <a:lstStyle/>
              <a:p>
                <a:pPr algn="ctr">
                  <a:lnSpc>
                    <a:spcPts val="2032"/>
                  </a:lnSpc>
                </a:pPr>
              </a:p>
            </p:txBody>
          </p:sp>
        </p:grpSp>
        <p:sp>
          <p:nvSpPr>
            <p:cNvPr name="Freeform 72" id="72"/>
            <p:cNvSpPr/>
            <p:nvPr/>
          </p:nvSpPr>
          <p:spPr>
            <a:xfrm flipH="false" flipV="false" rot="-10797321">
              <a:off x="339980" y="816981"/>
              <a:ext cx="8913871" cy="8954280"/>
            </a:xfrm>
            <a:custGeom>
              <a:avLst/>
              <a:gdLst/>
              <a:ahLst/>
              <a:cxnLst/>
              <a:rect r="r" b="b" t="t" l="l"/>
              <a:pathLst>
                <a:path h="8954280" w="8913871">
                  <a:moveTo>
                    <a:pt x="0" y="0"/>
                  </a:moveTo>
                  <a:lnTo>
                    <a:pt x="8913871" y="0"/>
                  </a:lnTo>
                  <a:lnTo>
                    <a:pt x="8913871" y="8954279"/>
                  </a:lnTo>
                  <a:lnTo>
                    <a:pt x="0" y="8954279"/>
                  </a:lnTo>
                  <a:lnTo>
                    <a:pt x="0" y="0"/>
                  </a:lnTo>
                  <a:close/>
                </a:path>
              </a:pathLst>
            </a:custGeom>
            <a:blipFill>
              <a:blip r:embed="rId3"/>
              <a:stretch>
                <a:fillRect l="-36860" t="-1424" r="-35333" b="-1424"/>
              </a:stretch>
            </a:blipFill>
          </p:spPr>
        </p:sp>
        <p:grpSp>
          <p:nvGrpSpPr>
            <p:cNvPr name="Group 73" id="73"/>
            <p:cNvGrpSpPr/>
            <p:nvPr/>
          </p:nvGrpSpPr>
          <p:grpSpPr>
            <a:xfrm rot="5402678">
              <a:off x="5392317" y="775048"/>
              <a:ext cx="574850" cy="574850"/>
              <a:chOff x="0" y="0"/>
              <a:chExt cx="812800" cy="812800"/>
            </a:xfrm>
          </p:grpSpPr>
          <p:sp>
            <p:nvSpPr>
              <p:cNvPr name="Freeform 74" id="7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75" id="75"/>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76" id="76"/>
            <p:cNvGrpSpPr/>
            <p:nvPr/>
          </p:nvGrpSpPr>
          <p:grpSpPr>
            <a:xfrm rot="5402678">
              <a:off x="5102646" y="442620"/>
              <a:ext cx="1154942" cy="277538"/>
              <a:chOff x="0" y="0"/>
              <a:chExt cx="1691186" cy="406400"/>
            </a:xfrm>
          </p:grpSpPr>
          <p:sp>
            <p:nvSpPr>
              <p:cNvPr name="Freeform 77" id="7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78" id="78"/>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79" id="79"/>
            <p:cNvGrpSpPr/>
            <p:nvPr/>
          </p:nvGrpSpPr>
          <p:grpSpPr>
            <a:xfrm rot="5402678">
              <a:off x="4414075" y="774285"/>
              <a:ext cx="574850" cy="574850"/>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81" id="81"/>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82" id="82"/>
            <p:cNvGrpSpPr/>
            <p:nvPr/>
          </p:nvGrpSpPr>
          <p:grpSpPr>
            <a:xfrm rot="5402678">
              <a:off x="4124404" y="441858"/>
              <a:ext cx="1154942" cy="277538"/>
              <a:chOff x="0" y="0"/>
              <a:chExt cx="1691186" cy="406400"/>
            </a:xfrm>
          </p:grpSpPr>
          <p:sp>
            <p:nvSpPr>
              <p:cNvPr name="Freeform 83" id="83"/>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84" id="84"/>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85" id="85"/>
            <p:cNvGrpSpPr/>
            <p:nvPr/>
          </p:nvGrpSpPr>
          <p:grpSpPr>
            <a:xfrm rot="5402678">
              <a:off x="3435833" y="773523"/>
              <a:ext cx="574850" cy="574850"/>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87" id="87"/>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88" id="88"/>
            <p:cNvGrpSpPr/>
            <p:nvPr/>
          </p:nvGrpSpPr>
          <p:grpSpPr>
            <a:xfrm rot="5402678">
              <a:off x="3146162" y="441096"/>
              <a:ext cx="1154942" cy="277538"/>
              <a:chOff x="0" y="0"/>
              <a:chExt cx="1691186" cy="406400"/>
            </a:xfrm>
          </p:grpSpPr>
          <p:sp>
            <p:nvSpPr>
              <p:cNvPr name="Freeform 89" id="89"/>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90" id="90"/>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91" id="91"/>
            <p:cNvGrpSpPr/>
            <p:nvPr/>
          </p:nvGrpSpPr>
          <p:grpSpPr>
            <a:xfrm rot="5402678">
              <a:off x="2457591" y="772761"/>
              <a:ext cx="574850" cy="574850"/>
              <a:chOff x="0" y="0"/>
              <a:chExt cx="812800" cy="812800"/>
            </a:xfrm>
          </p:grpSpPr>
          <p:sp>
            <p:nvSpPr>
              <p:cNvPr name="Freeform 92" id="9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93" id="93"/>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94" id="94"/>
            <p:cNvGrpSpPr/>
            <p:nvPr/>
          </p:nvGrpSpPr>
          <p:grpSpPr>
            <a:xfrm rot="5402678">
              <a:off x="2167920" y="440334"/>
              <a:ext cx="1154942" cy="277538"/>
              <a:chOff x="0" y="0"/>
              <a:chExt cx="1691186" cy="406400"/>
            </a:xfrm>
          </p:grpSpPr>
          <p:sp>
            <p:nvSpPr>
              <p:cNvPr name="Freeform 95" id="9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96" id="96"/>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97" id="97"/>
            <p:cNvGrpSpPr/>
            <p:nvPr/>
          </p:nvGrpSpPr>
          <p:grpSpPr>
            <a:xfrm rot="5402678">
              <a:off x="1479349" y="771999"/>
              <a:ext cx="574850" cy="574850"/>
              <a:chOff x="0" y="0"/>
              <a:chExt cx="812800" cy="812800"/>
            </a:xfrm>
          </p:grpSpPr>
          <p:sp>
            <p:nvSpPr>
              <p:cNvPr name="Freeform 98" id="9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99" id="99"/>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100" id="100"/>
            <p:cNvGrpSpPr/>
            <p:nvPr/>
          </p:nvGrpSpPr>
          <p:grpSpPr>
            <a:xfrm rot="5402678">
              <a:off x="1189678" y="439572"/>
              <a:ext cx="1154942" cy="277538"/>
              <a:chOff x="0" y="0"/>
              <a:chExt cx="1691186" cy="406400"/>
            </a:xfrm>
          </p:grpSpPr>
          <p:sp>
            <p:nvSpPr>
              <p:cNvPr name="Freeform 101" id="101"/>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102" id="102"/>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103" id="103"/>
            <p:cNvGrpSpPr/>
            <p:nvPr/>
          </p:nvGrpSpPr>
          <p:grpSpPr>
            <a:xfrm rot="5402678">
              <a:off x="501107" y="771237"/>
              <a:ext cx="574850" cy="574850"/>
              <a:chOff x="0" y="0"/>
              <a:chExt cx="812800" cy="812800"/>
            </a:xfrm>
          </p:grpSpPr>
          <p:sp>
            <p:nvSpPr>
              <p:cNvPr name="Freeform 104" id="10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AB22"/>
              </a:solidFill>
              <a:ln w="19050" cap="sq">
                <a:solidFill>
                  <a:srgbClr val="000000"/>
                </a:solidFill>
                <a:prstDash val="solid"/>
                <a:miter/>
              </a:ln>
            </p:spPr>
          </p:sp>
          <p:sp>
            <p:nvSpPr>
              <p:cNvPr name="TextBox 105" id="105"/>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106" id="106"/>
            <p:cNvGrpSpPr/>
            <p:nvPr/>
          </p:nvGrpSpPr>
          <p:grpSpPr>
            <a:xfrm rot="5402678">
              <a:off x="211436" y="438810"/>
              <a:ext cx="1154942" cy="277538"/>
              <a:chOff x="0" y="0"/>
              <a:chExt cx="1691186" cy="406400"/>
            </a:xfrm>
          </p:grpSpPr>
          <p:sp>
            <p:nvSpPr>
              <p:cNvPr name="Freeform 107" id="10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108" id="108"/>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109" id="109"/>
            <p:cNvGrpSpPr/>
            <p:nvPr/>
          </p:nvGrpSpPr>
          <p:grpSpPr>
            <a:xfrm rot="5402678">
              <a:off x="8325737" y="775048"/>
              <a:ext cx="574850" cy="574850"/>
              <a:chOff x="0" y="0"/>
              <a:chExt cx="812800" cy="812800"/>
            </a:xfrm>
          </p:grpSpPr>
          <p:sp>
            <p:nvSpPr>
              <p:cNvPr name="Freeform 110" id="1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111" id="111"/>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112" id="112"/>
            <p:cNvGrpSpPr/>
            <p:nvPr/>
          </p:nvGrpSpPr>
          <p:grpSpPr>
            <a:xfrm rot="5402678">
              <a:off x="8036066" y="442620"/>
              <a:ext cx="1154942" cy="277538"/>
              <a:chOff x="0" y="0"/>
              <a:chExt cx="1691186" cy="406400"/>
            </a:xfrm>
          </p:grpSpPr>
          <p:sp>
            <p:nvSpPr>
              <p:cNvPr name="Freeform 113" id="113"/>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114" id="114"/>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115" id="115"/>
            <p:cNvGrpSpPr/>
            <p:nvPr/>
          </p:nvGrpSpPr>
          <p:grpSpPr>
            <a:xfrm rot="5402678">
              <a:off x="7347495" y="774285"/>
              <a:ext cx="574850" cy="574850"/>
              <a:chOff x="0" y="0"/>
              <a:chExt cx="812800" cy="812800"/>
            </a:xfrm>
          </p:grpSpPr>
          <p:sp>
            <p:nvSpPr>
              <p:cNvPr name="Freeform 116" id="1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117" id="117"/>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118" id="118"/>
            <p:cNvGrpSpPr/>
            <p:nvPr/>
          </p:nvGrpSpPr>
          <p:grpSpPr>
            <a:xfrm rot="5402678">
              <a:off x="7057824" y="441858"/>
              <a:ext cx="1154942" cy="277538"/>
              <a:chOff x="0" y="0"/>
              <a:chExt cx="1691186" cy="406400"/>
            </a:xfrm>
          </p:grpSpPr>
          <p:sp>
            <p:nvSpPr>
              <p:cNvPr name="Freeform 119" id="119"/>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120" id="120"/>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121" id="121"/>
            <p:cNvGrpSpPr/>
            <p:nvPr/>
          </p:nvGrpSpPr>
          <p:grpSpPr>
            <a:xfrm rot="5402678">
              <a:off x="6369253" y="773523"/>
              <a:ext cx="574850" cy="574850"/>
              <a:chOff x="0" y="0"/>
              <a:chExt cx="812800" cy="812800"/>
            </a:xfrm>
          </p:grpSpPr>
          <p:sp>
            <p:nvSpPr>
              <p:cNvPr name="Freeform 122" id="1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AD0B"/>
              </a:solidFill>
              <a:ln w="19050" cap="sq">
                <a:solidFill>
                  <a:srgbClr val="000000"/>
                </a:solidFill>
                <a:prstDash val="solid"/>
                <a:miter/>
              </a:ln>
            </p:spPr>
          </p:sp>
          <p:sp>
            <p:nvSpPr>
              <p:cNvPr name="TextBox 123" id="123"/>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124" id="124"/>
            <p:cNvGrpSpPr/>
            <p:nvPr/>
          </p:nvGrpSpPr>
          <p:grpSpPr>
            <a:xfrm rot="5402678">
              <a:off x="6079582" y="441096"/>
              <a:ext cx="1154942" cy="277538"/>
              <a:chOff x="0" y="0"/>
              <a:chExt cx="1691186" cy="406400"/>
            </a:xfrm>
          </p:grpSpPr>
          <p:sp>
            <p:nvSpPr>
              <p:cNvPr name="Freeform 125" id="12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FF7926"/>
              </a:solidFill>
              <a:ln w="19050" cap="sq">
                <a:solidFill>
                  <a:srgbClr val="000000"/>
                </a:solidFill>
                <a:prstDash val="solid"/>
                <a:miter/>
              </a:ln>
            </p:spPr>
          </p:sp>
          <p:sp>
            <p:nvSpPr>
              <p:cNvPr name="TextBox 126" id="126"/>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sp>
        <p:nvSpPr>
          <p:cNvPr name="TextBox 127" id="127"/>
          <p:cNvSpPr txBox="true"/>
          <p:nvPr/>
        </p:nvSpPr>
        <p:spPr>
          <a:xfrm rot="0">
            <a:off x="2066670" y="3489571"/>
            <a:ext cx="6690279" cy="1479439"/>
          </a:xfrm>
          <a:prstGeom prst="rect">
            <a:avLst/>
          </a:prstGeom>
        </p:spPr>
        <p:txBody>
          <a:bodyPr anchor="t" rtlCol="false" tIns="0" lIns="0" bIns="0" rIns="0">
            <a:spAutoFit/>
          </a:bodyPr>
          <a:lstStyle/>
          <a:p>
            <a:pPr algn="ctr">
              <a:lnSpc>
                <a:spcPts val="10752"/>
              </a:lnSpc>
            </a:pPr>
            <a:r>
              <a:rPr lang="en-US" sz="11947" spc="286">
                <a:solidFill>
                  <a:srgbClr val="1C0052"/>
                </a:solidFill>
                <a:latin typeface="Hibernate"/>
                <a:ea typeface="Hibernate"/>
                <a:cs typeface="Hibernate"/>
                <a:sym typeface="Hibernate"/>
              </a:rPr>
              <a:t>GAME 1</a:t>
            </a:r>
          </a:p>
        </p:txBody>
      </p:sp>
      <p:sp>
        <p:nvSpPr>
          <p:cNvPr name="TextBox 128" id="128"/>
          <p:cNvSpPr txBox="true"/>
          <p:nvPr/>
        </p:nvSpPr>
        <p:spPr>
          <a:xfrm rot="0">
            <a:off x="2939411" y="4826134"/>
            <a:ext cx="4944795" cy="2881276"/>
          </a:xfrm>
          <a:prstGeom prst="rect">
            <a:avLst/>
          </a:prstGeom>
        </p:spPr>
        <p:txBody>
          <a:bodyPr anchor="t" rtlCol="false" tIns="0" lIns="0" bIns="0" rIns="0">
            <a:spAutoFit/>
          </a:bodyPr>
          <a:lstStyle/>
          <a:p>
            <a:pPr algn="ctr">
              <a:lnSpc>
                <a:spcPts val="4555"/>
              </a:lnSpc>
            </a:pPr>
            <a:r>
              <a:rPr lang="en-US" sz="3057">
                <a:solidFill>
                  <a:srgbClr val="1C0052"/>
                </a:solidFill>
                <a:latin typeface="Handyman"/>
                <a:ea typeface="Handyman"/>
                <a:cs typeface="Handyman"/>
                <a:sym typeface="Handyman"/>
              </a:rPr>
              <a:t>Lorem ipsum dolor sit amet, consectetur adipiscing elit, sed do eiusmod tempor incididunt ut labore et dolore magna aliqua. </a:t>
            </a:r>
          </a:p>
        </p:txBody>
      </p:sp>
      <p:sp>
        <p:nvSpPr>
          <p:cNvPr name="TextBox 129" id="129"/>
          <p:cNvSpPr txBox="true"/>
          <p:nvPr/>
        </p:nvSpPr>
        <p:spPr>
          <a:xfrm rot="0">
            <a:off x="9531052" y="3489571"/>
            <a:ext cx="6690279" cy="1479439"/>
          </a:xfrm>
          <a:prstGeom prst="rect">
            <a:avLst/>
          </a:prstGeom>
        </p:spPr>
        <p:txBody>
          <a:bodyPr anchor="t" rtlCol="false" tIns="0" lIns="0" bIns="0" rIns="0">
            <a:spAutoFit/>
          </a:bodyPr>
          <a:lstStyle/>
          <a:p>
            <a:pPr algn="ctr">
              <a:lnSpc>
                <a:spcPts val="10752"/>
              </a:lnSpc>
            </a:pPr>
            <a:r>
              <a:rPr lang="en-US" sz="11947" spc="286">
                <a:solidFill>
                  <a:srgbClr val="1C0052"/>
                </a:solidFill>
                <a:latin typeface="Hibernate"/>
                <a:ea typeface="Hibernate"/>
                <a:cs typeface="Hibernate"/>
                <a:sym typeface="Hibernate"/>
              </a:rPr>
              <a:t>GAME 2</a:t>
            </a:r>
          </a:p>
        </p:txBody>
      </p:sp>
      <p:sp>
        <p:nvSpPr>
          <p:cNvPr name="TextBox 130" id="130"/>
          <p:cNvSpPr txBox="true"/>
          <p:nvPr/>
        </p:nvSpPr>
        <p:spPr>
          <a:xfrm rot="0">
            <a:off x="10403794" y="4826134"/>
            <a:ext cx="4944795" cy="2881276"/>
          </a:xfrm>
          <a:prstGeom prst="rect">
            <a:avLst/>
          </a:prstGeom>
        </p:spPr>
        <p:txBody>
          <a:bodyPr anchor="t" rtlCol="false" tIns="0" lIns="0" bIns="0" rIns="0">
            <a:spAutoFit/>
          </a:bodyPr>
          <a:lstStyle/>
          <a:p>
            <a:pPr algn="ctr">
              <a:lnSpc>
                <a:spcPts val="4555"/>
              </a:lnSpc>
            </a:pPr>
            <a:r>
              <a:rPr lang="en-US" sz="3057">
                <a:solidFill>
                  <a:srgbClr val="1C0052"/>
                </a:solidFill>
                <a:latin typeface="Handyman"/>
                <a:ea typeface="Handyman"/>
                <a:cs typeface="Handyman"/>
                <a:sym typeface="Handyman"/>
              </a:rPr>
              <a:t>Lorem ipsum dolor sit amet, consectetur adipiscing elit, sed do eiusmod tempor incididunt ut labore et dolore magna aliqua. </a:t>
            </a:r>
          </a:p>
        </p:txBody>
      </p:sp>
      <p:sp>
        <p:nvSpPr>
          <p:cNvPr name="Freeform 131" id="131"/>
          <p:cNvSpPr/>
          <p:nvPr/>
        </p:nvSpPr>
        <p:spPr>
          <a:xfrm flipH="false" flipV="false" rot="0">
            <a:off x="3694828" y="4473258"/>
            <a:ext cx="3433961" cy="232603"/>
          </a:xfrm>
          <a:custGeom>
            <a:avLst/>
            <a:gdLst/>
            <a:ahLst/>
            <a:cxnLst/>
            <a:rect r="r" b="b" t="t" l="l"/>
            <a:pathLst>
              <a:path h="232603" w="3433961">
                <a:moveTo>
                  <a:pt x="0" y="0"/>
                </a:moveTo>
                <a:lnTo>
                  <a:pt x="3433962" y="0"/>
                </a:lnTo>
                <a:lnTo>
                  <a:pt x="3433962" y="232604"/>
                </a:lnTo>
                <a:lnTo>
                  <a:pt x="0" y="2326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2" id="132"/>
          <p:cNvSpPr/>
          <p:nvPr/>
        </p:nvSpPr>
        <p:spPr>
          <a:xfrm flipH="false" flipV="false" rot="0">
            <a:off x="11159210" y="4473258"/>
            <a:ext cx="3433961" cy="232603"/>
          </a:xfrm>
          <a:custGeom>
            <a:avLst/>
            <a:gdLst/>
            <a:ahLst/>
            <a:cxnLst/>
            <a:rect r="r" b="b" t="t" l="l"/>
            <a:pathLst>
              <a:path h="232603" w="3433961">
                <a:moveTo>
                  <a:pt x="0" y="0"/>
                </a:moveTo>
                <a:lnTo>
                  <a:pt x="3433962" y="0"/>
                </a:lnTo>
                <a:lnTo>
                  <a:pt x="3433962" y="232604"/>
                </a:lnTo>
                <a:lnTo>
                  <a:pt x="0" y="2326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33" id="133"/>
          <p:cNvGrpSpPr/>
          <p:nvPr/>
        </p:nvGrpSpPr>
        <p:grpSpPr>
          <a:xfrm rot="4025062">
            <a:off x="16698431" y="-353906"/>
            <a:ext cx="2253328" cy="3035422"/>
            <a:chOff x="0" y="0"/>
            <a:chExt cx="3004437" cy="4047229"/>
          </a:xfrm>
        </p:grpSpPr>
        <p:sp>
          <p:nvSpPr>
            <p:cNvPr name="Freeform 134" id="134"/>
            <p:cNvSpPr/>
            <p:nvPr/>
          </p:nvSpPr>
          <p:spPr>
            <a:xfrm flipH="false" flipV="false" rot="0">
              <a:off x="0" y="131494"/>
              <a:ext cx="3004437" cy="3915735"/>
            </a:xfrm>
            <a:custGeom>
              <a:avLst/>
              <a:gdLst/>
              <a:ahLst/>
              <a:cxnLst/>
              <a:rect r="r" b="b" t="t" l="l"/>
              <a:pathLst>
                <a:path h="3915735" w="3004437">
                  <a:moveTo>
                    <a:pt x="0" y="0"/>
                  </a:moveTo>
                  <a:lnTo>
                    <a:pt x="3004437" y="0"/>
                  </a:lnTo>
                  <a:lnTo>
                    <a:pt x="3004437" y="3915735"/>
                  </a:lnTo>
                  <a:lnTo>
                    <a:pt x="0" y="39157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5" id="135"/>
            <p:cNvSpPr/>
            <p:nvPr/>
          </p:nvSpPr>
          <p:spPr>
            <a:xfrm flipH="false" flipV="false" rot="0">
              <a:off x="0" y="0"/>
              <a:ext cx="3004437" cy="3915735"/>
            </a:xfrm>
            <a:custGeom>
              <a:avLst/>
              <a:gdLst/>
              <a:ahLst/>
              <a:cxnLst/>
              <a:rect r="r" b="b" t="t" l="l"/>
              <a:pathLst>
                <a:path h="3915735" w="3004437">
                  <a:moveTo>
                    <a:pt x="0" y="0"/>
                  </a:moveTo>
                  <a:lnTo>
                    <a:pt x="3004437" y="0"/>
                  </a:lnTo>
                  <a:lnTo>
                    <a:pt x="3004437" y="3915735"/>
                  </a:lnTo>
                  <a:lnTo>
                    <a:pt x="0" y="39157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136" id="136"/>
          <p:cNvSpPr/>
          <p:nvPr/>
        </p:nvSpPr>
        <p:spPr>
          <a:xfrm flipH="false" flipV="false" rot="10569037">
            <a:off x="834154" y="727009"/>
            <a:ext cx="1194038" cy="1186439"/>
          </a:xfrm>
          <a:custGeom>
            <a:avLst/>
            <a:gdLst/>
            <a:ahLst/>
            <a:cxnLst/>
            <a:rect r="r" b="b" t="t" l="l"/>
            <a:pathLst>
              <a:path h="1186439" w="1194038">
                <a:moveTo>
                  <a:pt x="0" y="0"/>
                </a:moveTo>
                <a:lnTo>
                  <a:pt x="1194037" y="0"/>
                </a:lnTo>
                <a:lnTo>
                  <a:pt x="1194037" y="1186439"/>
                </a:lnTo>
                <a:lnTo>
                  <a:pt x="0" y="1186439"/>
                </a:lnTo>
                <a:lnTo>
                  <a:pt x="0" y="0"/>
                </a:lnTo>
                <a:close/>
              </a:path>
            </a:pathLst>
          </a:custGeom>
          <a:blipFill>
            <a:blip r:embed="rId10">
              <a:extLst>
                <a:ext uri="{96DAC541-7B7A-43D3-8B79-37D633B846F1}">
                  <asvg:svgBlip xmlns:asvg="http://schemas.microsoft.com/office/drawing/2016/SVG/main" r:embed="rId11"/>
                </a:ext>
              </a:extLst>
            </a:blip>
            <a:stretch>
              <a:fillRect l="-62820" t="-57308" r="0" b="0"/>
            </a:stretch>
          </a:blipFill>
        </p:spPr>
      </p:sp>
      <p:sp>
        <p:nvSpPr>
          <p:cNvPr name="Freeform 137" id="137"/>
          <p:cNvSpPr/>
          <p:nvPr/>
        </p:nvSpPr>
        <p:spPr>
          <a:xfrm flipH="false" flipV="false" rot="-399601">
            <a:off x="16286102" y="8642607"/>
            <a:ext cx="1194038" cy="1186439"/>
          </a:xfrm>
          <a:custGeom>
            <a:avLst/>
            <a:gdLst/>
            <a:ahLst/>
            <a:cxnLst/>
            <a:rect r="r" b="b" t="t" l="l"/>
            <a:pathLst>
              <a:path h="1186439" w="1194038">
                <a:moveTo>
                  <a:pt x="0" y="0"/>
                </a:moveTo>
                <a:lnTo>
                  <a:pt x="1194037" y="0"/>
                </a:lnTo>
                <a:lnTo>
                  <a:pt x="1194037" y="1186439"/>
                </a:lnTo>
                <a:lnTo>
                  <a:pt x="0" y="1186439"/>
                </a:lnTo>
                <a:lnTo>
                  <a:pt x="0" y="0"/>
                </a:lnTo>
                <a:close/>
              </a:path>
            </a:pathLst>
          </a:custGeom>
          <a:blipFill>
            <a:blip r:embed="rId10">
              <a:extLst>
                <a:ext uri="{96DAC541-7B7A-43D3-8B79-37D633B846F1}">
                  <asvg:svgBlip xmlns:asvg="http://schemas.microsoft.com/office/drawing/2016/SVG/main" r:embed="rId11"/>
                </a:ext>
              </a:extLst>
            </a:blip>
            <a:stretch>
              <a:fillRect l="-62820" t="-57308" r="0" b="0"/>
            </a:stretch>
          </a:blipFill>
        </p:spPr>
      </p:sp>
      <p:grpSp>
        <p:nvGrpSpPr>
          <p:cNvPr name="Group 138" id="138"/>
          <p:cNvGrpSpPr/>
          <p:nvPr/>
        </p:nvGrpSpPr>
        <p:grpSpPr>
          <a:xfrm rot="-6589904">
            <a:off x="-703771" y="7718115"/>
            <a:ext cx="2253328" cy="3035422"/>
            <a:chOff x="0" y="0"/>
            <a:chExt cx="3004437" cy="4047229"/>
          </a:xfrm>
        </p:grpSpPr>
        <p:sp>
          <p:nvSpPr>
            <p:cNvPr name="Freeform 139" id="139"/>
            <p:cNvSpPr/>
            <p:nvPr/>
          </p:nvSpPr>
          <p:spPr>
            <a:xfrm flipH="false" flipV="false" rot="0">
              <a:off x="0" y="131494"/>
              <a:ext cx="3004437" cy="3915735"/>
            </a:xfrm>
            <a:custGeom>
              <a:avLst/>
              <a:gdLst/>
              <a:ahLst/>
              <a:cxnLst/>
              <a:rect r="r" b="b" t="t" l="l"/>
              <a:pathLst>
                <a:path h="3915735" w="3004437">
                  <a:moveTo>
                    <a:pt x="0" y="0"/>
                  </a:moveTo>
                  <a:lnTo>
                    <a:pt x="3004437" y="0"/>
                  </a:lnTo>
                  <a:lnTo>
                    <a:pt x="3004437" y="3915735"/>
                  </a:lnTo>
                  <a:lnTo>
                    <a:pt x="0" y="39157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0" id="140"/>
            <p:cNvSpPr/>
            <p:nvPr/>
          </p:nvSpPr>
          <p:spPr>
            <a:xfrm flipH="false" flipV="false" rot="0">
              <a:off x="0" y="0"/>
              <a:ext cx="3004437" cy="3915735"/>
            </a:xfrm>
            <a:custGeom>
              <a:avLst/>
              <a:gdLst/>
              <a:ahLst/>
              <a:cxnLst/>
              <a:rect r="r" b="b" t="t" l="l"/>
              <a:pathLst>
                <a:path h="3915735" w="3004437">
                  <a:moveTo>
                    <a:pt x="0" y="0"/>
                  </a:moveTo>
                  <a:lnTo>
                    <a:pt x="3004437" y="0"/>
                  </a:lnTo>
                  <a:lnTo>
                    <a:pt x="3004437" y="3915735"/>
                  </a:lnTo>
                  <a:lnTo>
                    <a:pt x="0" y="39157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66330">
            <a:off x="11311961" y="982576"/>
            <a:ext cx="5609067" cy="7109552"/>
            <a:chOff x="0" y="0"/>
            <a:chExt cx="7478756" cy="9479402"/>
          </a:xfrm>
        </p:grpSpPr>
        <p:sp>
          <p:nvSpPr>
            <p:cNvPr name="Freeform 4" id="4"/>
            <p:cNvSpPr/>
            <p:nvPr/>
          </p:nvSpPr>
          <p:spPr>
            <a:xfrm flipH="false" flipV="false" rot="-64685">
              <a:off x="196185" y="8764909"/>
              <a:ext cx="7188091" cy="646928"/>
            </a:xfrm>
            <a:custGeom>
              <a:avLst/>
              <a:gdLst/>
              <a:ahLst/>
              <a:cxnLst/>
              <a:rect r="r" b="b" t="t" l="l"/>
              <a:pathLst>
                <a:path h="646928" w="7188091">
                  <a:moveTo>
                    <a:pt x="0" y="0"/>
                  </a:moveTo>
                  <a:lnTo>
                    <a:pt x="7188091" y="0"/>
                  </a:lnTo>
                  <a:lnTo>
                    <a:pt x="7188091" y="646928"/>
                  </a:lnTo>
                  <a:lnTo>
                    <a:pt x="0" y="646928"/>
                  </a:lnTo>
                  <a:lnTo>
                    <a:pt x="0" y="0"/>
                  </a:lnTo>
                  <a:close/>
                </a:path>
              </a:pathLst>
            </a:custGeom>
            <a:blipFill>
              <a:blip r:embed="rId3"/>
              <a:stretch>
                <a:fillRect l="0" t="0" r="0" b="0"/>
              </a:stretch>
            </a:blipFill>
          </p:spPr>
        </p:sp>
        <p:sp>
          <p:nvSpPr>
            <p:cNvPr name="Freeform 5" id="5"/>
            <p:cNvSpPr/>
            <p:nvPr/>
          </p:nvSpPr>
          <p:spPr>
            <a:xfrm flipH="false" flipV="false" rot="-45888">
              <a:off x="58426" y="48741"/>
              <a:ext cx="7361904" cy="8803464"/>
            </a:xfrm>
            <a:custGeom>
              <a:avLst/>
              <a:gdLst/>
              <a:ahLst/>
              <a:cxnLst/>
              <a:rect r="r" b="b" t="t" l="l"/>
              <a:pathLst>
                <a:path h="8803464" w="7361904">
                  <a:moveTo>
                    <a:pt x="0" y="0"/>
                  </a:moveTo>
                  <a:lnTo>
                    <a:pt x="7361904" y="0"/>
                  </a:lnTo>
                  <a:lnTo>
                    <a:pt x="7361904" y="8803464"/>
                  </a:lnTo>
                  <a:lnTo>
                    <a:pt x="0" y="8803464"/>
                  </a:lnTo>
                  <a:lnTo>
                    <a:pt x="0" y="0"/>
                  </a:lnTo>
                  <a:close/>
                </a:path>
              </a:pathLst>
            </a:custGeom>
            <a:blipFill>
              <a:blip r:embed="rId4"/>
              <a:stretch>
                <a:fillRect l="-10552" t="-40970" r="-6901" b="-6453"/>
              </a:stretch>
            </a:blipFill>
          </p:spPr>
        </p:sp>
      </p:grpSp>
      <p:grpSp>
        <p:nvGrpSpPr>
          <p:cNvPr name="Group 6" id="6"/>
          <p:cNvGrpSpPr/>
          <p:nvPr/>
        </p:nvGrpSpPr>
        <p:grpSpPr>
          <a:xfrm rot="0">
            <a:off x="9713572" y="5278871"/>
            <a:ext cx="5739000" cy="4601177"/>
            <a:chOff x="0" y="0"/>
            <a:chExt cx="7652000" cy="6134903"/>
          </a:xfrm>
        </p:grpSpPr>
        <p:sp>
          <p:nvSpPr>
            <p:cNvPr name="Freeform 7" id="7"/>
            <p:cNvSpPr/>
            <p:nvPr/>
          </p:nvSpPr>
          <p:spPr>
            <a:xfrm flipH="false" flipV="false" rot="0">
              <a:off x="0" y="5446223"/>
              <a:ext cx="7652000" cy="688680"/>
            </a:xfrm>
            <a:custGeom>
              <a:avLst/>
              <a:gdLst/>
              <a:ahLst/>
              <a:cxnLst/>
              <a:rect r="r" b="b" t="t" l="l"/>
              <a:pathLst>
                <a:path h="688680" w="7652000">
                  <a:moveTo>
                    <a:pt x="0" y="0"/>
                  </a:moveTo>
                  <a:lnTo>
                    <a:pt x="7652000" y="0"/>
                  </a:lnTo>
                  <a:lnTo>
                    <a:pt x="7652000" y="688680"/>
                  </a:lnTo>
                  <a:lnTo>
                    <a:pt x="0" y="688680"/>
                  </a:lnTo>
                  <a:lnTo>
                    <a:pt x="0" y="0"/>
                  </a:lnTo>
                  <a:close/>
                </a:path>
              </a:pathLst>
            </a:custGeom>
            <a:blipFill>
              <a:blip r:embed="rId3"/>
              <a:stretch>
                <a:fillRect l="0" t="0" r="0" b="0"/>
              </a:stretch>
            </a:blipFill>
          </p:spPr>
        </p:sp>
        <p:grpSp>
          <p:nvGrpSpPr>
            <p:cNvPr name="Group 8" id="8"/>
            <p:cNvGrpSpPr>
              <a:grpSpLocks noChangeAspect="true"/>
            </p:cNvGrpSpPr>
            <p:nvPr/>
          </p:nvGrpSpPr>
          <p:grpSpPr>
            <a:xfrm rot="0">
              <a:off x="0" y="0"/>
              <a:ext cx="7652000" cy="5553817"/>
              <a:chOff x="0" y="0"/>
              <a:chExt cx="2899410" cy="2104390"/>
            </a:xfrm>
          </p:grpSpPr>
          <p:sp>
            <p:nvSpPr>
              <p:cNvPr name="Freeform 9" id="9"/>
              <p:cNvSpPr/>
              <p:nvPr/>
            </p:nvSpPr>
            <p:spPr>
              <a:xfrm flipH="false" flipV="false" rot="0">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a:stretch>
                  <a:fillRect l="-12238" t="0" r="-17760" b="0"/>
                </a:stretch>
              </a:blipFill>
            </p:spPr>
          </p:sp>
        </p:grpSp>
      </p:grpSp>
      <p:grpSp>
        <p:nvGrpSpPr>
          <p:cNvPr name="Group 10" id="10"/>
          <p:cNvGrpSpPr/>
          <p:nvPr/>
        </p:nvGrpSpPr>
        <p:grpSpPr>
          <a:xfrm rot="0">
            <a:off x="1028700" y="1010636"/>
            <a:ext cx="7704095" cy="4092508"/>
            <a:chOff x="0" y="0"/>
            <a:chExt cx="10272127" cy="5456678"/>
          </a:xfrm>
        </p:grpSpPr>
        <p:grpSp>
          <p:nvGrpSpPr>
            <p:cNvPr name="Group 11" id="11"/>
            <p:cNvGrpSpPr/>
            <p:nvPr/>
          </p:nvGrpSpPr>
          <p:grpSpPr>
            <a:xfrm rot="5400000">
              <a:off x="2569649" y="-2245800"/>
              <a:ext cx="5456678" cy="9948279"/>
              <a:chOff x="0" y="0"/>
              <a:chExt cx="2296324" cy="4186516"/>
            </a:xfrm>
          </p:grpSpPr>
          <p:sp>
            <p:nvSpPr>
              <p:cNvPr name="Freeform 12" id="12"/>
              <p:cNvSpPr/>
              <p:nvPr/>
            </p:nvSpPr>
            <p:spPr>
              <a:xfrm flipH="false" flipV="false" rot="0">
                <a:off x="0" y="0"/>
                <a:ext cx="2296324" cy="4186516"/>
              </a:xfrm>
              <a:custGeom>
                <a:avLst/>
                <a:gdLst/>
                <a:ahLst/>
                <a:cxnLst/>
                <a:rect r="r" b="b" t="t" l="l"/>
                <a:pathLst>
                  <a:path h="4186516" w="2296324">
                    <a:moveTo>
                      <a:pt x="13734" y="0"/>
                    </a:moveTo>
                    <a:lnTo>
                      <a:pt x="2282590" y="0"/>
                    </a:lnTo>
                    <a:cubicBezTo>
                      <a:pt x="2286232" y="0"/>
                      <a:pt x="2289726" y="1447"/>
                      <a:pt x="2292301" y="4023"/>
                    </a:cubicBezTo>
                    <a:cubicBezTo>
                      <a:pt x="2294877" y="6598"/>
                      <a:pt x="2296324" y="10092"/>
                      <a:pt x="2296324" y="13734"/>
                    </a:cubicBezTo>
                    <a:lnTo>
                      <a:pt x="2296324" y="4172782"/>
                    </a:lnTo>
                    <a:cubicBezTo>
                      <a:pt x="2296324" y="4176425"/>
                      <a:pt x="2294877" y="4179918"/>
                      <a:pt x="2292301" y="4182494"/>
                    </a:cubicBezTo>
                    <a:cubicBezTo>
                      <a:pt x="2289726" y="4185069"/>
                      <a:pt x="2286232" y="4186516"/>
                      <a:pt x="2282590" y="4186516"/>
                    </a:cubicBezTo>
                    <a:lnTo>
                      <a:pt x="13734" y="4186516"/>
                    </a:lnTo>
                    <a:cubicBezTo>
                      <a:pt x="10092" y="4186516"/>
                      <a:pt x="6598" y="4185069"/>
                      <a:pt x="4023" y="4182494"/>
                    </a:cubicBezTo>
                    <a:cubicBezTo>
                      <a:pt x="1447" y="4179918"/>
                      <a:pt x="0" y="4176425"/>
                      <a:pt x="0" y="4172782"/>
                    </a:cubicBezTo>
                    <a:lnTo>
                      <a:pt x="0" y="13734"/>
                    </a:lnTo>
                    <a:cubicBezTo>
                      <a:pt x="0" y="10092"/>
                      <a:pt x="1447" y="6598"/>
                      <a:pt x="4023" y="4023"/>
                    </a:cubicBezTo>
                    <a:cubicBezTo>
                      <a:pt x="6598" y="1447"/>
                      <a:pt x="10092" y="0"/>
                      <a:pt x="13734" y="0"/>
                    </a:cubicBezTo>
                    <a:close/>
                  </a:path>
                </a:pathLst>
              </a:custGeom>
              <a:solidFill>
                <a:srgbClr val="3D03AF"/>
              </a:solidFill>
              <a:ln w="28575" cap="sq">
                <a:solidFill>
                  <a:srgbClr val="000000"/>
                </a:solidFill>
                <a:prstDash val="solid"/>
                <a:miter/>
              </a:ln>
            </p:spPr>
          </p:sp>
          <p:sp>
            <p:nvSpPr>
              <p:cNvPr name="TextBox 13" id="13"/>
              <p:cNvSpPr txBox="true"/>
              <p:nvPr/>
            </p:nvSpPr>
            <p:spPr>
              <a:xfrm>
                <a:off x="0" y="47625"/>
                <a:ext cx="2296324" cy="4138891"/>
              </a:xfrm>
              <a:prstGeom prst="rect">
                <a:avLst/>
              </a:prstGeom>
            </p:spPr>
            <p:txBody>
              <a:bodyPr anchor="ctr" rtlCol="false" tIns="70297" lIns="70297" bIns="70297" rIns="70297"/>
              <a:lstStyle/>
              <a:p>
                <a:pPr algn="ctr">
                  <a:lnSpc>
                    <a:spcPts val="2032"/>
                  </a:lnSpc>
                </a:pPr>
              </a:p>
            </p:txBody>
          </p:sp>
        </p:grpSp>
        <p:grpSp>
          <p:nvGrpSpPr>
            <p:cNvPr name="Group 14" id="14"/>
            <p:cNvGrpSpPr/>
            <p:nvPr/>
          </p:nvGrpSpPr>
          <p:grpSpPr>
            <a:xfrm rot="5400000">
              <a:off x="2688521" y="-2137274"/>
              <a:ext cx="5223739" cy="9715340"/>
              <a:chOff x="0" y="0"/>
              <a:chExt cx="2198297" cy="4088489"/>
            </a:xfrm>
          </p:grpSpPr>
          <p:sp>
            <p:nvSpPr>
              <p:cNvPr name="Freeform 15" id="15"/>
              <p:cNvSpPr/>
              <p:nvPr/>
            </p:nvSpPr>
            <p:spPr>
              <a:xfrm flipH="false" flipV="false" rot="0">
                <a:off x="0" y="0"/>
                <a:ext cx="2198297" cy="4088489"/>
              </a:xfrm>
              <a:custGeom>
                <a:avLst/>
                <a:gdLst/>
                <a:ahLst/>
                <a:cxnLst/>
                <a:rect r="r" b="b" t="t" l="l"/>
                <a:pathLst>
                  <a:path h="4088489" w="2198297">
                    <a:moveTo>
                      <a:pt x="14346" y="0"/>
                    </a:moveTo>
                    <a:lnTo>
                      <a:pt x="2183950" y="0"/>
                    </a:lnTo>
                    <a:cubicBezTo>
                      <a:pt x="2191874" y="0"/>
                      <a:pt x="2198297" y="6423"/>
                      <a:pt x="2198297" y="14346"/>
                    </a:cubicBezTo>
                    <a:lnTo>
                      <a:pt x="2198297" y="4074142"/>
                    </a:lnTo>
                    <a:cubicBezTo>
                      <a:pt x="2198297" y="4082066"/>
                      <a:pt x="2191874" y="4088489"/>
                      <a:pt x="2183950" y="4088489"/>
                    </a:cubicBezTo>
                    <a:lnTo>
                      <a:pt x="14346" y="4088489"/>
                    </a:lnTo>
                    <a:cubicBezTo>
                      <a:pt x="6423" y="4088489"/>
                      <a:pt x="0" y="4082066"/>
                      <a:pt x="0" y="4074142"/>
                    </a:cubicBezTo>
                    <a:lnTo>
                      <a:pt x="0" y="14346"/>
                    </a:lnTo>
                    <a:cubicBezTo>
                      <a:pt x="0" y="6423"/>
                      <a:pt x="6423" y="0"/>
                      <a:pt x="14346" y="0"/>
                    </a:cubicBezTo>
                    <a:close/>
                  </a:path>
                </a:pathLst>
              </a:custGeom>
              <a:solidFill>
                <a:srgbClr val="FFFFFF"/>
              </a:solidFill>
              <a:ln w="28575" cap="sq">
                <a:solidFill>
                  <a:srgbClr val="000000"/>
                </a:solidFill>
                <a:prstDash val="solid"/>
                <a:miter/>
              </a:ln>
            </p:spPr>
          </p:sp>
          <p:sp>
            <p:nvSpPr>
              <p:cNvPr name="TextBox 16" id="16"/>
              <p:cNvSpPr txBox="true"/>
              <p:nvPr/>
            </p:nvSpPr>
            <p:spPr>
              <a:xfrm>
                <a:off x="0" y="47625"/>
                <a:ext cx="2198297" cy="4040864"/>
              </a:xfrm>
              <a:prstGeom prst="rect">
                <a:avLst/>
              </a:prstGeom>
            </p:spPr>
            <p:txBody>
              <a:bodyPr anchor="ctr" rtlCol="false" tIns="70297" lIns="70297" bIns="70297" rIns="70297"/>
              <a:lstStyle/>
              <a:p>
                <a:pPr algn="ctr">
                  <a:lnSpc>
                    <a:spcPts val="2032"/>
                  </a:lnSpc>
                </a:pPr>
              </a:p>
            </p:txBody>
          </p:sp>
        </p:grpSp>
        <p:sp>
          <p:nvSpPr>
            <p:cNvPr name="Freeform 17" id="17"/>
            <p:cNvSpPr/>
            <p:nvPr/>
          </p:nvSpPr>
          <p:spPr>
            <a:xfrm flipH="false" flipV="false" rot="-10800000">
              <a:off x="522911" y="249075"/>
              <a:ext cx="9550154" cy="5007732"/>
            </a:xfrm>
            <a:custGeom>
              <a:avLst/>
              <a:gdLst/>
              <a:ahLst/>
              <a:cxnLst/>
              <a:rect r="r" b="b" t="t" l="l"/>
              <a:pathLst>
                <a:path h="5007732" w="9550154">
                  <a:moveTo>
                    <a:pt x="0" y="0"/>
                  </a:moveTo>
                  <a:lnTo>
                    <a:pt x="9550154" y="0"/>
                  </a:lnTo>
                  <a:lnTo>
                    <a:pt x="9550154" y="5007733"/>
                  </a:lnTo>
                  <a:lnTo>
                    <a:pt x="0" y="5007733"/>
                  </a:lnTo>
                  <a:lnTo>
                    <a:pt x="0" y="0"/>
                  </a:lnTo>
                  <a:close/>
                </a:path>
              </a:pathLst>
            </a:custGeom>
            <a:blipFill>
              <a:blip r:embed="rId6"/>
              <a:stretch>
                <a:fillRect l="-12172" t="-31123" r="-13644" b="-12842"/>
              </a:stretch>
            </a:blipFill>
          </p:spPr>
        </p:sp>
        <p:grpSp>
          <p:nvGrpSpPr>
            <p:cNvPr name="Group 18" id="18"/>
            <p:cNvGrpSpPr/>
            <p:nvPr/>
          </p:nvGrpSpPr>
          <p:grpSpPr>
            <a:xfrm rot="0">
              <a:off x="599165" y="604783"/>
              <a:ext cx="446657" cy="44665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20" id="20"/>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21" id="21"/>
            <p:cNvGrpSpPr/>
            <p:nvPr/>
          </p:nvGrpSpPr>
          <p:grpSpPr>
            <a:xfrm rot="0">
              <a:off x="0" y="720288"/>
              <a:ext cx="897386" cy="215646"/>
              <a:chOff x="0" y="0"/>
              <a:chExt cx="1691186" cy="406400"/>
            </a:xfrm>
          </p:grpSpPr>
          <p:sp>
            <p:nvSpPr>
              <p:cNvPr name="Freeform 22" id="22"/>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23" id="23"/>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24" id="24"/>
            <p:cNvGrpSpPr/>
            <p:nvPr/>
          </p:nvGrpSpPr>
          <p:grpSpPr>
            <a:xfrm rot="0">
              <a:off x="599165" y="1364874"/>
              <a:ext cx="446657" cy="44665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26" id="26"/>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27" id="27"/>
            <p:cNvGrpSpPr/>
            <p:nvPr/>
          </p:nvGrpSpPr>
          <p:grpSpPr>
            <a:xfrm rot="0">
              <a:off x="0" y="1480379"/>
              <a:ext cx="897386" cy="215646"/>
              <a:chOff x="0" y="0"/>
              <a:chExt cx="1691186" cy="406400"/>
            </a:xfrm>
          </p:grpSpPr>
          <p:sp>
            <p:nvSpPr>
              <p:cNvPr name="Freeform 28" id="28"/>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29" id="29"/>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30" id="30"/>
            <p:cNvGrpSpPr/>
            <p:nvPr/>
          </p:nvGrpSpPr>
          <p:grpSpPr>
            <a:xfrm rot="0">
              <a:off x="599165" y="2124965"/>
              <a:ext cx="446657" cy="446657"/>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32" id="32"/>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33" id="33"/>
            <p:cNvGrpSpPr/>
            <p:nvPr/>
          </p:nvGrpSpPr>
          <p:grpSpPr>
            <a:xfrm rot="0">
              <a:off x="0" y="2240470"/>
              <a:ext cx="897386" cy="215646"/>
              <a:chOff x="0" y="0"/>
              <a:chExt cx="1691186" cy="406400"/>
            </a:xfrm>
          </p:grpSpPr>
          <p:sp>
            <p:nvSpPr>
              <p:cNvPr name="Freeform 34" id="34"/>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35" id="35"/>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36" id="36"/>
            <p:cNvGrpSpPr/>
            <p:nvPr/>
          </p:nvGrpSpPr>
          <p:grpSpPr>
            <a:xfrm rot="0">
              <a:off x="599165" y="2885056"/>
              <a:ext cx="446657" cy="446657"/>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38" id="38"/>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39" id="39"/>
            <p:cNvGrpSpPr/>
            <p:nvPr/>
          </p:nvGrpSpPr>
          <p:grpSpPr>
            <a:xfrm rot="0">
              <a:off x="0" y="3000561"/>
              <a:ext cx="897386" cy="215646"/>
              <a:chOff x="0" y="0"/>
              <a:chExt cx="1691186" cy="406400"/>
            </a:xfrm>
          </p:grpSpPr>
          <p:sp>
            <p:nvSpPr>
              <p:cNvPr name="Freeform 40" id="40"/>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41" id="41"/>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42" id="42"/>
            <p:cNvGrpSpPr/>
            <p:nvPr/>
          </p:nvGrpSpPr>
          <p:grpSpPr>
            <a:xfrm rot="0">
              <a:off x="599165" y="3645147"/>
              <a:ext cx="446657" cy="446657"/>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44" id="44"/>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45" id="45"/>
            <p:cNvGrpSpPr/>
            <p:nvPr/>
          </p:nvGrpSpPr>
          <p:grpSpPr>
            <a:xfrm rot="0">
              <a:off x="0" y="3760652"/>
              <a:ext cx="897386" cy="215646"/>
              <a:chOff x="0" y="0"/>
              <a:chExt cx="1691186" cy="406400"/>
            </a:xfrm>
          </p:grpSpPr>
          <p:sp>
            <p:nvSpPr>
              <p:cNvPr name="Freeform 46" id="46"/>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47" id="47"/>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48" id="48"/>
            <p:cNvGrpSpPr/>
            <p:nvPr/>
          </p:nvGrpSpPr>
          <p:grpSpPr>
            <a:xfrm rot="0">
              <a:off x="599165" y="4405238"/>
              <a:ext cx="446657" cy="446657"/>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50" id="50"/>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51" id="51"/>
            <p:cNvGrpSpPr/>
            <p:nvPr/>
          </p:nvGrpSpPr>
          <p:grpSpPr>
            <a:xfrm rot="0">
              <a:off x="0" y="4520743"/>
              <a:ext cx="897386" cy="215646"/>
              <a:chOff x="0" y="0"/>
              <a:chExt cx="1691186" cy="406400"/>
            </a:xfrm>
          </p:grpSpPr>
          <p:sp>
            <p:nvSpPr>
              <p:cNvPr name="Freeform 52" id="52"/>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53" id="53"/>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grpSp>
        <p:nvGrpSpPr>
          <p:cNvPr name="Group 54" id="54"/>
          <p:cNvGrpSpPr/>
          <p:nvPr/>
        </p:nvGrpSpPr>
        <p:grpSpPr>
          <a:xfrm rot="0">
            <a:off x="1028700" y="5278871"/>
            <a:ext cx="7704095" cy="4092508"/>
            <a:chOff x="0" y="0"/>
            <a:chExt cx="10272127" cy="5456678"/>
          </a:xfrm>
        </p:grpSpPr>
        <p:grpSp>
          <p:nvGrpSpPr>
            <p:cNvPr name="Group 55" id="55"/>
            <p:cNvGrpSpPr/>
            <p:nvPr/>
          </p:nvGrpSpPr>
          <p:grpSpPr>
            <a:xfrm rot="5400000">
              <a:off x="2569649" y="-2245800"/>
              <a:ext cx="5456678" cy="9948279"/>
              <a:chOff x="0" y="0"/>
              <a:chExt cx="2296324" cy="4186516"/>
            </a:xfrm>
          </p:grpSpPr>
          <p:sp>
            <p:nvSpPr>
              <p:cNvPr name="Freeform 56" id="56"/>
              <p:cNvSpPr/>
              <p:nvPr/>
            </p:nvSpPr>
            <p:spPr>
              <a:xfrm flipH="false" flipV="false" rot="0">
                <a:off x="0" y="0"/>
                <a:ext cx="2296324" cy="4186516"/>
              </a:xfrm>
              <a:custGeom>
                <a:avLst/>
                <a:gdLst/>
                <a:ahLst/>
                <a:cxnLst/>
                <a:rect r="r" b="b" t="t" l="l"/>
                <a:pathLst>
                  <a:path h="4186516" w="2296324">
                    <a:moveTo>
                      <a:pt x="13734" y="0"/>
                    </a:moveTo>
                    <a:lnTo>
                      <a:pt x="2282590" y="0"/>
                    </a:lnTo>
                    <a:cubicBezTo>
                      <a:pt x="2286232" y="0"/>
                      <a:pt x="2289726" y="1447"/>
                      <a:pt x="2292301" y="4023"/>
                    </a:cubicBezTo>
                    <a:cubicBezTo>
                      <a:pt x="2294877" y="6598"/>
                      <a:pt x="2296324" y="10092"/>
                      <a:pt x="2296324" y="13734"/>
                    </a:cubicBezTo>
                    <a:lnTo>
                      <a:pt x="2296324" y="4172782"/>
                    </a:lnTo>
                    <a:cubicBezTo>
                      <a:pt x="2296324" y="4176425"/>
                      <a:pt x="2294877" y="4179918"/>
                      <a:pt x="2292301" y="4182494"/>
                    </a:cubicBezTo>
                    <a:cubicBezTo>
                      <a:pt x="2289726" y="4185069"/>
                      <a:pt x="2286232" y="4186516"/>
                      <a:pt x="2282590" y="4186516"/>
                    </a:cubicBezTo>
                    <a:lnTo>
                      <a:pt x="13734" y="4186516"/>
                    </a:lnTo>
                    <a:cubicBezTo>
                      <a:pt x="10092" y="4186516"/>
                      <a:pt x="6598" y="4185069"/>
                      <a:pt x="4023" y="4182494"/>
                    </a:cubicBezTo>
                    <a:cubicBezTo>
                      <a:pt x="1447" y="4179918"/>
                      <a:pt x="0" y="4176425"/>
                      <a:pt x="0" y="4172782"/>
                    </a:cubicBezTo>
                    <a:lnTo>
                      <a:pt x="0" y="13734"/>
                    </a:lnTo>
                    <a:cubicBezTo>
                      <a:pt x="0" y="10092"/>
                      <a:pt x="1447" y="6598"/>
                      <a:pt x="4023" y="4023"/>
                    </a:cubicBezTo>
                    <a:cubicBezTo>
                      <a:pt x="6598" y="1447"/>
                      <a:pt x="10092" y="0"/>
                      <a:pt x="13734" y="0"/>
                    </a:cubicBezTo>
                    <a:close/>
                  </a:path>
                </a:pathLst>
              </a:custGeom>
              <a:solidFill>
                <a:srgbClr val="3D03AF"/>
              </a:solidFill>
              <a:ln w="28575" cap="sq">
                <a:solidFill>
                  <a:srgbClr val="000000"/>
                </a:solidFill>
                <a:prstDash val="solid"/>
                <a:miter/>
              </a:ln>
            </p:spPr>
          </p:sp>
          <p:sp>
            <p:nvSpPr>
              <p:cNvPr name="TextBox 57" id="57"/>
              <p:cNvSpPr txBox="true"/>
              <p:nvPr/>
            </p:nvSpPr>
            <p:spPr>
              <a:xfrm>
                <a:off x="0" y="47625"/>
                <a:ext cx="2296324" cy="4138891"/>
              </a:xfrm>
              <a:prstGeom prst="rect">
                <a:avLst/>
              </a:prstGeom>
            </p:spPr>
            <p:txBody>
              <a:bodyPr anchor="ctr" rtlCol="false" tIns="70297" lIns="70297" bIns="70297" rIns="70297"/>
              <a:lstStyle/>
              <a:p>
                <a:pPr algn="ctr">
                  <a:lnSpc>
                    <a:spcPts val="2032"/>
                  </a:lnSpc>
                </a:pPr>
              </a:p>
            </p:txBody>
          </p:sp>
        </p:grpSp>
        <p:grpSp>
          <p:nvGrpSpPr>
            <p:cNvPr name="Group 58" id="58"/>
            <p:cNvGrpSpPr/>
            <p:nvPr/>
          </p:nvGrpSpPr>
          <p:grpSpPr>
            <a:xfrm rot="5400000">
              <a:off x="2688521" y="-2137274"/>
              <a:ext cx="5223739" cy="9715340"/>
              <a:chOff x="0" y="0"/>
              <a:chExt cx="2198297" cy="4088489"/>
            </a:xfrm>
          </p:grpSpPr>
          <p:sp>
            <p:nvSpPr>
              <p:cNvPr name="Freeform 59" id="59"/>
              <p:cNvSpPr/>
              <p:nvPr/>
            </p:nvSpPr>
            <p:spPr>
              <a:xfrm flipH="false" flipV="false" rot="0">
                <a:off x="0" y="0"/>
                <a:ext cx="2198297" cy="4088489"/>
              </a:xfrm>
              <a:custGeom>
                <a:avLst/>
                <a:gdLst/>
                <a:ahLst/>
                <a:cxnLst/>
                <a:rect r="r" b="b" t="t" l="l"/>
                <a:pathLst>
                  <a:path h="4088489" w="2198297">
                    <a:moveTo>
                      <a:pt x="14346" y="0"/>
                    </a:moveTo>
                    <a:lnTo>
                      <a:pt x="2183950" y="0"/>
                    </a:lnTo>
                    <a:cubicBezTo>
                      <a:pt x="2191874" y="0"/>
                      <a:pt x="2198297" y="6423"/>
                      <a:pt x="2198297" y="14346"/>
                    </a:cubicBezTo>
                    <a:lnTo>
                      <a:pt x="2198297" y="4074142"/>
                    </a:lnTo>
                    <a:cubicBezTo>
                      <a:pt x="2198297" y="4082066"/>
                      <a:pt x="2191874" y="4088489"/>
                      <a:pt x="2183950" y="4088489"/>
                    </a:cubicBezTo>
                    <a:lnTo>
                      <a:pt x="14346" y="4088489"/>
                    </a:lnTo>
                    <a:cubicBezTo>
                      <a:pt x="6423" y="4088489"/>
                      <a:pt x="0" y="4082066"/>
                      <a:pt x="0" y="4074142"/>
                    </a:cubicBezTo>
                    <a:lnTo>
                      <a:pt x="0" y="14346"/>
                    </a:lnTo>
                    <a:cubicBezTo>
                      <a:pt x="0" y="6423"/>
                      <a:pt x="6423" y="0"/>
                      <a:pt x="14346" y="0"/>
                    </a:cubicBezTo>
                    <a:close/>
                  </a:path>
                </a:pathLst>
              </a:custGeom>
              <a:solidFill>
                <a:srgbClr val="FFFFFF"/>
              </a:solidFill>
              <a:ln w="28575" cap="sq">
                <a:solidFill>
                  <a:srgbClr val="000000"/>
                </a:solidFill>
                <a:prstDash val="solid"/>
                <a:miter/>
              </a:ln>
            </p:spPr>
          </p:sp>
          <p:sp>
            <p:nvSpPr>
              <p:cNvPr name="TextBox 60" id="60"/>
              <p:cNvSpPr txBox="true"/>
              <p:nvPr/>
            </p:nvSpPr>
            <p:spPr>
              <a:xfrm>
                <a:off x="0" y="47625"/>
                <a:ext cx="2198297" cy="4040864"/>
              </a:xfrm>
              <a:prstGeom prst="rect">
                <a:avLst/>
              </a:prstGeom>
            </p:spPr>
            <p:txBody>
              <a:bodyPr anchor="ctr" rtlCol="false" tIns="70297" lIns="70297" bIns="70297" rIns="70297"/>
              <a:lstStyle/>
              <a:p>
                <a:pPr algn="ctr">
                  <a:lnSpc>
                    <a:spcPts val="2032"/>
                  </a:lnSpc>
                </a:pPr>
              </a:p>
            </p:txBody>
          </p:sp>
        </p:grpSp>
        <p:sp>
          <p:nvSpPr>
            <p:cNvPr name="Freeform 61" id="61"/>
            <p:cNvSpPr/>
            <p:nvPr/>
          </p:nvSpPr>
          <p:spPr>
            <a:xfrm flipH="false" flipV="false" rot="-10800000">
              <a:off x="522911" y="249075"/>
              <a:ext cx="9550154" cy="5007732"/>
            </a:xfrm>
            <a:custGeom>
              <a:avLst/>
              <a:gdLst/>
              <a:ahLst/>
              <a:cxnLst/>
              <a:rect r="r" b="b" t="t" l="l"/>
              <a:pathLst>
                <a:path h="5007732" w="9550154">
                  <a:moveTo>
                    <a:pt x="0" y="0"/>
                  </a:moveTo>
                  <a:lnTo>
                    <a:pt x="9550154" y="0"/>
                  </a:lnTo>
                  <a:lnTo>
                    <a:pt x="9550154" y="5007733"/>
                  </a:lnTo>
                  <a:lnTo>
                    <a:pt x="0" y="5007733"/>
                  </a:lnTo>
                  <a:lnTo>
                    <a:pt x="0" y="0"/>
                  </a:lnTo>
                  <a:close/>
                </a:path>
              </a:pathLst>
            </a:custGeom>
            <a:blipFill>
              <a:blip r:embed="rId6"/>
              <a:stretch>
                <a:fillRect l="-12172" t="-31123" r="-13644" b="-12842"/>
              </a:stretch>
            </a:blipFill>
          </p:spPr>
        </p:sp>
        <p:grpSp>
          <p:nvGrpSpPr>
            <p:cNvPr name="Group 62" id="62"/>
            <p:cNvGrpSpPr/>
            <p:nvPr/>
          </p:nvGrpSpPr>
          <p:grpSpPr>
            <a:xfrm rot="0">
              <a:off x="599165" y="604783"/>
              <a:ext cx="446657" cy="446657"/>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64" id="64"/>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65" id="65"/>
            <p:cNvGrpSpPr/>
            <p:nvPr/>
          </p:nvGrpSpPr>
          <p:grpSpPr>
            <a:xfrm rot="0">
              <a:off x="0" y="720288"/>
              <a:ext cx="897386" cy="215646"/>
              <a:chOff x="0" y="0"/>
              <a:chExt cx="1691186" cy="406400"/>
            </a:xfrm>
          </p:grpSpPr>
          <p:sp>
            <p:nvSpPr>
              <p:cNvPr name="Freeform 66" id="66"/>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67" id="67"/>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68" id="68"/>
            <p:cNvGrpSpPr/>
            <p:nvPr/>
          </p:nvGrpSpPr>
          <p:grpSpPr>
            <a:xfrm rot="0">
              <a:off x="599165" y="1364874"/>
              <a:ext cx="446657" cy="446657"/>
              <a:chOff x="0" y="0"/>
              <a:chExt cx="812800" cy="812800"/>
            </a:xfrm>
          </p:grpSpPr>
          <p:sp>
            <p:nvSpPr>
              <p:cNvPr name="Freeform 69" id="6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70" id="70"/>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71" id="71"/>
            <p:cNvGrpSpPr/>
            <p:nvPr/>
          </p:nvGrpSpPr>
          <p:grpSpPr>
            <a:xfrm rot="0">
              <a:off x="0" y="1480379"/>
              <a:ext cx="897386" cy="215646"/>
              <a:chOff x="0" y="0"/>
              <a:chExt cx="1691186" cy="406400"/>
            </a:xfrm>
          </p:grpSpPr>
          <p:sp>
            <p:nvSpPr>
              <p:cNvPr name="Freeform 72" id="72"/>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73" id="73"/>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74" id="74"/>
            <p:cNvGrpSpPr/>
            <p:nvPr/>
          </p:nvGrpSpPr>
          <p:grpSpPr>
            <a:xfrm rot="0">
              <a:off x="599165" y="2124965"/>
              <a:ext cx="446657" cy="446657"/>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76" id="76"/>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77" id="77"/>
            <p:cNvGrpSpPr/>
            <p:nvPr/>
          </p:nvGrpSpPr>
          <p:grpSpPr>
            <a:xfrm rot="0">
              <a:off x="0" y="2240470"/>
              <a:ext cx="897386" cy="215646"/>
              <a:chOff x="0" y="0"/>
              <a:chExt cx="1691186" cy="406400"/>
            </a:xfrm>
          </p:grpSpPr>
          <p:sp>
            <p:nvSpPr>
              <p:cNvPr name="Freeform 78" id="78"/>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79" id="79"/>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80" id="80"/>
            <p:cNvGrpSpPr/>
            <p:nvPr/>
          </p:nvGrpSpPr>
          <p:grpSpPr>
            <a:xfrm rot="0">
              <a:off x="599165" y="2885056"/>
              <a:ext cx="446657" cy="446657"/>
              <a:chOff x="0" y="0"/>
              <a:chExt cx="812800" cy="812800"/>
            </a:xfrm>
          </p:grpSpPr>
          <p:sp>
            <p:nvSpPr>
              <p:cNvPr name="Freeform 81" id="8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82" id="82"/>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83" id="83"/>
            <p:cNvGrpSpPr/>
            <p:nvPr/>
          </p:nvGrpSpPr>
          <p:grpSpPr>
            <a:xfrm rot="0">
              <a:off x="0" y="3000561"/>
              <a:ext cx="897386" cy="215646"/>
              <a:chOff x="0" y="0"/>
              <a:chExt cx="1691186" cy="406400"/>
            </a:xfrm>
          </p:grpSpPr>
          <p:sp>
            <p:nvSpPr>
              <p:cNvPr name="Freeform 84" id="84"/>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85" id="85"/>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86" id="86"/>
            <p:cNvGrpSpPr/>
            <p:nvPr/>
          </p:nvGrpSpPr>
          <p:grpSpPr>
            <a:xfrm rot="0">
              <a:off x="599165" y="3645147"/>
              <a:ext cx="446657" cy="446657"/>
              <a:chOff x="0" y="0"/>
              <a:chExt cx="812800" cy="812800"/>
            </a:xfrm>
          </p:grpSpPr>
          <p:sp>
            <p:nvSpPr>
              <p:cNvPr name="Freeform 87" id="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88" id="88"/>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89" id="89"/>
            <p:cNvGrpSpPr/>
            <p:nvPr/>
          </p:nvGrpSpPr>
          <p:grpSpPr>
            <a:xfrm rot="0">
              <a:off x="0" y="3760652"/>
              <a:ext cx="897386" cy="215646"/>
              <a:chOff x="0" y="0"/>
              <a:chExt cx="1691186" cy="406400"/>
            </a:xfrm>
          </p:grpSpPr>
          <p:sp>
            <p:nvSpPr>
              <p:cNvPr name="Freeform 90" id="90"/>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91" id="91"/>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92" id="92"/>
            <p:cNvGrpSpPr/>
            <p:nvPr/>
          </p:nvGrpSpPr>
          <p:grpSpPr>
            <a:xfrm rot="0">
              <a:off x="599165" y="4405238"/>
              <a:ext cx="446657" cy="446657"/>
              <a:chOff x="0" y="0"/>
              <a:chExt cx="812800" cy="812800"/>
            </a:xfrm>
          </p:grpSpPr>
          <p:sp>
            <p:nvSpPr>
              <p:cNvPr name="Freeform 93" id="9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19050" cap="sq">
                <a:solidFill>
                  <a:srgbClr val="000000"/>
                </a:solidFill>
                <a:prstDash val="solid"/>
                <a:miter/>
              </a:ln>
            </p:spPr>
          </p:sp>
          <p:sp>
            <p:nvSpPr>
              <p:cNvPr name="TextBox 94" id="94"/>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95" id="95"/>
            <p:cNvGrpSpPr/>
            <p:nvPr/>
          </p:nvGrpSpPr>
          <p:grpSpPr>
            <a:xfrm rot="0">
              <a:off x="0" y="4520743"/>
              <a:ext cx="897386" cy="215646"/>
              <a:chOff x="0" y="0"/>
              <a:chExt cx="1691186" cy="406400"/>
            </a:xfrm>
          </p:grpSpPr>
          <p:sp>
            <p:nvSpPr>
              <p:cNvPr name="Freeform 96" id="96"/>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19050" cap="sq">
                <a:solidFill>
                  <a:srgbClr val="000000"/>
                </a:solidFill>
                <a:prstDash val="solid"/>
                <a:miter/>
              </a:ln>
            </p:spPr>
          </p:sp>
          <p:sp>
            <p:nvSpPr>
              <p:cNvPr name="TextBox 97" id="97"/>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sp>
        <p:nvSpPr>
          <p:cNvPr name="TextBox 98" id="98"/>
          <p:cNvSpPr txBox="true"/>
          <p:nvPr/>
        </p:nvSpPr>
        <p:spPr>
          <a:xfrm rot="0">
            <a:off x="2073346" y="5943241"/>
            <a:ext cx="6019060" cy="1299936"/>
          </a:xfrm>
          <a:prstGeom prst="rect">
            <a:avLst/>
          </a:prstGeom>
        </p:spPr>
        <p:txBody>
          <a:bodyPr anchor="t" rtlCol="false" tIns="0" lIns="0" bIns="0" rIns="0">
            <a:spAutoFit/>
          </a:bodyPr>
          <a:lstStyle/>
          <a:p>
            <a:pPr algn="ctr">
              <a:lnSpc>
                <a:spcPts val="10024"/>
              </a:lnSpc>
            </a:pPr>
            <a:r>
              <a:rPr lang="en-US" sz="9030" spc="216">
                <a:solidFill>
                  <a:srgbClr val="1C0052"/>
                </a:solidFill>
                <a:latin typeface="Hibernate"/>
                <a:ea typeface="Hibernate"/>
                <a:cs typeface="Hibernate"/>
                <a:sym typeface="Hibernate"/>
              </a:rPr>
              <a:t>METHOD 2</a:t>
            </a:r>
          </a:p>
        </p:txBody>
      </p:sp>
      <p:sp>
        <p:nvSpPr>
          <p:cNvPr name="Freeform 99" id="99"/>
          <p:cNvSpPr/>
          <p:nvPr/>
        </p:nvSpPr>
        <p:spPr>
          <a:xfrm flipH="false" flipV="false" rot="0">
            <a:off x="3330259" y="6917502"/>
            <a:ext cx="3613872" cy="244790"/>
          </a:xfrm>
          <a:custGeom>
            <a:avLst/>
            <a:gdLst/>
            <a:ahLst/>
            <a:cxnLst/>
            <a:rect r="r" b="b" t="t" l="l"/>
            <a:pathLst>
              <a:path h="244790" w="3613872">
                <a:moveTo>
                  <a:pt x="0" y="0"/>
                </a:moveTo>
                <a:lnTo>
                  <a:pt x="3613872" y="0"/>
                </a:lnTo>
                <a:lnTo>
                  <a:pt x="3613872" y="244790"/>
                </a:lnTo>
                <a:lnTo>
                  <a:pt x="0" y="24479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0" id="100"/>
          <p:cNvSpPr txBox="true"/>
          <p:nvPr/>
        </p:nvSpPr>
        <p:spPr>
          <a:xfrm rot="0">
            <a:off x="2127665" y="1683212"/>
            <a:ext cx="6019060" cy="1299936"/>
          </a:xfrm>
          <a:prstGeom prst="rect">
            <a:avLst/>
          </a:prstGeom>
        </p:spPr>
        <p:txBody>
          <a:bodyPr anchor="t" rtlCol="false" tIns="0" lIns="0" bIns="0" rIns="0">
            <a:spAutoFit/>
          </a:bodyPr>
          <a:lstStyle/>
          <a:p>
            <a:pPr algn="ctr">
              <a:lnSpc>
                <a:spcPts val="10024"/>
              </a:lnSpc>
            </a:pPr>
            <a:r>
              <a:rPr lang="en-US" sz="9030" spc="216">
                <a:solidFill>
                  <a:srgbClr val="1C0052"/>
                </a:solidFill>
                <a:latin typeface="Hibernate"/>
                <a:ea typeface="Hibernate"/>
                <a:cs typeface="Hibernate"/>
                <a:sym typeface="Hibernate"/>
              </a:rPr>
              <a:t>METHOD 1</a:t>
            </a:r>
          </a:p>
        </p:txBody>
      </p:sp>
      <p:sp>
        <p:nvSpPr>
          <p:cNvPr name="Freeform 101" id="101"/>
          <p:cNvSpPr/>
          <p:nvPr/>
        </p:nvSpPr>
        <p:spPr>
          <a:xfrm flipH="false" flipV="false" rot="0">
            <a:off x="3330259" y="2690732"/>
            <a:ext cx="3613872" cy="244790"/>
          </a:xfrm>
          <a:custGeom>
            <a:avLst/>
            <a:gdLst/>
            <a:ahLst/>
            <a:cxnLst/>
            <a:rect r="r" b="b" t="t" l="l"/>
            <a:pathLst>
              <a:path h="244790" w="3613872">
                <a:moveTo>
                  <a:pt x="0" y="0"/>
                </a:moveTo>
                <a:lnTo>
                  <a:pt x="3613872" y="0"/>
                </a:lnTo>
                <a:lnTo>
                  <a:pt x="3613872" y="244790"/>
                </a:lnTo>
                <a:lnTo>
                  <a:pt x="0" y="24479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2" id="102"/>
          <p:cNvSpPr txBox="true"/>
          <p:nvPr/>
        </p:nvSpPr>
        <p:spPr>
          <a:xfrm rot="0">
            <a:off x="2019027" y="7298442"/>
            <a:ext cx="6073379" cy="1463877"/>
          </a:xfrm>
          <a:prstGeom prst="rect">
            <a:avLst/>
          </a:prstGeom>
        </p:spPr>
        <p:txBody>
          <a:bodyPr anchor="t" rtlCol="false" tIns="0" lIns="0" bIns="0" rIns="0">
            <a:spAutoFit/>
          </a:bodyPr>
          <a:lstStyle/>
          <a:p>
            <a:pPr algn="ctr">
              <a:lnSpc>
                <a:spcPts val="3779"/>
              </a:lnSpc>
            </a:pPr>
            <a:r>
              <a:rPr lang="en-US" sz="2570">
                <a:solidFill>
                  <a:srgbClr val="1C0052"/>
                </a:solidFill>
                <a:latin typeface="Handyman"/>
                <a:ea typeface="Handyman"/>
                <a:cs typeface="Handyman"/>
                <a:sym typeface="Handyman"/>
              </a:rPr>
              <a:t>Lorem ipsum dolor sit amet, consectetur adipiscing elit, sed do eiusmod tempor incididunt ut labore et dolore magna aliqua.</a:t>
            </a:r>
          </a:p>
        </p:txBody>
      </p:sp>
      <p:sp>
        <p:nvSpPr>
          <p:cNvPr name="TextBox 103" id="103"/>
          <p:cNvSpPr txBox="true"/>
          <p:nvPr/>
        </p:nvSpPr>
        <p:spPr>
          <a:xfrm rot="0">
            <a:off x="2073346" y="3040652"/>
            <a:ext cx="6073379" cy="1463877"/>
          </a:xfrm>
          <a:prstGeom prst="rect">
            <a:avLst/>
          </a:prstGeom>
        </p:spPr>
        <p:txBody>
          <a:bodyPr anchor="t" rtlCol="false" tIns="0" lIns="0" bIns="0" rIns="0">
            <a:spAutoFit/>
          </a:bodyPr>
          <a:lstStyle/>
          <a:p>
            <a:pPr algn="ctr">
              <a:lnSpc>
                <a:spcPts val="3779"/>
              </a:lnSpc>
            </a:pPr>
            <a:r>
              <a:rPr lang="en-US" sz="2570">
                <a:solidFill>
                  <a:srgbClr val="1C0052"/>
                </a:solidFill>
                <a:latin typeface="Handyman"/>
                <a:ea typeface="Handyman"/>
                <a:cs typeface="Handyman"/>
                <a:sym typeface="Handyman"/>
              </a:rPr>
              <a:t>Lorem ipsum dolor sit amet, consectetur adipiscing elit, sed do eiusmod tempor incididunt ut labore et dolore magna aliqua.</a:t>
            </a:r>
          </a:p>
        </p:txBody>
      </p:sp>
      <p:grpSp>
        <p:nvGrpSpPr>
          <p:cNvPr name="Group 104" id="104"/>
          <p:cNvGrpSpPr/>
          <p:nvPr/>
        </p:nvGrpSpPr>
        <p:grpSpPr>
          <a:xfrm rot="-8554210">
            <a:off x="15474783" y="6093104"/>
            <a:ext cx="4328795" cy="3988854"/>
            <a:chOff x="0" y="0"/>
            <a:chExt cx="5771727" cy="5318472"/>
          </a:xfrm>
        </p:grpSpPr>
        <p:sp>
          <p:nvSpPr>
            <p:cNvPr name="Freeform 105" id="105"/>
            <p:cNvSpPr/>
            <p:nvPr/>
          </p:nvSpPr>
          <p:spPr>
            <a:xfrm flipH="true" flipV="false" rot="-7019229">
              <a:off x="1224798" y="474804"/>
              <a:ext cx="3477325" cy="4532059"/>
            </a:xfrm>
            <a:custGeom>
              <a:avLst/>
              <a:gdLst/>
              <a:ahLst/>
              <a:cxnLst/>
              <a:rect r="r" b="b" t="t" l="l"/>
              <a:pathLst>
                <a:path h="4532059" w="3477325">
                  <a:moveTo>
                    <a:pt x="3477325" y="0"/>
                  </a:moveTo>
                  <a:lnTo>
                    <a:pt x="0" y="0"/>
                  </a:lnTo>
                  <a:lnTo>
                    <a:pt x="0" y="4532058"/>
                  </a:lnTo>
                  <a:lnTo>
                    <a:pt x="3477325" y="4532058"/>
                  </a:lnTo>
                  <a:lnTo>
                    <a:pt x="3477325"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6" id="106"/>
            <p:cNvSpPr/>
            <p:nvPr/>
          </p:nvSpPr>
          <p:spPr>
            <a:xfrm flipH="true" flipV="false" rot="-7019229">
              <a:off x="1069604" y="311610"/>
              <a:ext cx="3477325" cy="4532059"/>
            </a:xfrm>
            <a:custGeom>
              <a:avLst/>
              <a:gdLst/>
              <a:ahLst/>
              <a:cxnLst/>
              <a:rect r="r" b="b" t="t" l="l"/>
              <a:pathLst>
                <a:path h="4532059" w="3477325">
                  <a:moveTo>
                    <a:pt x="3477325" y="0"/>
                  </a:moveTo>
                  <a:lnTo>
                    <a:pt x="0" y="0"/>
                  </a:lnTo>
                  <a:lnTo>
                    <a:pt x="0" y="4532059"/>
                  </a:lnTo>
                  <a:lnTo>
                    <a:pt x="3477325" y="4532059"/>
                  </a:lnTo>
                  <a:lnTo>
                    <a:pt x="3477325"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Freeform 107" id="107"/>
          <p:cNvSpPr/>
          <p:nvPr/>
        </p:nvSpPr>
        <p:spPr>
          <a:xfrm flipH="false" flipV="false" rot="0">
            <a:off x="9350089" y="1513249"/>
            <a:ext cx="1276516" cy="1563661"/>
          </a:xfrm>
          <a:custGeom>
            <a:avLst/>
            <a:gdLst/>
            <a:ahLst/>
            <a:cxnLst/>
            <a:rect r="r" b="b" t="t" l="l"/>
            <a:pathLst>
              <a:path h="1563661" w="1276516">
                <a:moveTo>
                  <a:pt x="0" y="0"/>
                </a:moveTo>
                <a:lnTo>
                  <a:pt x="1276516" y="0"/>
                </a:lnTo>
                <a:lnTo>
                  <a:pt x="1276516" y="1563661"/>
                </a:lnTo>
                <a:lnTo>
                  <a:pt x="0" y="156366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8" id="108"/>
          <p:cNvSpPr/>
          <p:nvPr/>
        </p:nvSpPr>
        <p:spPr>
          <a:xfrm flipH="false" flipV="false" rot="0">
            <a:off x="10170615" y="3598099"/>
            <a:ext cx="818382" cy="1002473"/>
          </a:xfrm>
          <a:custGeom>
            <a:avLst/>
            <a:gdLst/>
            <a:ahLst/>
            <a:cxnLst/>
            <a:rect r="r" b="b" t="t" l="l"/>
            <a:pathLst>
              <a:path h="1002473" w="818382">
                <a:moveTo>
                  <a:pt x="0" y="0"/>
                </a:moveTo>
                <a:lnTo>
                  <a:pt x="818383" y="0"/>
                </a:lnTo>
                <a:lnTo>
                  <a:pt x="818383" y="1002473"/>
                </a:lnTo>
                <a:lnTo>
                  <a:pt x="0" y="100247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5446417" y="3257497"/>
            <a:ext cx="7395166" cy="500920"/>
          </a:xfrm>
          <a:custGeom>
            <a:avLst/>
            <a:gdLst/>
            <a:ahLst/>
            <a:cxnLst/>
            <a:rect r="r" b="b" t="t" l="l"/>
            <a:pathLst>
              <a:path h="500920" w="7395166">
                <a:moveTo>
                  <a:pt x="0" y="0"/>
                </a:moveTo>
                <a:lnTo>
                  <a:pt x="7395166" y="0"/>
                </a:lnTo>
                <a:lnTo>
                  <a:pt x="7395166" y="500920"/>
                </a:lnTo>
                <a:lnTo>
                  <a:pt x="0" y="5009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078595" y="1768549"/>
            <a:ext cx="9950586" cy="3177921"/>
          </a:xfrm>
          <a:prstGeom prst="rect">
            <a:avLst/>
          </a:prstGeom>
        </p:spPr>
        <p:txBody>
          <a:bodyPr anchor="t" rtlCol="false" tIns="0" lIns="0" bIns="0" rIns="0">
            <a:spAutoFit/>
          </a:bodyPr>
          <a:lstStyle/>
          <a:p>
            <a:pPr algn="ctr">
              <a:lnSpc>
                <a:spcPts val="24642"/>
              </a:lnSpc>
            </a:pPr>
            <a:r>
              <a:rPr lang="en-US" sz="22200" spc="954">
                <a:solidFill>
                  <a:srgbClr val="FFFFFF"/>
                </a:solidFill>
                <a:latin typeface="Hibernate"/>
                <a:ea typeface="Hibernate"/>
                <a:cs typeface="Hibernate"/>
                <a:sym typeface="Hibernate"/>
              </a:rPr>
              <a:t>GOALS</a:t>
            </a:r>
          </a:p>
        </p:txBody>
      </p:sp>
      <p:sp>
        <p:nvSpPr>
          <p:cNvPr name="AutoShape 5" id="5"/>
          <p:cNvSpPr/>
          <p:nvPr/>
        </p:nvSpPr>
        <p:spPr>
          <a:xfrm>
            <a:off x="1684983" y="5063137"/>
            <a:ext cx="14854785" cy="0"/>
          </a:xfrm>
          <a:prstGeom prst="line">
            <a:avLst/>
          </a:prstGeom>
          <a:ln cap="rnd" w="133350">
            <a:solidFill>
              <a:srgbClr val="1C0052"/>
            </a:solidFill>
            <a:prstDash val="sysDash"/>
            <a:headEnd type="none" len="sm" w="sm"/>
            <a:tailEnd type="none" len="sm" w="sm"/>
          </a:ln>
        </p:spPr>
      </p:sp>
      <p:grpSp>
        <p:nvGrpSpPr>
          <p:cNvPr name="Group 6" id="6"/>
          <p:cNvGrpSpPr/>
          <p:nvPr/>
        </p:nvGrpSpPr>
        <p:grpSpPr>
          <a:xfrm rot="0">
            <a:off x="2982651" y="4405209"/>
            <a:ext cx="1295567" cy="1315857"/>
            <a:chOff x="0" y="0"/>
            <a:chExt cx="1727423" cy="1754475"/>
          </a:xfrm>
        </p:grpSpPr>
        <p:sp>
          <p:nvSpPr>
            <p:cNvPr name="Freeform 7" id="7"/>
            <p:cNvSpPr/>
            <p:nvPr/>
          </p:nvSpPr>
          <p:spPr>
            <a:xfrm flipH="false" flipV="false" rot="0">
              <a:off x="0" y="0"/>
              <a:ext cx="1727423" cy="1614355"/>
            </a:xfrm>
            <a:custGeom>
              <a:avLst/>
              <a:gdLst/>
              <a:ahLst/>
              <a:cxnLst/>
              <a:rect r="r" b="b" t="t" l="l"/>
              <a:pathLst>
                <a:path h="1614355" w="1727423">
                  <a:moveTo>
                    <a:pt x="0" y="0"/>
                  </a:moveTo>
                  <a:lnTo>
                    <a:pt x="1727423" y="0"/>
                  </a:lnTo>
                  <a:lnTo>
                    <a:pt x="1727423" y="1614355"/>
                  </a:lnTo>
                  <a:lnTo>
                    <a:pt x="0" y="16143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73660" y="335687"/>
              <a:ext cx="1625753" cy="1418788"/>
            </a:xfrm>
            <a:prstGeom prst="rect">
              <a:avLst/>
            </a:prstGeom>
          </p:spPr>
          <p:txBody>
            <a:bodyPr anchor="t" rtlCol="false" tIns="0" lIns="0" bIns="0" rIns="0">
              <a:spAutoFit/>
            </a:bodyPr>
            <a:lstStyle/>
            <a:p>
              <a:pPr algn="ctr">
                <a:lnSpc>
                  <a:spcPts val="8063"/>
                </a:lnSpc>
              </a:pPr>
              <a:r>
                <a:rPr lang="en-US" sz="7264" spc="174">
                  <a:solidFill>
                    <a:srgbClr val="FFFFFF"/>
                  </a:solidFill>
                  <a:latin typeface="Hibernate"/>
                  <a:ea typeface="Hibernate"/>
                  <a:cs typeface="Hibernate"/>
                  <a:sym typeface="Hibernate"/>
                </a:rPr>
                <a:t>01</a:t>
              </a:r>
            </a:p>
          </p:txBody>
        </p:sp>
      </p:grpSp>
      <p:grpSp>
        <p:nvGrpSpPr>
          <p:cNvPr name="Group 9" id="9"/>
          <p:cNvGrpSpPr/>
          <p:nvPr/>
        </p:nvGrpSpPr>
        <p:grpSpPr>
          <a:xfrm rot="0">
            <a:off x="8750613" y="4405209"/>
            <a:ext cx="1295567" cy="1315857"/>
            <a:chOff x="0" y="0"/>
            <a:chExt cx="1727423" cy="1754475"/>
          </a:xfrm>
        </p:grpSpPr>
        <p:sp>
          <p:nvSpPr>
            <p:cNvPr name="Freeform 10" id="10"/>
            <p:cNvSpPr/>
            <p:nvPr/>
          </p:nvSpPr>
          <p:spPr>
            <a:xfrm flipH="false" flipV="false" rot="0">
              <a:off x="0" y="0"/>
              <a:ext cx="1727423" cy="1614355"/>
            </a:xfrm>
            <a:custGeom>
              <a:avLst/>
              <a:gdLst/>
              <a:ahLst/>
              <a:cxnLst/>
              <a:rect r="r" b="b" t="t" l="l"/>
              <a:pathLst>
                <a:path h="1614355" w="1727423">
                  <a:moveTo>
                    <a:pt x="0" y="0"/>
                  </a:moveTo>
                  <a:lnTo>
                    <a:pt x="1727423" y="0"/>
                  </a:lnTo>
                  <a:lnTo>
                    <a:pt x="1727423" y="1614355"/>
                  </a:lnTo>
                  <a:lnTo>
                    <a:pt x="0" y="16143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73660" y="335687"/>
              <a:ext cx="1625753" cy="1418788"/>
            </a:xfrm>
            <a:prstGeom prst="rect">
              <a:avLst/>
            </a:prstGeom>
          </p:spPr>
          <p:txBody>
            <a:bodyPr anchor="t" rtlCol="false" tIns="0" lIns="0" bIns="0" rIns="0">
              <a:spAutoFit/>
            </a:bodyPr>
            <a:lstStyle/>
            <a:p>
              <a:pPr algn="ctr">
                <a:lnSpc>
                  <a:spcPts val="8063"/>
                </a:lnSpc>
              </a:pPr>
              <a:r>
                <a:rPr lang="en-US" sz="7264" spc="174">
                  <a:solidFill>
                    <a:srgbClr val="FFFFFF"/>
                  </a:solidFill>
                  <a:latin typeface="Hibernate"/>
                  <a:ea typeface="Hibernate"/>
                  <a:cs typeface="Hibernate"/>
                  <a:sym typeface="Hibernate"/>
                </a:rPr>
                <a:t>02</a:t>
              </a:r>
            </a:p>
          </p:txBody>
        </p:sp>
      </p:grpSp>
      <p:grpSp>
        <p:nvGrpSpPr>
          <p:cNvPr name="Group 12" id="12"/>
          <p:cNvGrpSpPr/>
          <p:nvPr/>
        </p:nvGrpSpPr>
        <p:grpSpPr>
          <a:xfrm rot="0">
            <a:off x="14029181" y="4405209"/>
            <a:ext cx="1295567" cy="1315857"/>
            <a:chOff x="0" y="0"/>
            <a:chExt cx="1727423" cy="1754475"/>
          </a:xfrm>
        </p:grpSpPr>
        <p:sp>
          <p:nvSpPr>
            <p:cNvPr name="Freeform 13" id="13"/>
            <p:cNvSpPr/>
            <p:nvPr/>
          </p:nvSpPr>
          <p:spPr>
            <a:xfrm flipH="false" flipV="false" rot="0">
              <a:off x="0" y="0"/>
              <a:ext cx="1727423" cy="1614355"/>
            </a:xfrm>
            <a:custGeom>
              <a:avLst/>
              <a:gdLst/>
              <a:ahLst/>
              <a:cxnLst/>
              <a:rect r="r" b="b" t="t" l="l"/>
              <a:pathLst>
                <a:path h="1614355" w="1727423">
                  <a:moveTo>
                    <a:pt x="0" y="0"/>
                  </a:moveTo>
                  <a:lnTo>
                    <a:pt x="1727423" y="0"/>
                  </a:lnTo>
                  <a:lnTo>
                    <a:pt x="1727423" y="1614355"/>
                  </a:lnTo>
                  <a:lnTo>
                    <a:pt x="0" y="16143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73660" y="335687"/>
              <a:ext cx="1625753" cy="1418788"/>
            </a:xfrm>
            <a:prstGeom prst="rect">
              <a:avLst/>
            </a:prstGeom>
          </p:spPr>
          <p:txBody>
            <a:bodyPr anchor="t" rtlCol="false" tIns="0" lIns="0" bIns="0" rIns="0">
              <a:spAutoFit/>
            </a:bodyPr>
            <a:lstStyle/>
            <a:p>
              <a:pPr algn="ctr">
                <a:lnSpc>
                  <a:spcPts val="8063"/>
                </a:lnSpc>
              </a:pPr>
              <a:r>
                <a:rPr lang="en-US" sz="7264" spc="174">
                  <a:solidFill>
                    <a:srgbClr val="FFFFFF"/>
                  </a:solidFill>
                  <a:latin typeface="Hibernate"/>
                  <a:ea typeface="Hibernate"/>
                  <a:cs typeface="Hibernate"/>
                  <a:sym typeface="Hibernate"/>
                </a:rPr>
                <a:t>03</a:t>
              </a:r>
            </a:p>
          </p:txBody>
        </p:sp>
      </p:grpSp>
      <p:sp>
        <p:nvSpPr>
          <p:cNvPr name="Freeform 15" id="15"/>
          <p:cNvSpPr/>
          <p:nvPr/>
        </p:nvSpPr>
        <p:spPr>
          <a:xfrm flipH="false" flipV="false" rot="0">
            <a:off x="13735013" y="923385"/>
            <a:ext cx="1589735" cy="1721170"/>
          </a:xfrm>
          <a:custGeom>
            <a:avLst/>
            <a:gdLst/>
            <a:ahLst/>
            <a:cxnLst/>
            <a:rect r="r" b="b" t="t" l="l"/>
            <a:pathLst>
              <a:path h="1721170" w="1589735">
                <a:moveTo>
                  <a:pt x="0" y="0"/>
                </a:moveTo>
                <a:lnTo>
                  <a:pt x="1589735" y="0"/>
                </a:lnTo>
                <a:lnTo>
                  <a:pt x="1589735" y="1721169"/>
                </a:lnTo>
                <a:lnTo>
                  <a:pt x="0" y="172116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15962923" y="2022835"/>
            <a:ext cx="1140378" cy="1234662"/>
          </a:xfrm>
          <a:custGeom>
            <a:avLst/>
            <a:gdLst/>
            <a:ahLst/>
            <a:cxnLst/>
            <a:rect r="r" b="b" t="t" l="l"/>
            <a:pathLst>
              <a:path h="1234662" w="1140378">
                <a:moveTo>
                  <a:pt x="0" y="0"/>
                </a:moveTo>
                <a:lnTo>
                  <a:pt x="1140378" y="0"/>
                </a:lnTo>
                <a:lnTo>
                  <a:pt x="1140378" y="1234662"/>
                </a:lnTo>
                <a:lnTo>
                  <a:pt x="0" y="12346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7117975" y="5930616"/>
            <a:ext cx="4560843" cy="2338579"/>
          </a:xfrm>
          <a:prstGeom prst="rect">
            <a:avLst/>
          </a:prstGeom>
        </p:spPr>
        <p:txBody>
          <a:bodyPr anchor="t" rtlCol="false" tIns="0" lIns="0" bIns="0" rIns="0">
            <a:spAutoFit/>
          </a:bodyPr>
          <a:lstStyle/>
          <a:p>
            <a:pPr algn="ctr">
              <a:lnSpc>
                <a:spcPts val="4647"/>
              </a:lnSpc>
            </a:pPr>
            <a:r>
              <a:rPr lang="en-US" sz="2717">
                <a:solidFill>
                  <a:srgbClr val="FFFFFF"/>
                </a:solidFill>
                <a:latin typeface="Handyman"/>
                <a:ea typeface="Handyman"/>
                <a:cs typeface="Handyman"/>
                <a:sym typeface="Handyman"/>
              </a:rPr>
              <a:t>Lorem ipsum dolor sit amet, consectetur adipiscing elit, sed do eiusmod tempor incididunt ut labore et dolore magna aliqua.</a:t>
            </a:r>
          </a:p>
        </p:txBody>
      </p:sp>
      <p:sp>
        <p:nvSpPr>
          <p:cNvPr name="TextBox 18" id="18"/>
          <p:cNvSpPr txBox="true"/>
          <p:nvPr/>
        </p:nvSpPr>
        <p:spPr>
          <a:xfrm rot="0">
            <a:off x="1330614" y="5875182"/>
            <a:ext cx="4599641" cy="2338579"/>
          </a:xfrm>
          <a:prstGeom prst="rect">
            <a:avLst/>
          </a:prstGeom>
        </p:spPr>
        <p:txBody>
          <a:bodyPr anchor="t" rtlCol="false" tIns="0" lIns="0" bIns="0" rIns="0">
            <a:spAutoFit/>
          </a:bodyPr>
          <a:lstStyle/>
          <a:p>
            <a:pPr algn="ctr">
              <a:lnSpc>
                <a:spcPts val="4647"/>
              </a:lnSpc>
            </a:pPr>
            <a:r>
              <a:rPr lang="en-US" sz="2717">
                <a:solidFill>
                  <a:srgbClr val="FFFFFF"/>
                </a:solidFill>
                <a:latin typeface="Handyman"/>
                <a:ea typeface="Handyman"/>
                <a:cs typeface="Handyman"/>
                <a:sym typeface="Handyman"/>
              </a:rPr>
              <a:t>Lorem ipsum dolor sit amet, consectetur adipiscing elit, sed do eiusmod tempor incididunt ut labore et dolore magna aliqua.</a:t>
            </a:r>
          </a:p>
        </p:txBody>
      </p:sp>
      <p:sp>
        <p:nvSpPr>
          <p:cNvPr name="TextBox 19" id="19"/>
          <p:cNvSpPr txBox="true"/>
          <p:nvPr/>
        </p:nvSpPr>
        <p:spPr>
          <a:xfrm rot="0">
            <a:off x="12396543" y="5930616"/>
            <a:ext cx="4560843" cy="2338579"/>
          </a:xfrm>
          <a:prstGeom prst="rect">
            <a:avLst/>
          </a:prstGeom>
        </p:spPr>
        <p:txBody>
          <a:bodyPr anchor="t" rtlCol="false" tIns="0" lIns="0" bIns="0" rIns="0">
            <a:spAutoFit/>
          </a:bodyPr>
          <a:lstStyle/>
          <a:p>
            <a:pPr algn="ctr">
              <a:lnSpc>
                <a:spcPts val="4647"/>
              </a:lnSpc>
            </a:pPr>
            <a:r>
              <a:rPr lang="en-US" sz="2717">
                <a:solidFill>
                  <a:srgbClr val="FFFFFF"/>
                </a:solidFill>
                <a:latin typeface="Handyman"/>
                <a:ea typeface="Handyman"/>
                <a:cs typeface="Handyman"/>
                <a:sym typeface="Handyman"/>
              </a:rPr>
              <a:t>Lorem ipsum dolor sit amet, consectetur adipiscing elit, sed do eiusmod tempor incididunt ut labore et dolore magna aliqua.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80390" y="3211295"/>
            <a:ext cx="10447453" cy="707671"/>
          </a:xfrm>
          <a:custGeom>
            <a:avLst/>
            <a:gdLst/>
            <a:ahLst/>
            <a:cxnLst/>
            <a:rect r="r" b="b" t="t" l="l"/>
            <a:pathLst>
              <a:path h="707671" w="10447453">
                <a:moveTo>
                  <a:pt x="0" y="0"/>
                </a:moveTo>
                <a:lnTo>
                  <a:pt x="10447453" y="0"/>
                </a:lnTo>
                <a:lnTo>
                  <a:pt x="10447453" y="707671"/>
                </a:lnTo>
                <a:lnTo>
                  <a:pt x="0" y="707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351056" y="1916552"/>
            <a:ext cx="10706121" cy="2751411"/>
          </a:xfrm>
          <a:prstGeom prst="rect">
            <a:avLst/>
          </a:prstGeom>
        </p:spPr>
        <p:txBody>
          <a:bodyPr anchor="t" rtlCol="false" tIns="0" lIns="0" bIns="0" rIns="0">
            <a:spAutoFit/>
          </a:bodyPr>
          <a:lstStyle/>
          <a:p>
            <a:pPr algn="ctr">
              <a:lnSpc>
                <a:spcPts val="21221"/>
              </a:lnSpc>
            </a:pPr>
            <a:r>
              <a:rPr lang="en-US" sz="19118" spc="458">
                <a:solidFill>
                  <a:srgbClr val="1C0052"/>
                </a:solidFill>
                <a:latin typeface="Hibernate"/>
                <a:ea typeface="Hibernate"/>
                <a:cs typeface="Hibernate"/>
                <a:sym typeface="Hibernate"/>
              </a:rPr>
              <a:t>CONCLUSIONS</a:t>
            </a:r>
          </a:p>
        </p:txBody>
      </p:sp>
      <p:grpSp>
        <p:nvGrpSpPr>
          <p:cNvPr name="Group 4" id="4"/>
          <p:cNvGrpSpPr/>
          <p:nvPr/>
        </p:nvGrpSpPr>
        <p:grpSpPr>
          <a:xfrm rot="0">
            <a:off x="2195512" y="7711440"/>
            <a:ext cx="10732330" cy="1413971"/>
            <a:chOff x="0" y="0"/>
            <a:chExt cx="14372590" cy="1893570"/>
          </a:xfrm>
        </p:grpSpPr>
        <p:sp>
          <p:nvSpPr>
            <p:cNvPr name="Freeform 5" id="5"/>
            <p:cNvSpPr/>
            <p:nvPr/>
          </p:nvSpPr>
          <p:spPr>
            <a:xfrm flipH="false" flipV="false" rot="0">
              <a:off x="49530" y="49530"/>
              <a:ext cx="14274800" cy="1794510"/>
            </a:xfrm>
            <a:custGeom>
              <a:avLst/>
              <a:gdLst/>
              <a:ahLst/>
              <a:cxnLst/>
              <a:rect r="r" b="b" t="t" l="l"/>
              <a:pathLst>
                <a:path h="1794510" w="14274800">
                  <a:moveTo>
                    <a:pt x="20320" y="1619250"/>
                  </a:moveTo>
                  <a:cubicBezTo>
                    <a:pt x="617220" y="825500"/>
                    <a:pt x="704850" y="712470"/>
                    <a:pt x="831850" y="577850"/>
                  </a:cubicBezTo>
                  <a:cubicBezTo>
                    <a:pt x="979170" y="422910"/>
                    <a:pt x="1229360" y="195580"/>
                    <a:pt x="1336040" y="106680"/>
                  </a:cubicBezTo>
                  <a:cubicBezTo>
                    <a:pt x="1381760" y="68580"/>
                    <a:pt x="1404620" y="46990"/>
                    <a:pt x="1440180" y="29210"/>
                  </a:cubicBezTo>
                  <a:cubicBezTo>
                    <a:pt x="1471930" y="13970"/>
                    <a:pt x="1507490" y="2540"/>
                    <a:pt x="1536700" y="1270"/>
                  </a:cubicBezTo>
                  <a:cubicBezTo>
                    <a:pt x="1560830" y="1270"/>
                    <a:pt x="1584960" y="5080"/>
                    <a:pt x="1601470" y="16510"/>
                  </a:cubicBezTo>
                  <a:cubicBezTo>
                    <a:pt x="1619250" y="27940"/>
                    <a:pt x="1633220" y="53340"/>
                    <a:pt x="1639570" y="71120"/>
                  </a:cubicBezTo>
                  <a:cubicBezTo>
                    <a:pt x="1644650" y="86360"/>
                    <a:pt x="1644650" y="101600"/>
                    <a:pt x="1640840" y="116840"/>
                  </a:cubicBezTo>
                  <a:cubicBezTo>
                    <a:pt x="1635760" y="134620"/>
                    <a:pt x="1605280" y="148590"/>
                    <a:pt x="1604010" y="171450"/>
                  </a:cubicBezTo>
                  <a:cubicBezTo>
                    <a:pt x="1601470" y="207010"/>
                    <a:pt x="1661160" y="250190"/>
                    <a:pt x="1675130" y="309880"/>
                  </a:cubicBezTo>
                  <a:cubicBezTo>
                    <a:pt x="1696720" y="403860"/>
                    <a:pt x="1682750" y="535940"/>
                    <a:pt x="1666240" y="693420"/>
                  </a:cubicBezTo>
                  <a:cubicBezTo>
                    <a:pt x="1639570" y="952500"/>
                    <a:pt x="1526540" y="1586230"/>
                    <a:pt x="1479550" y="1715770"/>
                  </a:cubicBezTo>
                  <a:cubicBezTo>
                    <a:pt x="1468120" y="1748790"/>
                    <a:pt x="1463040" y="1760220"/>
                    <a:pt x="1446530" y="1772920"/>
                  </a:cubicBezTo>
                  <a:cubicBezTo>
                    <a:pt x="1431290" y="1785620"/>
                    <a:pt x="1404620" y="1794510"/>
                    <a:pt x="1384300" y="1793240"/>
                  </a:cubicBezTo>
                  <a:cubicBezTo>
                    <a:pt x="1363980" y="1791970"/>
                    <a:pt x="1338580" y="1780540"/>
                    <a:pt x="1323340" y="1766570"/>
                  </a:cubicBezTo>
                  <a:cubicBezTo>
                    <a:pt x="1309370" y="1752600"/>
                    <a:pt x="1296670" y="1731010"/>
                    <a:pt x="1296670" y="1706880"/>
                  </a:cubicBezTo>
                  <a:cubicBezTo>
                    <a:pt x="1296670" y="1668780"/>
                    <a:pt x="1329690" y="1614170"/>
                    <a:pt x="1366520" y="1563370"/>
                  </a:cubicBezTo>
                  <a:cubicBezTo>
                    <a:pt x="1419860" y="1488440"/>
                    <a:pt x="1516380" y="1394460"/>
                    <a:pt x="1612900" y="1315720"/>
                  </a:cubicBezTo>
                  <a:cubicBezTo>
                    <a:pt x="1725930" y="1224280"/>
                    <a:pt x="1865630" y="1132840"/>
                    <a:pt x="2009140" y="1057910"/>
                  </a:cubicBezTo>
                  <a:cubicBezTo>
                    <a:pt x="2160270" y="979170"/>
                    <a:pt x="2340610" y="910590"/>
                    <a:pt x="2500630" y="861060"/>
                  </a:cubicBezTo>
                  <a:cubicBezTo>
                    <a:pt x="2645410" y="815340"/>
                    <a:pt x="2792730" y="783590"/>
                    <a:pt x="2923540" y="764540"/>
                  </a:cubicBezTo>
                  <a:cubicBezTo>
                    <a:pt x="3035300" y="748030"/>
                    <a:pt x="3145790" y="732790"/>
                    <a:pt x="3235960" y="741680"/>
                  </a:cubicBezTo>
                  <a:cubicBezTo>
                    <a:pt x="3308350" y="749300"/>
                    <a:pt x="3375660" y="762000"/>
                    <a:pt x="3427730" y="796290"/>
                  </a:cubicBezTo>
                  <a:cubicBezTo>
                    <a:pt x="3477260" y="828040"/>
                    <a:pt x="3510280" y="875030"/>
                    <a:pt x="3544570" y="934720"/>
                  </a:cubicBezTo>
                  <a:cubicBezTo>
                    <a:pt x="3591560" y="1017270"/>
                    <a:pt x="3587750" y="1223010"/>
                    <a:pt x="3660140" y="1263650"/>
                  </a:cubicBezTo>
                  <a:cubicBezTo>
                    <a:pt x="3724910" y="1300480"/>
                    <a:pt x="3843020" y="1236980"/>
                    <a:pt x="3937000" y="1206500"/>
                  </a:cubicBezTo>
                  <a:cubicBezTo>
                    <a:pt x="4043680" y="1172210"/>
                    <a:pt x="4150360" y="1099820"/>
                    <a:pt x="4263390" y="1059180"/>
                  </a:cubicBezTo>
                  <a:cubicBezTo>
                    <a:pt x="4378960" y="1018540"/>
                    <a:pt x="4500880" y="985520"/>
                    <a:pt x="4622800" y="962660"/>
                  </a:cubicBezTo>
                  <a:cubicBezTo>
                    <a:pt x="4743450" y="939800"/>
                    <a:pt x="4867910" y="932180"/>
                    <a:pt x="4991100" y="923290"/>
                  </a:cubicBezTo>
                  <a:cubicBezTo>
                    <a:pt x="5113020" y="914400"/>
                    <a:pt x="5243830" y="906780"/>
                    <a:pt x="5356860" y="906780"/>
                  </a:cubicBezTo>
                  <a:cubicBezTo>
                    <a:pt x="5455920" y="906780"/>
                    <a:pt x="5547360" y="911860"/>
                    <a:pt x="5633720" y="919480"/>
                  </a:cubicBezTo>
                  <a:cubicBezTo>
                    <a:pt x="5709920" y="925830"/>
                    <a:pt x="5760720" y="930910"/>
                    <a:pt x="5849620" y="948690"/>
                  </a:cubicBezTo>
                  <a:cubicBezTo>
                    <a:pt x="5999480" y="979170"/>
                    <a:pt x="6276340" y="1074420"/>
                    <a:pt x="6446520" y="1111250"/>
                  </a:cubicBezTo>
                  <a:cubicBezTo>
                    <a:pt x="6570980" y="1137920"/>
                    <a:pt x="6635750" y="1146810"/>
                    <a:pt x="6771640" y="1165860"/>
                  </a:cubicBezTo>
                  <a:cubicBezTo>
                    <a:pt x="6998970" y="1198880"/>
                    <a:pt x="7410450" y="1252220"/>
                    <a:pt x="7684770" y="1273810"/>
                  </a:cubicBezTo>
                  <a:cubicBezTo>
                    <a:pt x="7909560" y="1291590"/>
                    <a:pt x="8086090" y="1292860"/>
                    <a:pt x="8298180" y="1296670"/>
                  </a:cubicBezTo>
                  <a:cubicBezTo>
                    <a:pt x="8525510" y="1300480"/>
                    <a:pt x="8766810" y="1305560"/>
                    <a:pt x="9006840" y="1294130"/>
                  </a:cubicBezTo>
                  <a:cubicBezTo>
                    <a:pt x="9254490" y="1282700"/>
                    <a:pt x="9493250" y="1247140"/>
                    <a:pt x="9761220" y="1225550"/>
                  </a:cubicBezTo>
                  <a:cubicBezTo>
                    <a:pt x="10067290" y="1201420"/>
                    <a:pt x="10382250" y="1176020"/>
                    <a:pt x="10744200" y="1159510"/>
                  </a:cubicBezTo>
                  <a:cubicBezTo>
                    <a:pt x="11189970" y="1139190"/>
                    <a:pt x="11856720" y="1118870"/>
                    <a:pt x="12235180" y="1120140"/>
                  </a:cubicBezTo>
                  <a:cubicBezTo>
                    <a:pt x="12468860" y="1121410"/>
                    <a:pt x="12588240" y="1125220"/>
                    <a:pt x="12801600" y="1139190"/>
                  </a:cubicBezTo>
                  <a:cubicBezTo>
                    <a:pt x="13082270" y="1156970"/>
                    <a:pt x="13536931" y="1217930"/>
                    <a:pt x="13773150" y="1231900"/>
                  </a:cubicBezTo>
                  <a:cubicBezTo>
                    <a:pt x="13907770" y="1239520"/>
                    <a:pt x="14010640" y="1231900"/>
                    <a:pt x="14090650" y="1239520"/>
                  </a:cubicBezTo>
                  <a:cubicBezTo>
                    <a:pt x="14140181" y="1244600"/>
                    <a:pt x="14179550" y="1247140"/>
                    <a:pt x="14208759" y="1261110"/>
                  </a:cubicBezTo>
                  <a:cubicBezTo>
                    <a:pt x="14230350" y="1271270"/>
                    <a:pt x="14246859" y="1286510"/>
                    <a:pt x="14257020" y="1300480"/>
                  </a:cubicBezTo>
                  <a:cubicBezTo>
                    <a:pt x="14264640" y="1310640"/>
                    <a:pt x="14267181" y="1319530"/>
                    <a:pt x="14269720" y="1329690"/>
                  </a:cubicBezTo>
                  <a:cubicBezTo>
                    <a:pt x="14272259" y="1339850"/>
                    <a:pt x="14274800" y="1350010"/>
                    <a:pt x="14272259" y="1361440"/>
                  </a:cubicBezTo>
                  <a:cubicBezTo>
                    <a:pt x="14269720" y="1377950"/>
                    <a:pt x="14260831" y="1404620"/>
                    <a:pt x="14248131" y="1418590"/>
                  </a:cubicBezTo>
                  <a:cubicBezTo>
                    <a:pt x="14235431" y="1433830"/>
                    <a:pt x="14210031" y="1443990"/>
                    <a:pt x="14193520" y="1449070"/>
                  </a:cubicBezTo>
                  <a:cubicBezTo>
                    <a:pt x="14182090" y="1452880"/>
                    <a:pt x="14173200" y="1452880"/>
                    <a:pt x="14161770" y="1450340"/>
                  </a:cubicBezTo>
                  <a:cubicBezTo>
                    <a:pt x="14145259" y="1446530"/>
                    <a:pt x="14119859" y="1436370"/>
                    <a:pt x="14105890" y="1422400"/>
                  </a:cubicBezTo>
                  <a:cubicBezTo>
                    <a:pt x="14091920" y="1408430"/>
                    <a:pt x="14080490" y="1385570"/>
                    <a:pt x="14077950" y="1366520"/>
                  </a:cubicBezTo>
                  <a:cubicBezTo>
                    <a:pt x="14075409" y="1347470"/>
                    <a:pt x="14081759" y="1320800"/>
                    <a:pt x="14089381" y="1305560"/>
                  </a:cubicBezTo>
                  <a:cubicBezTo>
                    <a:pt x="14094459" y="1294130"/>
                    <a:pt x="14099540" y="1287780"/>
                    <a:pt x="14109700" y="1280160"/>
                  </a:cubicBezTo>
                  <a:cubicBezTo>
                    <a:pt x="14123670" y="1270000"/>
                    <a:pt x="14150340" y="1258570"/>
                    <a:pt x="14166850" y="1256030"/>
                  </a:cubicBezTo>
                  <a:cubicBezTo>
                    <a:pt x="14178281" y="1253490"/>
                    <a:pt x="14187170" y="1254760"/>
                    <a:pt x="14198600" y="1258570"/>
                  </a:cubicBezTo>
                  <a:cubicBezTo>
                    <a:pt x="14213840" y="1263650"/>
                    <a:pt x="14237970" y="1276350"/>
                    <a:pt x="14250670" y="1291590"/>
                  </a:cubicBezTo>
                  <a:cubicBezTo>
                    <a:pt x="14263370" y="1306830"/>
                    <a:pt x="14269720" y="1333500"/>
                    <a:pt x="14272259" y="1350010"/>
                  </a:cubicBezTo>
                  <a:cubicBezTo>
                    <a:pt x="14273531" y="1361440"/>
                    <a:pt x="14272259" y="1370330"/>
                    <a:pt x="14268450" y="1381760"/>
                  </a:cubicBezTo>
                  <a:cubicBezTo>
                    <a:pt x="14262100" y="1397000"/>
                    <a:pt x="14248131" y="1421130"/>
                    <a:pt x="14231620" y="1432560"/>
                  </a:cubicBezTo>
                  <a:cubicBezTo>
                    <a:pt x="14215109" y="1443990"/>
                    <a:pt x="14193520" y="1449070"/>
                    <a:pt x="14171931" y="1450340"/>
                  </a:cubicBezTo>
                  <a:cubicBezTo>
                    <a:pt x="14145259" y="1451610"/>
                    <a:pt x="14131290" y="1437640"/>
                    <a:pt x="14084300" y="1430020"/>
                  </a:cubicBezTo>
                  <a:cubicBezTo>
                    <a:pt x="13906500" y="1400810"/>
                    <a:pt x="13136881" y="1332230"/>
                    <a:pt x="12795250" y="1310640"/>
                  </a:cubicBezTo>
                  <a:cubicBezTo>
                    <a:pt x="12571730" y="1296670"/>
                    <a:pt x="12433300" y="1292860"/>
                    <a:pt x="12237720" y="1291590"/>
                  </a:cubicBezTo>
                  <a:cubicBezTo>
                    <a:pt x="12020550" y="1290320"/>
                    <a:pt x="11788140" y="1297940"/>
                    <a:pt x="11550650" y="1304290"/>
                  </a:cubicBezTo>
                  <a:cubicBezTo>
                    <a:pt x="11295380" y="1310640"/>
                    <a:pt x="11071860" y="1314450"/>
                    <a:pt x="10755630" y="1332230"/>
                  </a:cubicBezTo>
                  <a:cubicBezTo>
                    <a:pt x="10285730" y="1358900"/>
                    <a:pt x="9461500" y="1449070"/>
                    <a:pt x="9006840" y="1466850"/>
                  </a:cubicBezTo>
                  <a:cubicBezTo>
                    <a:pt x="8716010" y="1478280"/>
                    <a:pt x="8521700" y="1473200"/>
                    <a:pt x="8291830" y="1469390"/>
                  </a:cubicBezTo>
                  <a:cubicBezTo>
                    <a:pt x="8075930" y="1465580"/>
                    <a:pt x="7894320" y="1464310"/>
                    <a:pt x="7665720" y="1447800"/>
                  </a:cubicBezTo>
                  <a:cubicBezTo>
                    <a:pt x="7387590" y="1427480"/>
                    <a:pt x="7014210" y="1381760"/>
                    <a:pt x="6743700" y="1341120"/>
                  </a:cubicBezTo>
                  <a:cubicBezTo>
                    <a:pt x="6527800" y="1308100"/>
                    <a:pt x="6332220" y="1273810"/>
                    <a:pt x="6165850" y="1231900"/>
                  </a:cubicBezTo>
                  <a:cubicBezTo>
                    <a:pt x="6036310" y="1198880"/>
                    <a:pt x="5923280" y="1148080"/>
                    <a:pt x="5824220" y="1125220"/>
                  </a:cubicBezTo>
                  <a:cubicBezTo>
                    <a:pt x="5750560" y="1108710"/>
                    <a:pt x="5697220" y="1102360"/>
                    <a:pt x="5626100" y="1096010"/>
                  </a:cubicBezTo>
                  <a:cubicBezTo>
                    <a:pt x="5544820" y="1088390"/>
                    <a:pt x="5459730" y="1085850"/>
                    <a:pt x="5365750" y="1085850"/>
                  </a:cubicBezTo>
                  <a:cubicBezTo>
                    <a:pt x="5256530" y="1085850"/>
                    <a:pt x="5128260" y="1093470"/>
                    <a:pt x="5011420" y="1102360"/>
                  </a:cubicBezTo>
                  <a:cubicBezTo>
                    <a:pt x="4897120" y="1111250"/>
                    <a:pt x="4782820" y="1120140"/>
                    <a:pt x="4671060" y="1141730"/>
                  </a:cubicBezTo>
                  <a:cubicBezTo>
                    <a:pt x="4559300" y="1163320"/>
                    <a:pt x="4448810" y="1192530"/>
                    <a:pt x="4342130" y="1231900"/>
                  </a:cubicBezTo>
                  <a:cubicBezTo>
                    <a:pt x="4235450" y="1271270"/>
                    <a:pt x="4131310" y="1327150"/>
                    <a:pt x="4033520" y="1377950"/>
                  </a:cubicBezTo>
                  <a:cubicBezTo>
                    <a:pt x="3942080" y="1424940"/>
                    <a:pt x="3851910" y="1503680"/>
                    <a:pt x="3774440" y="1522730"/>
                  </a:cubicBezTo>
                  <a:cubicBezTo>
                    <a:pt x="3717290" y="1536700"/>
                    <a:pt x="3661410" y="1535430"/>
                    <a:pt x="3618230" y="1517650"/>
                  </a:cubicBezTo>
                  <a:cubicBezTo>
                    <a:pt x="3577590" y="1501140"/>
                    <a:pt x="3552190" y="1474470"/>
                    <a:pt x="3520440" y="1426210"/>
                  </a:cubicBezTo>
                  <a:cubicBezTo>
                    <a:pt x="3459480" y="1333500"/>
                    <a:pt x="3422650" y="1022350"/>
                    <a:pt x="3354070" y="953770"/>
                  </a:cubicBezTo>
                  <a:cubicBezTo>
                    <a:pt x="3321050" y="920750"/>
                    <a:pt x="3290570" y="922020"/>
                    <a:pt x="3244850" y="915670"/>
                  </a:cubicBezTo>
                  <a:cubicBezTo>
                    <a:pt x="3173730" y="906780"/>
                    <a:pt x="3064510" y="920750"/>
                    <a:pt x="2962910" y="935990"/>
                  </a:cubicBezTo>
                  <a:cubicBezTo>
                    <a:pt x="2840990" y="953770"/>
                    <a:pt x="2701290" y="982980"/>
                    <a:pt x="2565400" y="1024890"/>
                  </a:cubicBezTo>
                  <a:cubicBezTo>
                    <a:pt x="2416810" y="1070610"/>
                    <a:pt x="2247900" y="1136650"/>
                    <a:pt x="2106930" y="1209040"/>
                  </a:cubicBezTo>
                  <a:cubicBezTo>
                    <a:pt x="1974850" y="1277620"/>
                    <a:pt x="1849120" y="1357630"/>
                    <a:pt x="1741170" y="1445260"/>
                  </a:cubicBezTo>
                  <a:cubicBezTo>
                    <a:pt x="1640840" y="1527810"/>
                    <a:pt x="1524000" y="1657350"/>
                    <a:pt x="1479550" y="1715770"/>
                  </a:cubicBezTo>
                  <a:cubicBezTo>
                    <a:pt x="1460500" y="1739900"/>
                    <a:pt x="1463040" y="1760220"/>
                    <a:pt x="1446530" y="1772920"/>
                  </a:cubicBezTo>
                  <a:cubicBezTo>
                    <a:pt x="1431290" y="1785620"/>
                    <a:pt x="1404620" y="1794510"/>
                    <a:pt x="1384300" y="1793240"/>
                  </a:cubicBezTo>
                  <a:cubicBezTo>
                    <a:pt x="1363980" y="1791970"/>
                    <a:pt x="1337310" y="1779270"/>
                    <a:pt x="1323340" y="1766570"/>
                  </a:cubicBezTo>
                  <a:cubicBezTo>
                    <a:pt x="1311910" y="1756410"/>
                    <a:pt x="1304290" y="1742440"/>
                    <a:pt x="1300480" y="1728470"/>
                  </a:cubicBezTo>
                  <a:cubicBezTo>
                    <a:pt x="1296670" y="1714500"/>
                    <a:pt x="1296670" y="1706880"/>
                    <a:pt x="1297940" y="1684020"/>
                  </a:cubicBezTo>
                  <a:cubicBezTo>
                    <a:pt x="1304290" y="1600200"/>
                    <a:pt x="1386840" y="1280160"/>
                    <a:pt x="1419860" y="1102360"/>
                  </a:cubicBezTo>
                  <a:cubicBezTo>
                    <a:pt x="1447800" y="952500"/>
                    <a:pt x="1474470" y="843280"/>
                    <a:pt x="1488440" y="688340"/>
                  </a:cubicBezTo>
                  <a:cubicBezTo>
                    <a:pt x="1504950" y="492760"/>
                    <a:pt x="1451610" y="81280"/>
                    <a:pt x="1494790" y="17780"/>
                  </a:cubicBezTo>
                  <a:cubicBezTo>
                    <a:pt x="1506220" y="1270"/>
                    <a:pt x="1521460" y="2540"/>
                    <a:pt x="1536700" y="1270"/>
                  </a:cubicBezTo>
                  <a:cubicBezTo>
                    <a:pt x="1555750" y="0"/>
                    <a:pt x="1584960" y="6350"/>
                    <a:pt x="1601470" y="16510"/>
                  </a:cubicBezTo>
                  <a:cubicBezTo>
                    <a:pt x="1615440" y="24130"/>
                    <a:pt x="1625600" y="36830"/>
                    <a:pt x="1631950" y="49530"/>
                  </a:cubicBezTo>
                  <a:cubicBezTo>
                    <a:pt x="1639570" y="62230"/>
                    <a:pt x="1644650" y="77470"/>
                    <a:pt x="1643380" y="93980"/>
                  </a:cubicBezTo>
                  <a:cubicBezTo>
                    <a:pt x="1642110" y="113030"/>
                    <a:pt x="1638300" y="137160"/>
                    <a:pt x="1620520" y="156210"/>
                  </a:cubicBezTo>
                  <a:cubicBezTo>
                    <a:pt x="1591310" y="187960"/>
                    <a:pt x="1518920" y="193040"/>
                    <a:pt x="1452880" y="238760"/>
                  </a:cubicBezTo>
                  <a:cubicBezTo>
                    <a:pt x="1328420" y="325120"/>
                    <a:pt x="1111250" y="543560"/>
                    <a:pt x="970280" y="693420"/>
                  </a:cubicBezTo>
                  <a:cubicBezTo>
                    <a:pt x="847090" y="824230"/>
                    <a:pt x="762000" y="934720"/>
                    <a:pt x="646430" y="1083310"/>
                  </a:cubicBezTo>
                  <a:cubicBezTo>
                    <a:pt x="501650" y="1271270"/>
                    <a:pt x="262890" y="1654810"/>
                    <a:pt x="176530" y="1736090"/>
                  </a:cubicBezTo>
                  <a:cubicBezTo>
                    <a:pt x="151130" y="1760220"/>
                    <a:pt x="137160" y="1767840"/>
                    <a:pt x="118110" y="1772920"/>
                  </a:cubicBezTo>
                  <a:cubicBezTo>
                    <a:pt x="102870" y="1776730"/>
                    <a:pt x="86360" y="1774190"/>
                    <a:pt x="71120" y="1770380"/>
                  </a:cubicBezTo>
                  <a:cubicBezTo>
                    <a:pt x="57150" y="1766570"/>
                    <a:pt x="41910" y="1758950"/>
                    <a:pt x="30480" y="1747520"/>
                  </a:cubicBezTo>
                  <a:cubicBezTo>
                    <a:pt x="16510" y="1733550"/>
                    <a:pt x="2540" y="1706880"/>
                    <a:pt x="1270" y="1685290"/>
                  </a:cubicBezTo>
                  <a:cubicBezTo>
                    <a:pt x="0" y="1663700"/>
                    <a:pt x="20320" y="1619250"/>
                    <a:pt x="20320" y="1619250"/>
                  </a:cubicBezTo>
                </a:path>
              </a:pathLst>
            </a:custGeom>
            <a:solidFill>
              <a:srgbClr val="1C0052"/>
            </a:solidFill>
            <a:ln cap="sq">
              <a:noFill/>
              <a:prstDash val="solid"/>
              <a:miter/>
            </a:ln>
          </p:spPr>
        </p:sp>
      </p:grpSp>
      <p:sp>
        <p:nvSpPr>
          <p:cNvPr name="Freeform 6" id="6"/>
          <p:cNvSpPr/>
          <p:nvPr/>
        </p:nvSpPr>
        <p:spPr>
          <a:xfrm flipH="false" flipV="false" rot="1074249">
            <a:off x="12949910" y="1572103"/>
            <a:ext cx="3929450" cy="7746228"/>
          </a:xfrm>
          <a:custGeom>
            <a:avLst/>
            <a:gdLst/>
            <a:ahLst/>
            <a:cxnLst/>
            <a:rect r="r" b="b" t="t" l="l"/>
            <a:pathLst>
              <a:path h="7746228" w="3929450">
                <a:moveTo>
                  <a:pt x="0" y="0"/>
                </a:moveTo>
                <a:lnTo>
                  <a:pt x="3929451" y="0"/>
                </a:lnTo>
                <a:lnTo>
                  <a:pt x="3929451" y="7746229"/>
                </a:lnTo>
                <a:lnTo>
                  <a:pt x="0" y="77462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592142" y="4292285"/>
            <a:ext cx="8262221" cy="3154300"/>
          </a:xfrm>
          <a:prstGeom prst="rect">
            <a:avLst/>
          </a:prstGeom>
        </p:spPr>
        <p:txBody>
          <a:bodyPr anchor="t" rtlCol="false" tIns="0" lIns="0" bIns="0" rIns="0">
            <a:spAutoFit/>
          </a:bodyPr>
          <a:lstStyle/>
          <a:p>
            <a:pPr algn="ctr">
              <a:lnSpc>
                <a:spcPts val="4989"/>
              </a:lnSpc>
            </a:pPr>
            <a:r>
              <a:rPr lang="en-US" sz="2917">
                <a:solidFill>
                  <a:srgbClr val="1C0052"/>
                </a:solidFill>
                <a:latin typeface="Handyman"/>
                <a:ea typeface="Handyman"/>
                <a:cs typeface="Handyman"/>
                <a:sym typeface="Handyman"/>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8" id="8"/>
          <p:cNvSpPr/>
          <p:nvPr/>
        </p:nvSpPr>
        <p:spPr>
          <a:xfrm flipH="false" flipV="false" rot="10569037">
            <a:off x="1883371" y="1194405"/>
            <a:ext cx="1194038" cy="1186439"/>
          </a:xfrm>
          <a:custGeom>
            <a:avLst/>
            <a:gdLst/>
            <a:ahLst/>
            <a:cxnLst/>
            <a:rect r="r" b="b" t="t" l="l"/>
            <a:pathLst>
              <a:path h="1186439" w="1194038">
                <a:moveTo>
                  <a:pt x="0" y="0"/>
                </a:moveTo>
                <a:lnTo>
                  <a:pt x="1194038" y="0"/>
                </a:lnTo>
                <a:lnTo>
                  <a:pt x="1194038" y="1186439"/>
                </a:lnTo>
                <a:lnTo>
                  <a:pt x="0" y="1186439"/>
                </a:lnTo>
                <a:lnTo>
                  <a:pt x="0" y="0"/>
                </a:lnTo>
                <a:close/>
              </a:path>
            </a:pathLst>
          </a:custGeom>
          <a:blipFill>
            <a:blip r:embed="rId6">
              <a:extLst>
                <a:ext uri="{96DAC541-7B7A-43D3-8B79-37D633B846F1}">
                  <asvg:svgBlip xmlns:asvg="http://schemas.microsoft.com/office/drawing/2016/SVG/main" r:embed="rId7"/>
                </a:ext>
              </a:extLst>
            </a:blip>
            <a:stretch>
              <a:fillRect l="-62820" t="-57308"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691488">
            <a:off x="9168848" y="3920742"/>
            <a:ext cx="6546886" cy="7931250"/>
          </a:xfrm>
          <a:custGeom>
            <a:avLst/>
            <a:gdLst/>
            <a:ahLst/>
            <a:cxnLst/>
            <a:rect r="r" b="b" t="t" l="l"/>
            <a:pathLst>
              <a:path h="7931250" w="6546886">
                <a:moveTo>
                  <a:pt x="0" y="0"/>
                </a:moveTo>
                <a:lnTo>
                  <a:pt x="6546886" y="0"/>
                </a:lnTo>
                <a:lnTo>
                  <a:pt x="6546886" y="7931250"/>
                </a:lnTo>
                <a:lnTo>
                  <a:pt x="0" y="79312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678035">
            <a:off x="14792901" y="4174061"/>
            <a:ext cx="1660489" cy="5672477"/>
          </a:xfrm>
          <a:custGeom>
            <a:avLst/>
            <a:gdLst/>
            <a:ahLst/>
            <a:cxnLst/>
            <a:rect r="r" b="b" t="t" l="l"/>
            <a:pathLst>
              <a:path h="5672477" w="1660489">
                <a:moveTo>
                  <a:pt x="0" y="0"/>
                </a:moveTo>
                <a:lnTo>
                  <a:pt x="1660489" y="0"/>
                </a:lnTo>
                <a:lnTo>
                  <a:pt x="1660489" y="5672476"/>
                </a:lnTo>
                <a:lnTo>
                  <a:pt x="0" y="56724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868707" y="7566279"/>
            <a:ext cx="3629025" cy="2338388"/>
            <a:chOff x="0" y="0"/>
            <a:chExt cx="4838700" cy="3117850"/>
          </a:xfrm>
        </p:grpSpPr>
        <p:sp>
          <p:nvSpPr>
            <p:cNvPr name="Freeform 6" id="6"/>
            <p:cNvSpPr/>
            <p:nvPr/>
          </p:nvSpPr>
          <p:spPr>
            <a:xfrm flipH="false" flipV="false" rot="0">
              <a:off x="49530" y="48260"/>
              <a:ext cx="4740910" cy="3018790"/>
            </a:xfrm>
            <a:custGeom>
              <a:avLst/>
              <a:gdLst/>
              <a:ahLst/>
              <a:cxnLst/>
              <a:rect r="r" b="b" t="t" l="l"/>
              <a:pathLst>
                <a:path h="3018790" w="4740910">
                  <a:moveTo>
                    <a:pt x="105410" y="16510"/>
                  </a:moveTo>
                  <a:cubicBezTo>
                    <a:pt x="694690" y="518160"/>
                    <a:pt x="797560" y="589280"/>
                    <a:pt x="918210" y="666750"/>
                  </a:cubicBezTo>
                  <a:cubicBezTo>
                    <a:pt x="1042670" y="746760"/>
                    <a:pt x="1179830" y="829310"/>
                    <a:pt x="1310640" y="894080"/>
                  </a:cubicBezTo>
                  <a:cubicBezTo>
                    <a:pt x="1433830" y="955040"/>
                    <a:pt x="1563370" y="1004570"/>
                    <a:pt x="1678940" y="1045210"/>
                  </a:cubicBezTo>
                  <a:cubicBezTo>
                    <a:pt x="1776730" y="1079500"/>
                    <a:pt x="1869440" y="1106170"/>
                    <a:pt x="1955800" y="1126490"/>
                  </a:cubicBezTo>
                  <a:cubicBezTo>
                    <a:pt x="2028190" y="1143000"/>
                    <a:pt x="2100580" y="1159510"/>
                    <a:pt x="2160270" y="1160780"/>
                  </a:cubicBezTo>
                  <a:cubicBezTo>
                    <a:pt x="2205990" y="1162050"/>
                    <a:pt x="2250440" y="1165860"/>
                    <a:pt x="2283460" y="1146810"/>
                  </a:cubicBezTo>
                  <a:cubicBezTo>
                    <a:pt x="2316480" y="1127760"/>
                    <a:pt x="2341880" y="1083310"/>
                    <a:pt x="2359660" y="1046480"/>
                  </a:cubicBezTo>
                  <a:cubicBezTo>
                    <a:pt x="2377440" y="1010920"/>
                    <a:pt x="2386330" y="972820"/>
                    <a:pt x="2392680" y="933450"/>
                  </a:cubicBezTo>
                  <a:cubicBezTo>
                    <a:pt x="2400300" y="891540"/>
                    <a:pt x="2404110" y="845820"/>
                    <a:pt x="2400300" y="801370"/>
                  </a:cubicBezTo>
                  <a:cubicBezTo>
                    <a:pt x="2396490" y="755650"/>
                    <a:pt x="2383790" y="709930"/>
                    <a:pt x="2366010" y="665480"/>
                  </a:cubicBezTo>
                  <a:cubicBezTo>
                    <a:pt x="2346960" y="617220"/>
                    <a:pt x="2320290" y="567690"/>
                    <a:pt x="2288540" y="521970"/>
                  </a:cubicBezTo>
                  <a:cubicBezTo>
                    <a:pt x="2255520" y="473710"/>
                    <a:pt x="2213610" y="425450"/>
                    <a:pt x="2170430" y="383540"/>
                  </a:cubicBezTo>
                  <a:cubicBezTo>
                    <a:pt x="2128520" y="341630"/>
                    <a:pt x="2078990" y="302260"/>
                    <a:pt x="2033270" y="269240"/>
                  </a:cubicBezTo>
                  <a:cubicBezTo>
                    <a:pt x="1990090" y="238760"/>
                    <a:pt x="1945640" y="208280"/>
                    <a:pt x="1903730" y="189230"/>
                  </a:cubicBezTo>
                  <a:cubicBezTo>
                    <a:pt x="1868170" y="173990"/>
                    <a:pt x="1835150" y="166370"/>
                    <a:pt x="1800860" y="160020"/>
                  </a:cubicBezTo>
                  <a:cubicBezTo>
                    <a:pt x="1766570" y="153670"/>
                    <a:pt x="1728470" y="146050"/>
                    <a:pt x="1696720" y="148590"/>
                  </a:cubicBezTo>
                  <a:cubicBezTo>
                    <a:pt x="1667510" y="151130"/>
                    <a:pt x="1640840" y="157480"/>
                    <a:pt x="1615440" y="172720"/>
                  </a:cubicBezTo>
                  <a:cubicBezTo>
                    <a:pt x="1584960" y="191770"/>
                    <a:pt x="1549400" y="222250"/>
                    <a:pt x="1529080" y="264160"/>
                  </a:cubicBezTo>
                  <a:cubicBezTo>
                    <a:pt x="1501140" y="320040"/>
                    <a:pt x="1497330" y="410210"/>
                    <a:pt x="1487170" y="492760"/>
                  </a:cubicBezTo>
                  <a:cubicBezTo>
                    <a:pt x="1474470" y="590550"/>
                    <a:pt x="1459230" y="702310"/>
                    <a:pt x="1463040" y="815340"/>
                  </a:cubicBezTo>
                  <a:cubicBezTo>
                    <a:pt x="1466850" y="939800"/>
                    <a:pt x="1488440" y="1083310"/>
                    <a:pt x="1518920" y="1209040"/>
                  </a:cubicBezTo>
                  <a:cubicBezTo>
                    <a:pt x="1548130" y="1330960"/>
                    <a:pt x="1593850" y="1450340"/>
                    <a:pt x="1639570" y="1560830"/>
                  </a:cubicBezTo>
                  <a:cubicBezTo>
                    <a:pt x="1681480" y="1662430"/>
                    <a:pt x="1728470" y="1758950"/>
                    <a:pt x="1779270" y="1849120"/>
                  </a:cubicBezTo>
                  <a:cubicBezTo>
                    <a:pt x="1827530" y="1932940"/>
                    <a:pt x="1882140" y="2010410"/>
                    <a:pt x="1935480" y="2084070"/>
                  </a:cubicBezTo>
                  <a:cubicBezTo>
                    <a:pt x="1986280" y="2153920"/>
                    <a:pt x="2035810" y="2219960"/>
                    <a:pt x="2091690" y="2280920"/>
                  </a:cubicBezTo>
                  <a:cubicBezTo>
                    <a:pt x="2146300" y="2340610"/>
                    <a:pt x="2203450" y="2392680"/>
                    <a:pt x="2269490" y="2443480"/>
                  </a:cubicBezTo>
                  <a:cubicBezTo>
                    <a:pt x="2340610" y="2499360"/>
                    <a:pt x="2421890" y="2552700"/>
                    <a:pt x="2505710" y="2600960"/>
                  </a:cubicBezTo>
                  <a:cubicBezTo>
                    <a:pt x="2594610" y="2651760"/>
                    <a:pt x="2691130" y="2698750"/>
                    <a:pt x="2792730" y="2740660"/>
                  </a:cubicBezTo>
                  <a:cubicBezTo>
                    <a:pt x="2901950" y="2785110"/>
                    <a:pt x="3022600" y="2829560"/>
                    <a:pt x="3141980" y="2856230"/>
                  </a:cubicBezTo>
                  <a:cubicBezTo>
                    <a:pt x="3262630" y="2884170"/>
                    <a:pt x="3385820" y="2905760"/>
                    <a:pt x="3514090" y="2904490"/>
                  </a:cubicBezTo>
                  <a:cubicBezTo>
                    <a:pt x="3649980" y="2903220"/>
                    <a:pt x="3808730" y="2877820"/>
                    <a:pt x="3934460" y="2843530"/>
                  </a:cubicBezTo>
                  <a:cubicBezTo>
                    <a:pt x="4043680" y="2814320"/>
                    <a:pt x="4150360" y="2773680"/>
                    <a:pt x="4230370" y="2722880"/>
                  </a:cubicBezTo>
                  <a:cubicBezTo>
                    <a:pt x="4295140" y="2682240"/>
                    <a:pt x="4345940" y="2625090"/>
                    <a:pt x="4387850" y="2579370"/>
                  </a:cubicBezTo>
                  <a:cubicBezTo>
                    <a:pt x="4422140" y="2542540"/>
                    <a:pt x="4442460" y="2513330"/>
                    <a:pt x="4470400" y="2472690"/>
                  </a:cubicBezTo>
                  <a:cubicBezTo>
                    <a:pt x="4504690" y="2421890"/>
                    <a:pt x="4532630" y="2324100"/>
                    <a:pt x="4573270" y="2293620"/>
                  </a:cubicBezTo>
                  <a:cubicBezTo>
                    <a:pt x="4601210" y="2273300"/>
                    <a:pt x="4640580" y="2269490"/>
                    <a:pt x="4667250" y="2272030"/>
                  </a:cubicBezTo>
                  <a:cubicBezTo>
                    <a:pt x="4688840" y="2273300"/>
                    <a:pt x="4712970" y="2283460"/>
                    <a:pt x="4724400" y="2296160"/>
                  </a:cubicBezTo>
                  <a:cubicBezTo>
                    <a:pt x="4734560" y="2306320"/>
                    <a:pt x="4738370" y="2322830"/>
                    <a:pt x="4738370" y="2335530"/>
                  </a:cubicBezTo>
                  <a:cubicBezTo>
                    <a:pt x="4738370" y="2349500"/>
                    <a:pt x="4735830" y="2364740"/>
                    <a:pt x="4726940" y="2376170"/>
                  </a:cubicBezTo>
                  <a:cubicBezTo>
                    <a:pt x="4715510" y="2388870"/>
                    <a:pt x="4688840" y="2404110"/>
                    <a:pt x="4671060" y="2404110"/>
                  </a:cubicBezTo>
                  <a:cubicBezTo>
                    <a:pt x="4652010" y="2404110"/>
                    <a:pt x="4626610" y="2388870"/>
                    <a:pt x="4616450" y="2373630"/>
                  </a:cubicBezTo>
                  <a:cubicBezTo>
                    <a:pt x="4606290" y="2358390"/>
                    <a:pt x="4603750" y="2327910"/>
                    <a:pt x="4611370" y="2311400"/>
                  </a:cubicBezTo>
                  <a:cubicBezTo>
                    <a:pt x="4618990" y="2294890"/>
                    <a:pt x="4644390" y="2277110"/>
                    <a:pt x="4660900" y="2272030"/>
                  </a:cubicBezTo>
                  <a:cubicBezTo>
                    <a:pt x="4674870" y="2268220"/>
                    <a:pt x="4690110" y="2270760"/>
                    <a:pt x="4702810" y="2278380"/>
                  </a:cubicBezTo>
                  <a:cubicBezTo>
                    <a:pt x="4718050" y="2287270"/>
                    <a:pt x="4734560" y="2312670"/>
                    <a:pt x="4738370" y="2329180"/>
                  </a:cubicBezTo>
                  <a:cubicBezTo>
                    <a:pt x="4740910" y="2343150"/>
                    <a:pt x="4738370" y="2358390"/>
                    <a:pt x="4730750" y="2369820"/>
                  </a:cubicBezTo>
                  <a:cubicBezTo>
                    <a:pt x="4720590" y="2383790"/>
                    <a:pt x="4692650" y="2404110"/>
                    <a:pt x="4677410" y="2404110"/>
                  </a:cubicBezTo>
                  <a:cubicBezTo>
                    <a:pt x="4665980" y="2404110"/>
                    <a:pt x="4654550" y="2382520"/>
                    <a:pt x="4645660" y="2386330"/>
                  </a:cubicBezTo>
                  <a:cubicBezTo>
                    <a:pt x="4631690" y="2391410"/>
                    <a:pt x="4630420" y="2434590"/>
                    <a:pt x="4612640" y="2466340"/>
                  </a:cubicBezTo>
                  <a:cubicBezTo>
                    <a:pt x="4582160" y="2519680"/>
                    <a:pt x="4519930" y="2604770"/>
                    <a:pt x="4464050" y="2664460"/>
                  </a:cubicBezTo>
                  <a:cubicBezTo>
                    <a:pt x="4408170" y="2724150"/>
                    <a:pt x="4351020" y="2781300"/>
                    <a:pt x="4274820" y="2827020"/>
                  </a:cubicBezTo>
                  <a:cubicBezTo>
                    <a:pt x="4184650" y="2881630"/>
                    <a:pt x="4070350" y="2924810"/>
                    <a:pt x="3950970" y="2956560"/>
                  </a:cubicBezTo>
                  <a:cubicBezTo>
                    <a:pt x="3815080" y="2992120"/>
                    <a:pt x="3644900" y="3018790"/>
                    <a:pt x="3500120" y="3018790"/>
                  </a:cubicBezTo>
                  <a:cubicBezTo>
                    <a:pt x="3364230" y="3018790"/>
                    <a:pt x="3233420" y="2994660"/>
                    <a:pt x="3106420" y="2965450"/>
                  </a:cubicBezTo>
                  <a:cubicBezTo>
                    <a:pt x="2980690" y="2936240"/>
                    <a:pt x="2856230" y="2890520"/>
                    <a:pt x="2741930" y="2843530"/>
                  </a:cubicBezTo>
                  <a:cubicBezTo>
                    <a:pt x="2635250" y="2800350"/>
                    <a:pt x="2536190" y="2750820"/>
                    <a:pt x="2442210" y="2696210"/>
                  </a:cubicBezTo>
                  <a:cubicBezTo>
                    <a:pt x="2353310" y="2645410"/>
                    <a:pt x="2268220" y="2588260"/>
                    <a:pt x="2192020" y="2528570"/>
                  </a:cubicBezTo>
                  <a:cubicBezTo>
                    <a:pt x="2122170" y="2473960"/>
                    <a:pt x="2059940" y="2416810"/>
                    <a:pt x="2001520" y="2353310"/>
                  </a:cubicBezTo>
                  <a:cubicBezTo>
                    <a:pt x="1943100" y="2289810"/>
                    <a:pt x="1893570" y="2219960"/>
                    <a:pt x="1840230" y="2147570"/>
                  </a:cubicBezTo>
                  <a:cubicBezTo>
                    <a:pt x="1784350" y="2070100"/>
                    <a:pt x="1725930" y="1988820"/>
                    <a:pt x="1675130" y="1899920"/>
                  </a:cubicBezTo>
                  <a:cubicBezTo>
                    <a:pt x="1621790" y="1805940"/>
                    <a:pt x="1573530" y="1705610"/>
                    <a:pt x="1529080" y="1597660"/>
                  </a:cubicBezTo>
                  <a:cubicBezTo>
                    <a:pt x="1482090" y="1480820"/>
                    <a:pt x="1433830" y="1355090"/>
                    <a:pt x="1403350" y="1225550"/>
                  </a:cubicBezTo>
                  <a:cubicBezTo>
                    <a:pt x="1371600" y="1092200"/>
                    <a:pt x="1350010" y="939800"/>
                    <a:pt x="1346200" y="807720"/>
                  </a:cubicBezTo>
                  <a:cubicBezTo>
                    <a:pt x="1342390" y="688340"/>
                    <a:pt x="1353820" y="574040"/>
                    <a:pt x="1370330" y="467360"/>
                  </a:cubicBezTo>
                  <a:cubicBezTo>
                    <a:pt x="1385570" y="369570"/>
                    <a:pt x="1397000" y="259080"/>
                    <a:pt x="1438910" y="187960"/>
                  </a:cubicBezTo>
                  <a:cubicBezTo>
                    <a:pt x="1473200" y="129540"/>
                    <a:pt x="1527810" y="82550"/>
                    <a:pt x="1577340" y="57150"/>
                  </a:cubicBezTo>
                  <a:cubicBezTo>
                    <a:pt x="1619250" y="35560"/>
                    <a:pt x="1666240" y="30480"/>
                    <a:pt x="1709420" y="29210"/>
                  </a:cubicBezTo>
                  <a:cubicBezTo>
                    <a:pt x="1751330" y="27940"/>
                    <a:pt x="1793240" y="36830"/>
                    <a:pt x="1835150" y="46990"/>
                  </a:cubicBezTo>
                  <a:cubicBezTo>
                    <a:pt x="1878330" y="57150"/>
                    <a:pt x="1920240" y="71120"/>
                    <a:pt x="1963420" y="91440"/>
                  </a:cubicBezTo>
                  <a:cubicBezTo>
                    <a:pt x="2011680" y="114300"/>
                    <a:pt x="2059940" y="146050"/>
                    <a:pt x="2106930" y="180340"/>
                  </a:cubicBezTo>
                  <a:cubicBezTo>
                    <a:pt x="2157730" y="217170"/>
                    <a:pt x="2211070" y="261620"/>
                    <a:pt x="2258060" y="308610"/>
                  </a:cubicBezTo>
                  <a:cubicBezTo>
                    <a:pt x="2306320" y="356870"/>
                    <a:pt x="2354580" y="412750"/>
                    <a:pt x="2391410" y="468630"/>
                  </a:cubicBezTo>
                  <a:cubicBezTo>
                    <a:pt x="2426970" y="521970"/>
                    <a:pt x="2456180" y="580390"/>
                    <a:pt x="2477770" y="637540"/>
                  </a:cubicBezTo>
                  <a:cubicBezTo>
                    <a:pt x="2498090" y="693420"/>
                    <a:pt x="2513330" y="751840"/>
                    <a:pt x="2517140" y="807720"/>
                  </a:cubicBezTo>
                  <a:cubicBezTo>
                    <a:pt x="2520950" y="862330"/>
                    <a:pt x="2514600" y="918210"/>
                    <a:pt x="2503170" y="970280"/>
                  </a:cubicBezTo>
                  <a:cubicBezTo>
                    <a:pt x="2491740" y="1022350"/>
                    <a:pt x="2476500" y="1074420"/>
                    <a:pt x="2447290" y="1120140"/>
                  </a:cubicBezTo>
                  <a:cubicBezTo>
                    <a:pt x="2415540" y="1169670"/>
                    <a:pt x="2367280" y="1226820"/>
                    <a:pt x="2315210" y="1252220"/>
                  </a:cubicBezTo>
                  <a:cubicBezTo>
                    <a:pt x="2264410" y="1276350"/>
                    <a:pt x="2203450" y="1275080"/>
                    <a:pt x="2142490" y="1273810"/>
                  </a:cubicBezTo>
                  <a:cubicBezTo>
                    <a:pt x="2073910" y="1272540"/>
                    <a:pt x="2001520" y="1256030"/>
                    <a:pt x="1924050" y="1238250"/>
                  </a:cubicBezTo>
                  <a:cubicBezTo>
                    <a:pt x="1833880" y="1217930"/>
                    <a:pt x="1736090" y="1188720"/>
                    <a:pt x="1634490" y="1153160"/>
                  </a:cubicBezTo>
                  <a:cubicBezTo>
                    <a:pt x="1515110" y="1111250"/>
                    <a:pt x="1379220" y="1057910"/>
                    <a:pt x="1252220" y="995680"/>
                  </a:cubicBezTo>
                  <a:cubicBezTo>
                    <a:pt x="1117600" y="929640"/>
                    <a:pt x="977900" y="844550"/>
                    <a:pt x="849630" y="763270"/>
                  </a:cubicBezTo>
                  <a:cubicBezTo>
                    <a:pt x="726440" y="684530"/>
                    <a:pt x="619760" y="612140"/>
                    <a:pt x="495300" y="515620"/>
                  </a:cubicBezTo>
                  <a:cubicBezTo>
                    <a:pt x="346710" y="400050"/>
                    <a:pt x="74930" y="176530"/>
                    <a:pt x="21590" y="109220"/>
                  </a:cubicBezTo>
                  <a:cubicBezTo>
                    <a:pt x="7620" y="91440"/>
                    <a:pt x="2540" y="83820"/>
                    <a:pt x="1270" y="69850"/>
                  </a:cubicBezTo>
                  <a:cubicBezTo>
                    <a:pt x="0" y="55880"/>
                    <a:pt x="5080" y="38100"/>
                    <a:pt x="12700" y="26670"/>
                  </a:cubicBezTo>
                  <a:cubicBezTo>
                    <a:pt x="20320" y="15240"/>
                    <a:pt x="35560" y="5080"/>
                    <a:pt x="49530" y="2540"/>
                  </a:cubicBezTo>
                  <a:cubicBezTo>
                    <a:pt x="66040" y="0"/>
                    <a:pt x="105410" y="16510"/>
                    <a:pt x="105410" y="16510"/>
                  </a:cubicBezTo>
                </a:path>
              </a:pathLst>
            </a:custGeom>
            <a:solidFill>
              <a:srgbClr val="1C0052"/>
            </a:solidFill>
            <a:ln cap="sq">
              <a:noFill/>
              <a:prstDash val="solid"/>
              <a:miter/>
            </a:ln>
          </p:spPr>
        </p:sp>
      </p:grpSp>
      <p:sp>
        <p:nvSpPr>
          <p:cNvPr name="Freeform 7" id="7"/>
          <p:cNvSpPr/>
          <p:nvPr/>
        </p:nvSpPr>
        <p:spPr>
          <a:xfrm flipH="false" flipV="false" rot="0">
            <a:off x="4765915" y="2496914"/>
            <a:ext cx="8756170" cy="593110"/>
          </a:xfrm>
          <a:custGeom>
            <a:avLst/>
            <a:gdLst/>
            <a:ahLst/>
            <a:cxnLst/>
            <a:rect r="r" b="b" t="t" l="l"/>
            <a:pathLst>
              <a:path h="593110" w="8756170">
                <a:moveTo>
                  <a:pt x="0" y="0"/>
                </a:moveTo>
                <a:lnTo>
                  <a:pt x="8756170" y="0"/>
                </a:lnTo>
                <a:lnTo>
                  <a:pt x="8756170" y="593109"/>
                </a:lnTo>
                <a:lnTo>
                  <a:pt x="0" y="5931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831610" y="1190625"/>
            <a:ext cx="14624781" cy="2443353"/>
          </a:xfrm>
          <a:prstGeom prst="rect">
            <a:avLst/>
          </a:prstGeom>
        </p:spPr>
        <p:txBody>
          <a:bodyPr anchor="t" rtlCol="false" tIns="0" lIns="0" bIns="0" rIns="0">
            <a:spAutoFit/>
          </a:bodyPr>
          <a:lstStyle/>
          <a:p>
            <a:pPr algn="ctr">
              <a:lnSpc>
                <a:spcPts val="18981"/>
              </a:lnSpc>
            </a:pPr>
            <a:r>
              <a:rPr lang="en-US" sz="17100" spc="752">
                <a:solidFill>
                  <a:srgbClr val="FFFFFF"/>
                </a:solidFill>
                <a:latin typeface="Hibernate"/>
                <a:ea typeface="Hibernate"/>
                <a:cs typeface="Hibernate"/>
                <a:sym typeface="Hibernate"/>
              </a:rPr>
              <a:t>BIBLIOGRAPHY</a:t>
            </a:r>
          </a:p>
        </p:txBody>
      </p:sp>
      <p:sp>
        <p:nvSpPr>
          <p:cNvPr name="TextBox 9" id="9"/>
          <p:cNvSpPr txBox="true"/>
          <p:nvPr/>
        </p:nvSpPr>
        <p:spPr>
          <a:xfrm rot="0">
            <a:off x="1410092" y="4053350"/>
            <a:ext cx="6528095" cy="4449321"/>
          </a:xfrm>
          <a:prstGeom prst="rect">
            <a:avLst/>
          </a:prstGeom>
        </p:spPr>
        <p:txBody>
          <a:bodyPr anchor="t" rtlCol="false" tIns="0" lIns="0" bIns="0" rIns="0">
            <a:spAutoFit/>
          </a:bodyPr>
          <a:lstStyle/>
          <a:p>
            <a:pPr algn="l">
              <a:lnSpc>
                <a:spcPts val="7010"/>
              </a:lnSpc>
            </a:pPr>
            <a:r>
              <a:rPr lang="en-US" sz="4099">
                <a:solidFill>
                  <a:srgbClr val="FFFFFF"/>
                </a:solidFill>
                <a:latin typeface="Handyman"/>
                <a:ea typeface="Handyman"/>
                <a:cs typeface="Handyman"/>
                <a:sym typeface="Handyman"/>
              </a:rPr>
              <a:t>Lorem ipsum dolor sit amet, consectetur adipiscing elit, sed do eiusmod tempor incididunt ut labore et dolore magna aliqua.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6297018" y="1028700"/>
            <a:ext cx="10593074" cy="11286579"/>
            <a:chOff x="0" y="0"/>
            <a:chExt cx="14124098" cy="15048772"/>
          </a:xfrm>
        </p:grpSpPr>
        <p:grpSp>
          <p:nvGrpSpPr>
            <p:cNvPr name="Group 4" id="4"/>
            <p:cNvGrpSpPr/>
            <p:nvPr/>
          </p:nvGrpSpPr>
          <p:grpSpPr>
            <a:xfrm rot="5400000">
              <a:off x="-146140" y="778534"/>
              <a:ext cx="14416378" cy="14124098"/>
              <a:chOff x="0" y="0"/>
              <a:chExt cx="2082291" cy="2040075"/>
            </a:xfrm>
          </p:grpSpPr>
          <p:sp>
            <p:nvSpPr>
              <p:cNvPr name="Freeform 5" id="5"/>
              <p:cNvSpPr/>
              <p:nvPr/>
            </p:nvSpPr>
            <p:spPr>
              <a:xfrm flipH="false" flipV="false" rot="0">
                <a:off x="0" y="0"/>
                <a:ext cx="2082291" cy="2040075"/>
              </a:xfrm>
              <a:custGeom>
                <a:avLst/>
                <a:gdLst/>
                <a:ahLst/>
                <a:cxnLst/>
                <a:rect r="r" b="b" t="t" l="l"/>
                <a:pathLst>
                  <a:path h="2040075" w="2082291">
                    <a:moveTo>
                      <a:pt x="9629" y="0"/>
                    </a:moveTo>
                    <a:lnTo>
                      <a:pt x="2072663" y="0"/>
                    </a:lnTo>
                    <a:cubicBezTo>
                      <a:pt x="2077981" y="0"/>
                      <a:pt x="2082291" y="4311"/>
                      <a:pt x="2082291" y="9629"/>
                    </a:cubicBezTo>
                    <a:lnTo>
                      <a:pt x="2082291" y="2030446"/>
                    </a:lnTo>
                    <a:cubicBezTo>
                      <a:pt x="2082291" y="2035764"/>
                      <a:pt x="2077981" y="2040075"/>
                      <a:pt x="2072663" y="2040075"/>
                    </a:cubicBezTo>
                    <a:lnTo>
                      <a:pt x="9629" y="2040075"/>
                    </a:lnTo>
                    <a:cubicBezTo>
                      <a:pt x="4311" y="2040075"/>
                      <a:pt x="0" y="2035764"/>
                      <a:pt x="0" y="2030446"/>
                    </a:cubicBezTo>
                    <a:lnTo>
                      <a:pt x="0" y="9629"/>
                    </a:lnTo>
                    <a:cubicBezTo>
                      <a:pt x="0" y="4311"/>
                      <a:pt x="4311" y="0"/>
                      <a:pt x="9629" y="0"/>
                    </a:cubicBezTo>
                    <a:close/>
                  </a:path>
                </a:pathLst>
              </a:custGeom>
              <a:solidFill>
                <a:srgbClr val="3D03AF"/>
              </a:solidFill>
              <a:ln w="57150" cap="sq">
                <a:solidFill>
                  <a:srgbClr val="000000"/>
                </a:solidFill>
                <a:prstDash val="solid"/>
                <a:miter/>
              </a:ln>
            </p:spPr>
          </p:sp>
          <p:sp>
            <p:nvSpPr>
              <p:cNvPr name="TextBox 6" id="6"/>
              <p:cNvSpPr txBox="true"/>
              <p:nvPr/>
            </p:nvSpPr>
            <p:spPr>
              <a:xfrm>
                <a:off x="0" y="47625"/>
                <a:ext cx="2082291" cy="1992450"/>
              </a:xfrm>
              <a:prstGeom prst="rect">
                <a:avLst/>
              </a:prstGeom>
            </p:spPr>
            <p:txBody>
              <a:bodyPr anchor="ctr" rtlCol="false" tIns="110577" lIns="110577" bIns="110577" rIns="110577"/>
              <a:lstStyle/>
              <a:p>
                <a:pPr algn="ctr">
                  <a:lnSpc>
                    <a:spcPts val="2032"/>
                  </a:lnSpc>
                </a:pPr>
              </a:p>
            </p:txBody>
          </p:sp>
        </p:grpSp>
        <p:grpSp>
          <p:nvGrpSpPr>
            <p:cNvPr name="Group 7" id="7"/>
            <p:cNvGrpSpPr/>
            <p:nvPr/>
          </p:nvGrpSpPr>
          <p:grpSpPr>
            <a:xfrm rot="5400000">
              <a:off x="200199" y="1094729"/>
              <a:ext cx="13780041" cy="13487762"/>
              <a:chOff x="0" y="0"/>
              <a:chExt cx="1990379" cy="1948163"/>
            </a:xfrm>
          </p:grpSpPr>
          <p:sp>
            <p:nvSpPr>
              <p:cNvPr name="Freeform 8" id="8"/>
              <p:cNvSpPr/>
              <p:nvPr/>
            </p:nvSpPr>
            <p:spPr>
              <a:xfrm flipH="false" flipV="false" rot="0">
                <a:off x="0" y="0"/>
                <a:ext cx="1990379" cy="1948163"/>
              </a:xfrm>
              <a:custGeom>
                <a:avLst/>
                <a:gdLst/>
                <a:ahLst/>
                <a:cxnLst/>
                <a:rect r="r" b="b" t="t" l="l"/>
                <a:pathLst>
                  <a:path h="1948163" w="1990379">
                    <a:moveTo>
                      <a:pt x="10073" y="0"/>
                    </a:moveTo>
                    <a:lnTo>
                      <a:pt x="1980306" y="0"/>
                    </a:lnTo>
                    <a:cubicBezTo>
                      <a:pt x="1982978" y="0"/>
                      <a:pt x="1985540" y="1061"/>
                      <a:pt x="1987429" y="2950"/>
                    </a:cubicBezTo>
                    <a:cubicBezTo>
                      <a:pt x="1989318" y="4839"/>
                      <a:pt x="1990379" y="7402"/>
                      <a:pt x="1990379" y="10073"/>
                    </a:cubicBezTo>
                    <a:lnTo>
                      <a:pt x="1990379" y="1938089"/>
                    </a:lnTo>
                    <a:cubicBezTo>
                      <a:pt x="1990379" y="1943653"/>
                      <a:pt x="1985869" y="1948163"/>
                      <a:pt x="1980306" y="1948163"/>
                    </a:cubicBezTo>
                    <a:lnTo>
                      <a:pt x="10073" y="1948163"/>
                    </a:lnTo>
                    <a:cubicBezTo>
                      <a:pt x="7402" y="1948163"/>
                      <a:pt x="4839" y="1947101"/>
                      <a:pt x="2950" y="1945212"/>
                    </a:cubicBezTo>
                    <a:cubicBezTo>
                      <a:pt x="1061" y="1943323"/>
                      <a:pt x="0" y="1940761"/>
                      <a:pt x="0" y="1938089"/>
                    </a:cubicBezTo>
                    <a:lnTo>
                      <a:pt x="0" y="10073"/>
                    </a:lnTo>
                    <a:cubicBezTo>
                      <a:pt x="0" y="7402"/>
                      <a:pt x="1061" y="4839"/>
                      <a:pt x="2950" y="2950"/>
                    </a:cubicBezTo>
                    <a:cubicBezTo>
                      <a:pt x="4839" y="1061"/>
                      <a:pt x="7402" y="0"/>
                      <a:pt x="10073" y="0"/>
                    </a:cubicBezTo>
                    <a:close/>
                  </a:path>
                </a:pathLst>
              </a:custGeom>
              <a:solidFill>
                <a:srgbClr val="FFFFFF"/>
              </a:solidFill>
              <a:ln w="57150" cap="sq">
                <a:solidFill>
                  <a:srgbClr val="000000"/>
                </a:solidFill>
                <a:prstDash val="solid"/>
                <a:miter/>
              </a:ln>
            </p:spPr>
          </p:sp>
          <p:sp>
            <p:nvSpPr>
              <p:cNvPr name="TextBox 9" id="9"/>
              <p:cNvSpPr txBox="true"/>
              <p:nvPr/>
            </p:nvSpPr>
            <p:spPr>
              <a:xfrm>
                <a:off x="0" y="47625"/>
                <a:ext cx="1990379" cy="1900538"/>
              </a:xfrm>
              <a:prstGeom prst="rect">
                <a:avLst/>
              </a:prstGeom>
            </p:spPr>
            <p:txBody>
              <a:bodyPr anchor="ctr" rtlCol="false" tIns="110577" lIns="110577" bIns="110577" rIns="110577"/>
              <a:lstStyle/>
              <a:p>
                <a:pPr algn="ctr">
                  <a:lnSpc>
                    <a:spcPts val="2032"/>
                  </a:lnSpc>
                </a:pPr>
              </a:p>
            </p:txBody>
          </p:sp>
        </p:grpSp>
        <p:sp>
          <p:nvSpPr>
            <p:cNvPr name="Freeform 10" id="10"/>
            <p:cNvSpPr/>
            <p:nvPr/>
          </p:nvSpPr>
          <p:spPr>
            <a:xfrm flipH="false" flipV="false" rot="-10800000">
              <a:off x="495299" y="1236332"/>
              <a:ext cx="13133500" cy="13193037"/>
            </a:xfrm>
            <a:custGeom>
              <a:avLst/>
              <a:gdLst/>
              <a:ahLst/>
              <a:cxnLst/>
              <a:rect r="r" b="b" t="t" l="l"/>
              <a:pathLst>
                <a:path h="13193037" w="13133500">
                  <a:moveTo>
                    <a:pt x="0" y="0"/>
                  </a:moveTo>
                  <a:lnTo>
                    <a:pt x="13133500" y="0"/>
                  </a:lnTo>
                  <a:lnTo>
                    <a:pt x="13133500" y="13193037"/>
                  </a:lnTo>
                  <a:lnTo>
                    <a:pt x="0" y="13193037"/>
                  </a:lnTo>
                  <a:lnTo>
                    <a:pt x="0" y="0"/>
                  </a:lnTo>
                  <a:close/>
                </a:path>
              </a:pathLst>
            </a:custGeom>
            <a:blipFill>
              <a:blip r:embed="rId3"/>
              <a:stretch>
                <a:fillRect l="-36860" t="-1424" r="-35333" b="-1424"/>
              </a:stretch>
            </a:blipFill>
          </p:spPr>
        </p:sp>
        <p:grpSp>
          <p:nvGrpSpPr>
            <p:cNvPr name="Group 11" id="11"/>
            <p:cNvGrpSpPr/>
            <p:nvPr/>
          </p:nvGrpSpPr>
          <p:grpSpPr>
            <a:xfrm rot="5400000">
              <a:off x="11118497" y="1449390"/>
              <a:ext cx="1080471" cy="108047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13" id="13"/>
              <p:cNvSpPr txBox="true"/>
              <p:nvPr/>
            </p:nvSpPr>
            <p:spPr>
              <a:xfrm>
                <a:off x="76200" y="123825"/>
                <a:ext cx="660400" cy="612775"/>
              </a:xfrm>
              <a:prstGeom prst="rect">
                <a:avLst/>
              </a:prstGeom>
            </p:spPr>
            <p:txBody>
              <a:bodyPr anchor="ctr" rtlCol="false" tIns="73477" lIns="73477" bIns="73477" rIns="73477"/>
              <a:lstStyle/>
              <a:p>
                <a:pPr algn="ctr">
                  <a:lnSpc>
                    <a:spcPts val="2032"/>
                  </a:lnSpc>
                </a:pPr>
              </a:p>
            </p:txBody>
          </p:sp>
        </p:grpSp>
        <p:grpSp>
          <p:nvGrpSpPr>
            <p:cNvPr name="Group 14" id="14"/>
            <p:cNvGrpSpPr/>
            <p:nvPr/>
          </p:nvGrpSpPr>
          <p:grpSpPr>
            <a:xfrm rot="5400000">
              <a:off x="10573337" y="824570"/>
              <a:ext cx="2170792" cy="521652"/>
              <a:chOff x="0" y="0"/>
              <a:chExt cx="1691186" cy="406400"/>
            </a:xfrm>
          </p:grpSpPr>
          <p:sp>
            <p:nvSpPr>
              <p:cNvPr name="Freeform 15" id="1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16" id="16"/>
              <p:cNvSpPr txBox="true"/>
              <p:nvPr/>
            </p:nvSpPr>
            <p:spPr>
              <a:xfrm>
                <a:off x="0" y="47625"/>
                <a:ext cx="1691186" cy="358775"/>
              </a:xfrm>
              <a:prstGeom prst="rect">
                <a:avLst/>
              </a:prstGeom>
            </p:spPr>
            <p:txBody>
              <a:bodyPr anchor="ctr" rtlCol="false" tIns="73477" lIns="73477" bIns="73477" rIns="73477"/>
              <a:lstStyle/>
              <a:p>
                <a:pPr algn="ctr">
                  <a:lnSpc>
                    <a:spcPts val="2032"/>
                  </a:lnSpc>
                </a:pPr>
              </a:p>
            </p:txBody>
          </p:sp>
        </p:grpSp>
        <p:grpSp>
          <p:nvGrpSpPr>
            <p:cNvPr name="Group 17" id="17"/>
            <p:cNvGrpSpPr/>
            <p:nvPr/>
          </p:nvGrpSpPr>
          <p:grpSpPr>
            <a:xfrm rot="5400000">
              <a:off x="9279824" y="1449390"/>
              <a:ext cx="1080471" cy="108047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19" id="19"/>
              <p:cNvSpPr txBox="true"/>
              <p:nvPr/>
            </p:nvSpPr>
            <p:spPr>
              <a:xfrm>
                <a:off x="76200" y="123825"/>
                <a:ext cx="660400" cy="612775"/>
              </a:xfrm>
              <a:prstGeom prst="rect">
                <a:avLst/>
              </a:prstGeom>
            </p:spPr>
            <p:txBody>
              <a:bodyPr anchor="ctr" rtlCol="false" tIns="73477" lIns="73477" bIns="73477" rIns="73477"/>
              <a:lstStyle/>
              <a:p>
                <a:pPr algn="ctr">
                  <a:lnSpc>
                    <a:spcPts val="2032"/>
                  </a:lnSpc>
                </a:pPr>
              </a:p>
            </p:txBody>
          </p:sp>
        </p:grpSp>
        <p:grpSp>
          <p:nvGrpSpPr>
            <p:cNvPr name="Group 20" id="20"/>
            <p:cNvGrpSpPr/>
            <p:nvPr/>
          </p:nvGrpSpPr>
          <p:grpSpPr>
            <a:xfrm rot="5400000">
              <a:off x="8734663" y="824570"/>
              <a:ext cx="2170792" cy="521652"/>
              <a:chOff x="0" y="0"/>
              <a:chExt cx="1691186" cy="406400"/>
            </a:xfrm>
          </p:grpSpPr>
          <p:sp>
            <p:nvSpPr>
              <p:cNvPr name="Freeform 21" id="21"/>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22" id="22"/>
              <p:cNvSpPr txBox="true"/>
              <p:nvPr/>
            </p:nvSpPr>
            <p:spPr>
              <a:xfrm>
                <a:off x="0" y="47625"/>
                <a:ext cx="1691186" cy="358775"/>
              </a:xfrm>
              <a:prstGeom prst="rect">
                <a:avLst/>
              </a:prstGeom>
            </p:spPr>
            <p:txBody>
              <a:bodyPr anchor="ctr" rtlCol="false" tIns="73477" lIns="73477" bIns="73477" rIns="73477"/>
              <a:lstStyle/>
              <a:p>
                <a:pPr algn="ctr">
                  <a:lnSpc>
                    <a:spcPts val="2032"/>
                  </a:lnSpc>
                </a:pPr>
              </a:p>
            </p:txBody>
          </p:sp>
        </p:grpSp>
        <p:grpSp>
          <p:nvGrpSpPr>
            <p:cNvPr name="Group 23" id="23"/>
            <p:cNvGrpSpPr/>
            <p:nvPr/>
          </p:nvGrpSpPr>
          <p:grpSpPr>
            <a:xfrm rot="5400000">
              <a:off x="7441151" y="1449390"/>
              <a:ext cx="1080471" cy="1080471"/>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25" id="25"/>
              <p:cNvSpPr txBox="true"/>
              <p:nvPr/>
            </p:nvSpPr>
            <p:spPr>
              <a:xfrm>
                <a:off x="76200" y="123825"/>
                <a:ext cx="660400" cy="612775"/>
              </a:xfrm>
              <a:prstGeom prst="rect">
                <a:avLst/>
              </a:prstGeom>
            </p:spPr>
            <p:txBody>
              <a:bodyPr anchor="ctr" rtlCol="false" tIns="73477" lIns="73477" bIns="73477" rIns="73477"/>
              <a:lstStyle/>
              <a:p>
                <a:pPr algn="ctr">
                  <a:lnSpc>
                    <a:spcPts val="2032"/>
                  </a:lnSpc>
                </a:pPr>
              </a:p>
            </p:txBody>
          </p:sp>
        </p:grpSp>
        <p:grpSp>
          <p:nvGrpSpPr>
            <p:cNvPr name="Group 26" id="26"/>
            <p:cNvGrpSpPr/>
            <p:nvPr/>
          </p:nvGrpSpPr>
          <p:grpSpPr>
            <a:xfrm rot="5400000">
              <a:off x="6895990" y="824570"/>
              <a:ext cx="2170792" cy="521652"/>
              <a:chOff x="0" y="0"/>
              <a:chExt cx="1691186" cy="406400"/>
            </a:xfrm>
          </p:grpSpPr>
          <p:sp>
            <p:nvSpPr>
              <p:cNvPr name="Freeform 27" id="2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28" id="28"/>
              <p:cNvSpPr txBox="true"/>
              <p:nvPr/>
            </p:nvSpPr>
            <p:spPr>
              <a:xfrm>
                <a:off x="0" y="47625"/>
                <a:ext cx="1691186" cy="358775"/>
              </a:xfrm>
              <a:prstGeom prst="rect">
                <a:avLst/>
              </a:prstGeom>
            </p:spPr>
            <p:txBody>
              <a:bodyPr anchor="ctr" rtlCol="false" tIns="73477" lIns="73477" bIns="73477" rIns="73477"/>
              <a:lstStyle/>
              <a:p>
                <a:pPr algn="ctr">
                  <a:lnSpc>
                    <a:spcPts val="2032"/>
                  </a:lnSpc>
                </a:pPr>
              </a:p>
            </p:txBody>
          </p:sp>
        </p:grpSp>
        <p:grpSp>
          <p:nvGrpSpPr>
            <p:cNvPr name="Group 29" id="29"/>
            <p:cNvGrpSpPr/>
            <p:nvPr/>
          </p:nvGrpSpPr>
          <p:grpSpPr>
            <a:xfrm rot="5400000">
              <a:off x="5602477" y="1449390"/>
              <a:ext cx="1080471" cy="1080471"/>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31" id="31"/>
              <p:cNvSpPr txBox="true"/>
              <p:nvPr/>
            </p:nvSpPr>
            <p:spPr>
              <a:xfrm>
                <a:off x="76200" y="123825"/>
                <a:ext cx="660400" cy="612775"/>
              </a:xfrm>
              <a:prstGeom prst="rect">
                <a:avLst/>
              </a:prstGeom>
            </p:spPr>
            <p:txBody>
              <a:bodyPr anchor="ctr" rtlCol="false" tIns="73477" lIns="73477" bIns="73477" rIns="73477"/>
              <a:lstStyle/>
              <a:p>
                <a:pPr algn="ctr">
                  <a:lnSpc>
                    <a:spcPts val="2032"/>
                  </a:lnSpc>
                </a:pPr>
              </a:p>
            </p:txBody>
          </p:sp>
        </p:grpSp>
        <p:grpSp>
          <p:nvGrpSpPr>
            <p:cNvPr name="Group 32" id="32"/>
            <p:cNvGrpSpPr/>
            <p:nvPr/>
          </p:nvGrpSpPr>
          <p:grpSpPr>
            <a:xfrm rot="5400000">
              <a:off x="5057316" y="824570"/>
              <a:ext cx="2170792" cy="521652"/>
              <a:chOff x="0" y="0"/>
              <a:chExt cx="1691186" cy="406400"/>
            </a:xfrm>
          </p:grpSpPr>
          <p:sp>
            <p:nvSpPr>
              <p:cNvPr name="Freeform 33" id="33"/>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34" id="34"/>
              <p:cNvSpPr txBox="true"/>
              <p:nvPr/>
            </p:nvSpPr>
            <p:spPr>
              <a:xfrm>
                <a:off x="0" y="47625"/>
                <a:ext cx="1691186" cy="358775"/>
              </a:xfrm>
              <a:prstGeom prst="rect">
                <a:avLst/>
              </a:prstGeom>
            </p:spPr>
            <p:txBody>
              <a:bodyPr anchor="ctr" rtlCol="false" tIns="73477" lIns="73477" bIns="73477" rIns="73477"/>
              <a:lstStyle/>
              <a:p>
                <a:pPr algn="ctr">
                  <a:lnSpc>
                    <a:spcPts val="2032"/>
                  </a:lnSpc>
                </a:pPr>
              </a:p>
            </p:txBody>
          </p:sp>
        </p:grpSp>
        <p:grpSp>
          <p:nvGrpSpPr>
            <p:cNvPr name="Group 35" id="35"/>
            <p:cNvGrpSpPr/>
            <p:nvPr/>
          </p:nvGrpSpPr>
          <p:grpSpPr>
            <a:xfrm rot="5400000">
              <a:off x="3763804" y="1449390"/>
              <a:ext cx="1080471" cy="1080471"/>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37" id="37"/>
              <p:cNvSpPr txBox="true"/>
              <p:nvPr/>
            </p:nvSpPr>
            <p:spPr>
              <a:xfrm>
                <a:off x="76200" y="123825"/>
                <a:ext cx="660400" cy="612775"/>
              </a:xfrm>
              <a:prstGeom prst="rect">
                <a:avLst/>
              </a:prstGeom>
            </p:spPr>
            <p:txBody>
              <a:bodyPr anchor="ctr" rtlCol="false" tIns="73477" lIns="73477" bIns="73477" rIns="73477"/>
              <a:lstStyle/>
              <a:p>
                <a:pPr algn="ctr">
                  <a:lnSpc>
                    <a:spcPts val="2032"/>
                  </a:lnSpc>
                </a:pPr>
              </a:p>
            </p:txBody>
          </p:sp>
        </p:grpSp>
        <p:grpSp>
          <p:nvGrpSpPr>
            <p:cNvPr name="Group 38" id="38"/>
            <p:cNvGrpSpPr/>
            <p:nvPr/>
          </p:nvGrpSpPr>
          <p:grpSpPr>
            <a:xfrm rot="5400000">
              <a:off x="3218643" y="824570"/>
              <a:ext cx="2170792" cy="521652"/>
              <a:chOff x="0" y="0"/>
              <a:chExt cx="1691186" cy="406400"/>
            </a:xfrm>
          </p:grpSpPr>
          <p:sp>
            <p:nvSpPr>
              <p:cNvPr name="Freeform 39" id="39"/>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40" id="40"/>
              <p:cNvSpPr txBox="true"/>
              <p:nvPr/>
            </p:nvSpPr>
            <p:spPr>
              <a:xfrm>
                <a:off x="0" y="47625"/>
                <a:ext cx="1691186" cy="358775"/>
              </a:xfrm>
              <a:prstGeom prst="rect">
                <a:avLst/>
              </a:prstGeom>
            </p:spPr>
            <p:txBody>
              <a:bodyPr anchor="ctr" rtlCol="false" tIns="73477" lIns="73477" bIns="73477" rIns="73477"/>
              <a:lstStyle/>
              <a:p>
                <a:pPr algn="ctr">
                  <a:lnSpc>
                    <a:spcPts val="2032"/>
                  </a:lnSpc>
                </a:pPr>
              </a:p>
            </p:txBody>
          </p:sp>
        </p:grpSp>
        <p:grpSp>
          <p:nvGrpSpPr>
            <p:cNvPr name="Group 41" id="41"/>
            <p:cNvGrpSpPr/>
            <p:nvPr/>
          </p:nvGrpSpPr>
          <p:grpSpPr>
            <a:xfrm rot="5400000">
              <a:off x="1925130" y="1449390"/>
              <a:ext cx="1080471" cy="1080471"/>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43" id="43"/>
              <p:cNvSpPr txBox="true"/>
              <p:nvPr/>
            </p:nvSpPr>
            <p:spPr>
              <a:xfrm>
                <a:off x="76200" y="123825"/>
                <a:ext cx="660400" cy="612775"/>
              </a:xfrm>
              <a:prstGeom prst="rect">
                <a:avLst/>
              </a:prstGeom>
            </p:spPr>
            <p:txBody>
              <a:bodyPr anchor="ctr" rtlCol="false" tIns="73477" lIns="73477" bIns="73477" rIns="73477"/>
              <a:lstStyle/>
              <a:p>
                <a:pPr algn="ctr">
                  <a:lnSpc>
                    <a:spcPts val="2032"/>
                  </a:lnSpc>
                </a:pPr>
              </a:p>
            </p:txBody>
          </p:sp>
        </p:grpSp>
        <p:grpSp>
          <p:nvGrpSpPr>
            <p:cNvPr name="Group 44" id="44"/>
            <p:cNvGrpSpPr/>
            <p:nvPr/>
          </p:nvGrpSpPr>
          <p:grpSpPr>
            <a:xfrm rot="5400000">
              <a:off x="1379969" y="824570"/>
              <a:ext cx="2170792" cy="521652"/>
              <a:chOff x="0" y="0"/>
              <a:chExt cx="1691186" cy="406400"/>
            </a:xfrm>
          </p:grpSpPr>
          <p:sp>
            <p:nvSpPr>
              <p:cNvPr name="Freeform 45" id="4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46" id="46"/>
              <p:cNvSpPr txBox="true"/>
              <p:nvPr/>
            </p:nvSpPr>
            <p:spPr>
              <a:xfrm>
                <a:off x="0" y="47625"/>
                <a:ext cx="1691186" cy="358775"/>
              </a:xfrm>
              <a:prstGeom prst="rect">
                <a:avLst/>
              </a:prstGeom>
            </p:spPr>
            <p:txBody>
              <a:bodyPr anchor="ctr" rtlCol="false" tIns="73477" lIns="73477" bIns="73477" rIns="73477"/>
              <a:lstStyle/>
              <a:p>
                <a:pPr algn="ctr">
                  <a:lnSpc>
                    <a:spcPts val="2032"/>
                  </a:lnSpc>
                </a:pPr>
              </a:p>
            </p:txBody>
          </p:sp>
        </p:grpSp>
      </p:grpSp>
      <p:sp>
        <p:nvSpPr>
          <p:cNvPr name="Freeform 47" id="47"/>
          <p:cNvSpPr/>
          <p:nvPr/>
        </p:nvSpPr>
        <p:spPr>
          <a:xfrm flipH="true" flipV="false" rot="-885702">
            <a:off x="2770198" y="736506"/>
            <a:ext cx="3661516" cy="13076842"/>
          </a:xfrm>
          <a:custGeom>
            <a:avLst/>
            <a:gdLst/>
            <a:ahLst/>
            <a:cxnLst/>
            <a:rect r="r" b="b" t="t" l="l"/>
            <a:pathLst>
              <a:path h="13076842" w="3661516">
                <a:moveTo>
                  <a:pt x="3661516" y="0"/>
                </a:moveTo>
                <a:lnTo>
                  <a:pt x="0" y="0"/>
                </a:lnTo>
                <a:lnTo>
                  <a:pt x="0" y="13076842"/>
                </a:lnTo>
                <a:lnTo>
                  <a:pt x="3661516" y="13076842"/>
                </a:lnTo>
                <a:lnTo>
                  <a:pt x="366151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8" id="48"/>
          <p:cNvSpPr txBox="true"/>
          <p:nvPr/>
        </p:nvSpPr>
        <p:spPr>
          <a:xfrm rot="0">
            <a:off x="6297018" y="5200564"/>
            <a:ext cx="10593074" cy="2302509"/>
          </a:xfrm>
          <a:prstGeom prst="rect">
            <a:avLst/>
          </a:prstGeom>
        </p:spPr>
        <p:txBody>
          <a:bodyPr anchor="t" rtlCol="false" tIns="0" lIns="0" bIns="0" rIns="0">
            <a:spAutoFit/>
          </a:bodyPr>
          <a:lstStyle/>
          <a:p>
            <a:pPr algn="ctr">
              <a:lnSpc>
                <a:spcPts val="16159"/>
              </a:lnSpc>
            </a:pPr>
            <a:r>
              <a:rPr lang="en-US" sz="20199" spc="222">
                <a:solidFill>
                  <a:srgbClr val="1C0052"/>
                </a:solidFill>
                <a:latin typeface="Hibernate"/>
                <a:ea typeface="Hibernate"/>
                <a:cs typeface="Hibernate"/>
                <a:sym typeface="Hibernate"/>
              </a:rPr>
              <a:t>THANK YOU!</a:t>
            </a:r>
          </a:p>
        </p:txBody>
      </p:sp>
      <p:grpSp>
        <p:nvGrpSpPr>
          <p:cNvPr name="Group 49" id="49"/>
          <p:cNvGrpSpPr/>
          <p:nvPr/>
        </p:nvGrpSpPr>
        <p:grpSpPr>
          <a:xfrm rot="-7019229">
            <a:off x="340692" y="6874524"/>
            <a:ext cx="2607994" cy="3513187"/>
            <a:chOff x="0" y="0"/>
            <a:chExt cx="3477325" cy="4684249"/>
          </a:xfrm>
        </p:grpSpPr>
        <p:sp>
          <p:nvSpPr>
            <p:cNvPr name="Freeform 50" id="50"/>
            <p:cNvSpPr/>
            <p:nvPr/>
          </p:nvSpPr>
          <p:spPr>
            <a:xfrm flipH="false" flipV="false" rot="0">
              <a:off x="0" y="152191"/>
              <a:ext cx="3477325" cy="4532059"/>
            </a:xfrm>
            <a:custGeom>
              <a:avLst/>
              <a:gdLst/>
              <a:ahLst/>
              <a:cxnLst/>
              <a:rect r="r" b="b" t="t" l="l"/>
              <a:pathLst>
                <a:path h="4532059" w="3477325">
                  <a:moveTo>
                    <a:pt x="0" y="0"/>
                  </a:moveTo>
                  <a:lnTo>
                    <a:pt x="3477325" y="0"/>
                  </a:lnTo>
                  <a:lnTo>
                    <a:pt x="3477325" y="4532058"/>
                  </a:lnTo>
                  <a:lnTo>
                    <a:pt x="0" y="45320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1" id="51"/>
            <p:cNvSpPr/>
            <p:nvPr/>
          </p:nvSpPr>
          <p:spPr>
            <a:xfrm flipH="false" flipV="false" rot="0">
              <a:off x="0" y="0"/>
              <a:ext cx="3477325" cy="4532059"/>
            </a:xfrm>
            <a:custGeom>
              <a:avLst/>
              <a:gdLst/>
              <a:ahLst/>
              <a:cxnLst/>
              <a:rect r="r" b="b" t="t" l="l"/>
              <a:pathLst>
                <a:path h="4532059" w="3477325">
                  <a:moveTo>
                    <a:pt x="0" y="0"/>
                  </a:moveTo>
                  <a:lnTo>
                    <a:pt x="3477325" y="0"/>
                  </a:lnTo>
                  <a:lnTo>
                    <a:pt x="3477325" y="4532059"/>
                  </a:lnTo>
                  <a:lnTo>
                    <a:pt x="0" y="45320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52" id="52"/>
          <p:cNvSpPr/>
          <p:nvPr/>
        </p:nvSpPr>
        <p:spPr>
          <a:xfrm flipH="false" flipV="false" rot="9183019">
            <a:off x="1006205" y="1490461"/>
            <a:ext cx="1276968" cy="1268842"/>
          </a:xfrm>
          <a:custGeom>
            <a:avLst/>
            <a:gdLst/>
            <a:ahLst/>
            <a:cxnLst/>
            <a:rect r="r" b="b" t="t" l="l"/>
            <a:pathLst>
              <a:path h="1268842" w="1276968">
                <a:moveTo>
                  <a:pt x="0" y="0"/>
                </a:moveTo>
                <a:lnTo>
                  <a:pt x="1276968" y="0"/>
                </a:lnTo>
                <a:lnTo>
                  <a:pt x="1276968" y="1268842"/>
                </a:lnTo>
                <a:lnTo>
                  <a:pt x="0" y="1268842"/>
                </a:lnTo>
                <a:lnTo>
                  <a:pt x="0" y="0"/>
                </a:lnTo>
                <a:close/>
              </a:path>
            </a:pathLst>
          </a:custGeom>
          <a:blipFill>
            <a:blip r:embed="rId10">
              <a:extLst>
                <a:ext uri="{96DAC541-7B7A-43D3-8B79-37D633B846F1}">
                  <asvg:svgBlip xmlns:asvg="http://schemas.microsoft.com/office/drawing/2016/SVG/main" r:embed="rId11"/>
                </a:ext>
              </a:extLst>
            </a:blip>
            <a:stretch>
              <a:fillRect l="-62820" t="-57308" r="0" b="0"/>
            </a:stretch>
          </a:blipFill>
        </p:spPr>
      </p:sp>
      <p:sp>
        <p:nvSpPr>
          <p:cNvPr name="TextBox 53" id="53"/>
          <p:cNvSpPr txBox="true"/>
          <p:nvPr/>
        </p:nvSpPr>
        <p:spPr>
          <a:xfrm rot="0">
            <a:off x="8289557" y="7305532"/>
            <a:ext cx="6607996" cy="414131"/>
          </a:xfrm>
          <a:prstGeom prst="rect">
            <a:avLst/>
          </a:prstGeom>
        </p:spPr>
        <p:txBody>
          <a:bodyPr anchor="t" rtlCol="false" tIns="0" lIns="0" bIns="0" rIns="0">
            <a:spAutoFit/>
          </a:bodyPr>
          <a:lstStyle/>
          <a:p>
            <a:pPr algn="ctr">
              <a:lnSpc>
                <a:spcPts val="3217"/>
              </a:lnSpc>
            </a:pPr>
            <a:r>
              <a:rPr lang="en-US" b="true" sz="2898" spc="113">
                <a:solidFill>
                  <a:srgbClr val="FFFFFF"/>
                </a:solidFill>
                <a:latin typeface="Amaranth Bold"/>
                <a:ea typeface="Amaranth Bold"/>
                <a:cs typeface="Amaranth Bold"/>
                <a:sym typeface="Amaranth Bold"/>
              </a:rPr>
              <a:t>www.reallygreatsite.com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671670" y="2588815"/>
            <a:ext cx="600547" cy="2051559"/>
          </a:xfrm>
          <a:custGeom>
            <a:avLst/>
            <a:gdLst/>
            <a:ahLst/>
            <a:cxnLst/>
            <a:rect r="r" b="b" t="t" l="l"/>
            <a:pathLst>
              <a:path h="2051559" w="600547">
                <a:moveTo>
                  <a:pt x="0" y="0"/>
                </a:moveTo>
                <a:lnTo>
                  <a:pt x="600547" y="0"/>
                </a:lnTo>
                <a:lnTo>
                  <a:pt x="600547" y="2051559"/>
                </a:lnTo>
                <a:lnTo>
                  <a:pt x="0" y="20515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911084" y="2500938"/>
            <a:ext cx="642878" cy="2155994"/>
          </a:xfrm>
          <a:custGeom>
            <a:avLst/>
            <a:gdLst/>
            <a:ahLst/>
            <a:cxnLst/>
            <a:rect r="r" b="b" t="t" l="l"/>
            <a:pathLst>
              <a:path h="2155994" w="642878">
                <a:moveTo>
                  <a:pt x="0" y="0"/>
                </a:moveTo>
                <a:lnTo>
                  <a:pt x="642878" y="0"/>
                </a:lnTo>
                <a:lnTo>
                  <a:pt x="642878" y="2155993"/>
                </a:lnTo>
                <a:lnTo>
                  <a:pt x="0" y="21559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977746" y="2536598"/>
            <a:ext cx="1274543" cy="1958096"/>
          </a:xfrm>
          <a:custGeom>
            <a:avLst/>
            <a:gdLst/>
            <a:ahLst/>
            <a:cxnLst/>
            <a:rect r="r" b="b" t="t" l="l"/>
            <a:pathLst>
              <a:path h="1958096" w="1274543">
                <a:moveTo>
                  <a:pt x="0" y="0"/>
                </a:moveTo>
                <a:lnTo>
                  <a:pt x="1274543" y="0"/>
                </a:lnTo>
                <a:lnTo>
                  <a:pt x="1274543" y="1958096"/>
                </a:lnTo>
                <a:lnTo>
                  <a:pt x="0" y="19580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767194" y="2983079"/>
            <a:ext cx="2931085" cy="1263031"/>
          </a:xfrm>
          <a:custGeom>
            <a:avLst/>
            <a:gdLst/>
            <a:ahLst/>
            <a:cxnLst/>
            <a:rect r="r" b="b" t="t" l="l"/>
            <a:pathLst>
              <a:path h="1263031" w="2931085">
                <a:moveTo>
                  <a:pt x="0" y="0"/>
                </a:moveTo>
                <a:lnTo>
                  <a:pt x="2931085" y="0"/>
                </a:lnTo>
                <a:lnTo>
                  <a:pt x="2931085" y="1263031"/>
                </a:lnTo>
                <a:lnTo>
                  <a:pt x="0" y="12630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693936" y="5084419"/>
            <a:ext cx="1178518" cy="1670580"/>
          </a:xfrm>
          <a:custGeom>
            <a:avLst/>
            <a:gdLst/>
            <a:ahLst/>
            <a:cxnLst/>
            <a:rect r="r" b="b" t="t" l="l"/>
            <a:pathLst>
              <a:path h="1670580" w="1178518">
                <a:moveTo>
                  <a:pt x="0" y="0"/>
                </a:moveTo>
                <a:lnTo>
                  <a:pt x="1178518" y="0"/>
                </a:lnTo>
                <a:lnTo>
                  <a:pt x="1178518" y="1670579"/>
                </a:lnTo>
                <a:lnTo>
                  <a:pt x="0" y="16705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875446" y="4929334"/>
            <a:ext cx="1357076" cy="1478004"/>
          </a:xfrm>
          <a:custGeom>
            <a:avLst/>
            <a:gdLst/>
            <a:ahLst/>
            <a:cxnLst/>
            <a:rect r="r" b="b" t="t" l="l"/>
            <a:pathLst>
              <a:path h="1478004" w="1357076">
                <a:moveTo>
                  <a:pt x="0" y="0"/>
                </a:moveTo>
                <a:lnTo>
                  <a:pt x="1357077" y="0"/>
                </a:lnTo>
                <a:lnTo>
                  <a:pt x="1357077" y="1478004"/>
                </a:lnTo>
                <a:lnTo>
                  <a:pt x="0" y="147800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3236419" y="4992137"/>
            <a:ext cx="1245362" cy="1589208"/>
          </a:xfrm>
          <a:custGeom>
            <a:avLst/>
            <a:gdLst/>
            <a:ahLst/>
            <a:cxnLst/>
            <a:rect r="r" b="b" t="t" l="l"/>
            <a:pathLst>
              <a:path h="1589208" w="1245362">
                <a:moveTo>
                  <a:pt x="0" y="0"/>
                </a:moveTo>
                <a:lnTo>
                  <a:pt x="1245361" y="0"/>
                </a:lnTo>
                <a:lnTo>
                  <a:pt x="1245361" y="1589209"/>
                </a:lnTo>
                <a:lnTo>
                  <a:pt x="0" y="158920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3458367" y="2536598"/>
            <a:ext cx="574436" cy="2051559"/>
          </a:xfrm>
          <a:custGeom>
            <a:avLst/>
            <a:gdLst/>
            <a:ahLst/>
            <a:cxnLst/>
            <a:rect r="r" b="b" t="t" l="l"/>
            <a:pathLst>
              <a:path h="2051559" w="574436">
                <a:moveTo>
                  <a:pt x="0" y="0"/>
                </a:moveTo>
                <a:lnTo>
                  <a:pt x="574437" y="0"/>
                </a:lnTo>
                <a:lnTo>
                  <a:pt x="574437" y="2051559"/>
                </a:lnTo>
                <a:lnTo>
                  <a:pt x="0" y="2051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13102870" y="4561649"/>
            <a:ext cx="2833123" cy="1941977"/>
          </a:xfrm>
          <a:custGeom>
            <a:avLst/>
            <a:gdLst/>
            <a:ahLst/>
            <a:cxnLst/>
            <a:rect r="r" b="b" t="t" l="l"/>
            <a:pathLst>
              <a:path h="1941977" w="2833123">
                <a:moveTo>
                  <a:pt x="0" y="0"/>
                </a:moveTo>
                <a:lnTo>
                  <a:pt x="2833123" y="0"/>
                </a:lnTo>
                <a:lnTo>
                  <a:pt x="2833123" y="1941977"/>
                </a:lnTo>
                <a:lnTo>
                  <a:pt x="0" y="194197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false" flipV="false" rot="0">
            <a:off x="12079686" y="3055459"/>
            <a:ext cx="3468813" cy="1046951"/>
          </a:xfrm>
          <a:custGeom>
            <a:avLst/>
            <a:gdLst/>
            <a:ahLst/>
            <a:cxnLst/>
            <a:rect r="r" b="b" t="t" l="l"/>
            <a:pathLst>
              <a:path h="1046951" w="3468813">
                <a:moveTo>
                  <a:pt x="0" y="0"/>
                </a:moveTo>
                <a:lnTo>
                  <a:pt x="3468813" y="0"/>
                </a:lnTo>
                <a:lnTo>
                  <a:pt x="3468813" y="1046951"/>
                </a:lnTo>
                <a:lnTo>
                  <a:pt x="0" y="104695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2" id="12"/>
          <p:cNvSpPr/>
          <p:nvPr/>
        </p:nvSpPr>
        <p:spPr>
          <a:xfrm flipH="false" flipV="false" rot="0">
            <a:off x="10831307" y="4833046"/>
            <a:ext cx="1248379" cy="1670580"/>
          </a:xfrm>
          <a:custGeom>
            <a:avLst/>
            <a:gdLst/>
            <a:ahLst/>
            <a:cxnLst/>
            <a:rect r="r" b="b" t="t" l="l"/>
            <a:pathLst>
              <a:path h="1670580" w="1248379">
                <a:moveTo>
                  <a:pt x="0" y="0"/>
                </a:moveTo>
                <a:lnTo>
                  <a:pt x="1248379" y="0"/>
                </a:lnTo>
                <a:lnTo>
                  <a:pt x="1248379" y="1670580"/>
                </a:lnTo>
                <a:lnTo>
                  <a:pt x="0" y="1670580"/>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3" id="13"/>
          <p:cNvSpPr/>
          <p:nvPr/>
        </p:nvSpPr>
        <p:spPr>
          <a:xfrm flipH="false" flipV="false" rot="0">
            <a:off x="1816716" y="2386190"/>
            <a:ext cx="1151885" cy="2270742"/>
          </a:xfrm>
          <a:custGeom>
            <a:avLst/>
            <a:gdLst/>
            <a:ahLst/>
            <a:cxnLst/>
            <a:rect r="r" b="b" t="t" l="l"/>
            <a:pathLst>
              <a:path h="2270742" w="1151885">
                <a:moveTo>
                  <a:pt x="0" y="0"/>
                </a:moveTo>
                <a:lnTo>
                  <a:pt x="1151885" y="0"/>
                </a:lnTo>
                <a:lnTo>
                  <a:pt x="1151885" y="2270741"/>
                </a:lnTo>
                <a:lnTo>
                  <a:pt x="0" y="2270741"/>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4" id="14"/>
          <p:cNvSpPr/>
          <p:nvPr/>
        </p:nvSpPr>
        <p:spPr>
          <a:xfrm flipH="false" flipV="false" rot="0">
            <a:off x="1816716" y="7073325"/>
            <a:ext cx="773516" cy="2275046"/>
          </a:xfrm>
          <a:custGeom>
            <a:avLst/>
            <a:gdLst/>
            <a:ahLst/>
            <a:cxnLst/>
            <a:rect r="r" b="b" t="t" l="l"/>
            <a:pathLst>
              <a:path h="2275046" w="773516">
                <a:moveTo>
                  <a:pt x="0" y="0"/>
                </a:moveTo>
                <a:lnTo>
                  <a:pt x="773516" y="0"/>
                </a:lnTo>
                <a:lnTo>
                  <a:pt x="773516" y="2275046"/>
                </a:lnTo>
                <a:lnTo>
                  <a:pt x="0" y="227504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5" id="15"/>
          <p:cNvSpPr/>
          <p:nvPr/>
        </p:nvSpPr>
        <p:spPr>
          <a:xfrm flipH="false" flipV="false" rot="0">
            <a:off x="6789405" y="4826133"/>
            <a:ext cx="1533658" cy="1491831"/>
          </a:xfrm>
          <a:custGeom>
            <a:avLst/>
            <a:gdLst/>
            <a:ahLst/>
            <a:cxnLst/>
            <a:rect r="r" b="b" t="t" l="l"/>
            <a:pathLst>
              <a:path h="1491831" w="1533658">
                <a:moveTo>
                  <a:pt x="0" y="0"/>
                </a:moveTo>
                <a:lnTo>
                  <a:pt x="1533657" y="0"/>
                </a:lnTo>
                <a:lnTo>
                  <a:pt x="1533657" y="1491830"/>
                </a:lnTo>
                <a:lnTo>
                  <a:pt x="0" y="1491830"/>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16" id="16"/>
          <p:cNvSpPr/>
          <p:nvPr/>
        </p:nvSpPr>
        <p:spPr>
          <a:xfrm flipH="false" flipV="false" rot="0">
            <a:off x="8767194" y="7188637"/>
            <a:ext cx="1774909" cy="2159734"/>
          </a:xfrm>
          <a:custGeom>
            <a:avLst/>
            <a:gdLst/>
            <a:ahLst/>
            <a:cxnLst/>
            <a:rect r="r" b="b" t="t" l="l"/>
            <a:pathLst>
              <a:path h="2159734" w="1774909">
                <a:moveTo>
                  <a:pt x="0" y="0"/>
                </a:moveTo>
                <a:lnTo>
                  <a:pt x="1774909" y="0"/>
                </a:lnTo>
                <a:lnTo>
                  <a:pt x="1774909" y="2159734"/>
                </a:lnTo>
                <a:lnTo>
                  <a:pt x="0" y="2159734"/>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17" id="17"/>
          <p:cNvSpPr/>
          <p:nvPr/>
        </p:nvSpPr>
        <p:spPr>
          <a:xfrm flipH="false" flipV="false" rot="0">
            <a:off x="3458367" y="8210848"/>
            <a:ext cx="3389606" cy="1238747"/>
          </a:xfrm>
          <a:custGeom>
            <a:avLst/>
            <a:gdLst/>
            <a:ahLst/>
            <a:cxnLst/>
            <a:rect r="r" b="b" t="t" l="l"/>
            <a:pathLst>
              <a:path h="1238747" w="3389606">
                <a:moveTo>
                  <a:pt x="0" y="0"/>
                </a:moveTo>
                <a:lnTo>
                  <a:pt x="3389606" y="0"/>
                </a:lnTo>
                <a:lnTo>
                  <a:pt x="3389606" y="1238747"/>
                </a:lnTo>
                <a:lnTo>
                  <a:pt x="0" y="1238747"/>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18" id="18"/>
          <p:cNvSpPr/>
          <p:nvPr/>
        </p:nvSpPr>
        <p:spPr>
          <a:xfrm flipH="false" flipV="false" rot="0">
            <a:off x="8998729" y="4929334"/>
            <a:ext cx="1440796" cy="1346490"/>
          </a:xfrm>
          <a:custGeom>
            <a:avLst/>
            <a:gdLst/>
            <a:ahLst/>
            <a:cxnLst/>
            <a:rect r="r" b="b" t="t" l="l"/>
            <a:pathLst>
              <a:path h="1346490" w="1440796">
                <a:moveTo>
                  <a:pt x="0" y="0"/>
                </a:moveTo>
                <a:lnTo>
                  <a:pt x="1440796" y="0"/>
                </a:lnTo>
                <a:lnTo>
                  <a:pt x="1440796" y="1346490"/>
                </a:lnTo>
                <a:lnTo>
                  <a:pt x="0" y="1346490"/>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19" id="19"/>
          <p:cNvSpPr/>
          <p:nvPr/>
        </p:nvSpPr>
        <p:spPr>
          <a:xfrm flipH="false" flipV="false" rot="0">
            <a:off x="3420089" y="7014411"/>
            <a:ext cx="3351247" cy="865231"/>
          </a:xfrm>
          <a:custGeom>
            <a:avLst/>
            <a:gdLst/>
            <a:ahLst/>
            <a:cxnLst/>
            <a:rect r="r" b="b" t="t" l="l"/>
            <a:pathLst>
              <a:path h="865231" w="3351247">
                <a:moveTo>
                  <a:pt x="0" y="0"/>
                </a:moveTo>
                <a:lnTo>
                  <a:pt x="3351247" y="0"/>
                </a:lnTo>
                <a:lnTo>
                  <a:pt x="3351247" y="865231"/>
                </a:lnTo>
                <a:lnTo>
                  <a:pt x="0" y="865231"/>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20" id="20"/>
          <p:cNvSpPr/>
          <p:nvPr/>
        </p:nvSpPr>
        <p:spPr>
          <a:xfrm flipH="false" flipV="false" rot="0">
            <a:off x="7362268" y="7073325"/>
            <a:ext cx="890021" cy="2376270"/>
          </a:xfrm>
          <a:custGeom>
            <a:avLst/>
            <a:gdLst/>
            <a:ahLst/>
            <a:cxnLst/>
            <a:rect r="r" b="b" t="t" l="l"/>
            <a:pathLst>
              <a:path h="2376270" w="890021">
                <a:moveTo>
                  <a:pt x="0" y="0"/>
                </a:moveTo>
                <a:lnTo>
                  <a:pt x="890021" y="0"/>
                </a:lnTo>
                <a:lnTo>
                  <a:pt x="890021" y="2376270"/>
                </a:lnTo>
                <a:lnTo>
                  <a:pt x="0" y="2376270"/>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21" id="21"/>
          <p:cNvSpPr/>
          <p:nvPr/>
        </p:nvSpPr>
        <p:spPr>
          <a:xfrm flipH="false" flipV="false" rot="0">
            <a:off x="10842204" y="6944750"/>
            <a:ext cx="3372428" cy="2403621"/>
          </a:xfrm>
          <a:custGeom>
            <a:avLst/>
            <a:gdLst/>
            <a:ahLst/>
            <a:cxnLst/>
            <a:rect r="r" b="b" t="t" l="l"/>
            <a:pathLst>
              <a:path h="2403621" w="3372428">
                <a:moveTo>
                  <a:pt x="0" y="0"/>
                </a:moveTo>
                <a:lnTo>
                  <a:pt x="3372427" y="0"/>
                </a:lnTo>
                <a:lnTo>
                  <a:pt x="3372427" y="2403621"/>
                </a:lnTo>
                <a:lnTo>
                  <a:pt x="0" y="2403621"/>
                </a:lnTo>
                <a:lnTo>
                  <a:pt x="0" y="0"/>
                </a:lnTo>
                <a:close/>
              </a:path>
            </a:pathLst>
          </a:custGeom>
          <a:blipFill>
            <a:blip r:embed="rId40">
              <a:extLst>
                <a:ext uri="{96DAC541-7B7A-43D3-8B79-37D633B846F1}">
                  <asvg:svgBlip xmlns:asvg="http://schemas.microsoft.com/office/drawing/2016/SVG/main" r:embed="rId41"/>
                </a:ext>
              </a:extLst>
            </a:blip>
            <a:stretch>
              <a:fillRect l="0" t="0" r="0" b="0"/>
            </a:stretch>
          </a:blipFill>
        </p:spPr>
      </p:sp>
      <p:sp>
        <p:nvSpPr>
          <p:cNvPr name="Freeform 22" id="22"/>
          <p:cNvSpPr/>
          <p:nvPr/>
        </p:nvSpPr>
        <p:spPr>
          <a:xfrm flipH="false" flipV="false" rot="0">
            <a:off x="14519431" y="6825268"/>
            <a:ext cx="2082707" cy="2523104"/>
          </a:xfrm>
          <a:custGeom>
            <a:avLst/>
            <a:gdLst/>
            <a:ahLst/>
            <a:cxnLst/>
            <a:rect r="r" b="b" t="t" l="l"/>
            <a:pathLst>
              <a:path h="2523104" w="2082707">
                <a:moveTo>
                  <a:pt x="0" y="0"/>
                </a:moveTo>
                <a:lnTo>
                  <a:pt x="2082708" y="0"/>
                </a:lnTo>
                <a:lnTo>
                  <a:pt x="2082708" y="2523103"/>
                </a:lnTo>
                <a:lnTo>
                  <a:pt x="0" y="2523103"/>
                </a:lnTo>
                <a:lnTo>
                  <a:pt x="0" y="0"/>
                </a:lnTo>
                <a:close/>
              </a:path>
            </a:pathLst>
          </a:custGeom>
          <a:blipFill>
            <a:blip r:embed="rId42">
              <a:extLst>
                <a:ext uri="{96DAC541-7B7A-43D3-8B79-37D633B846F1}">
                  <asvg:svgBlip xmlns:asvg="http://schemas.microsoft.com/office/drawing/2016/SVG/main" r:embed="rId43"/>
                </a:ext>
              </a:extLst>
            </a:blip>
            <a:stretch>
              <a:fillRect l="0" t="0" r="0" b="0"/>
            </a:stretch>
          </a:blipFill>
        </p:spPr>
      </p:sp>
      <p:sp>
        <p:nvSpPr>
          <p:cNvPr name="TextBox 23" id="23"/>
          <p:cNvSpPr txBox="true"/>
          <p:nvPr/>
        </p:nvSpPr>
        <p:spPr>
          <a:xfrm rot="0">
            <a:off x="2658723" y="1019143"/>
            <a:ext cx="12970554" cy="1448943"/>
          </a:xfrm>
          <a:prstGeom prst="rect">
            <a:avLst/>
          </a:prstGeom>
        </p:spPr>
        <p:txBody>
          <a:bodyPr anchor="t" rtlCol="false" tIns="0" lIns="0" bIns="0" rIns="0">
            <a:spAutoFit/>
          </a:bodyPr>
          <a:lstStyle/>
          <a:p>
            <a:pPr algn="ctr">
              <a:lnSpc>
                <a:spcPts val="11211"/>
              </a:lnSpc>
            </a:pPr>
            <a:r>
              <a:rPr lang="en-US" sz="10100" spc="242">
                <a:solidFill>
                  <a:srgbClr val="1C0052"/>
                </a:solidFill>
                <a:latin typeface="Hibernate"/>
                <a:ea typeface="Hibernate"/>
                <a:cs typeface="Hibernate"/>
                <a:sym typeface="Hibernate"/>
              </a:rPr>
              <a:t>RESOURCES PAGE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691488">
            <a:off x="49884" y="3551553"/>
            <a:ext cx="6546886" cy="7931250"/>
          </a:xfrm>
          <a:custGeom>
            <a:avLst/>
            <a:gdLst/>
            <a:ahLst/>
            <a:cxnLst/>
            <a:rect r="r" b="b" t="t" l="l"/>
            <a:pathLst>
              <a:path h="7931250" w="6546886">
                <a:moveTo>
                  <a:pt x="0" y="0"/>
                </a:moveTo>
                <a:lnTo>
                  <a:pt x="6546886" y="0"/>
                </a:lnTo>
                <a:lnTo>
                  <a:pt x="6546886" y="7931250"/>
                </a:lnTo>
                <a:lnTo>
                  <a:pt x="0" y="79312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678035">
            <a:off x="5673937" y="3804872"/>
            <a:ext cx="1660489" cy="5672477"/>
          </a:xfrm>
          <a:custGeom>
            <a:avLst/>
            <a:gdLst/>
            <a:ahLst/>
            <a:cxnLst/>
            <a:rect r="r" b="b" t="t" l="l"/>
            <a:pathLst>
              <a:path h="5672477" w="1660489">
                <a:moveTo>
                  <a:pt x="0" y="0"/>
                </a:moveTo>
                <a:lnTo>
                  <a:pt x="1660488" y="0"/>
                </a:lnTo>
                <a:lnTo>
                  <a:pt x="1660488" y="5672476"/>
                </a:lnTo>
                <a:lnTo>
                  <a:pt x="0" y="56724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749742" y="7197090"/>
            <a:ext cx="3629025" cy="2338388"/>
            <a:chOff x="0" y="0"/>
            <a:chExt cx="4838700" cy="3117850"/>
          </a:xfrm>
        </p:grpSpPr>
        <p:sp>
          <p:nvSpPr>
            <p:cNvPr name="Freeform 6" id="6"/>
            <p:cNvSpPr/>
            <p:nvPr/>
          </p:nvSpPr>
          <p:spPr>
            <a:xfrm flipH="false" flipV="false" rot="0">
              <a:off x="49530" y="48260"/>
              <a:ext cx="4740910" cy="3018790"/>
            </a:xfrm>
            <a:custGeom>
              <a:avLst/>
              <a:gdLst/>
              <a:ahLst/>
              <a:cxnLst/>
              <a:rect r="r" b="b" t="t" l="l"/>
              <a:pathLst>
                <a:path h="3018790" w="4740910">
                  <a:moveTo>
                    <a:pt x="105410" y="16510"/>
                  </a:moveTo>
                  <a:cubicBezTo>
                    <a:pt x="694690" y="518160"/>
                    <a:pt x="797560" y="589280"/>
                    <a:pt x="918210" y="666750"/>
                  </a:cubicBezTo>
                  <a:cubicBezTo>
                    <a:pt x="1042670" y="746760"/>
                    <a:pt x="1179830" y="829310"/>
                    <a:pt x="1310640" y="894080"/>
                  </a:cubicBezTo>
                  <a:cubicBezTo>
                    <a:pt x="1433830" y="955040"/>
                    <a:pt x="1563370" y="1004570"/>
                    <a:pt x="1678940" y="1045210"/>
                  </a:cubicBezTo>
                  <a:cubicBezTo>
                    <a:pt x="1776730" y="1079500"/>
                    <a:pt x="1869440" y="1106170"/>
                    <a:pt x="1955800" y="1126490"/>
                  </a:cubicBezTo>
                  <a:cubicBezTo>
                    <a:pt x="2028190" y="1143000"/>
                    <a:pt x="2100580" y="1159510"/>
                    <a:pt x="2160270" y="1160780"/>
                  </a:cubicBezTo>
                  <a:cubicBezTo>
                    <a:pt x="2205990" y="1162050"/>
                    <a:pt x="2250440" y="1165860"/>
                    <a:pt x="2283460" y="1146810"/>
                  </a:cubicBezTo>
                  <a:cubicBezTo>
                    <a:pt x="2316480" y="1127760"/>
                    <a:pt x="2341880" y="1083310"/>
                    <a:pt x="2359660" y="1046480"/>
                  </a:cubicBezTo>
                  <a:cubicBezTo>
                    <a:pt x="2377440" y="1010920"/>
                    <a:pt x="2386330" y="972820"/>
                    <a:pt x="2392680" y="933450"/>
                  </a:cubicBezTo>
                  <a:cubicBezTo>
                    <a:pt x="2400300" y="891540"/>
                    <a:pt x="2404110" y="845820"/>
                    <a:pt x="2400300" y="801370"/>
                  </a:cubicBezTo>
                  <a:cubicBezTo>
                    <a:pt x="2396490" y="755650"/>
                    <a:pt x="2383790" y="709930"/>
                    <a:pt x="2366010" y="665480"/>
                  </a:cubicBezTo>
                  <a:cubicBezTo>
                    <a:pt x="2346960" y="617220"/>
                    <a:pt x="2320290" y="567690"/>
                    <a:pt x="2288540" y="521970"/>
                  </a:cubicBezTo>
                  <a:cubicBezTo>
                    <a:pt x="2255520" y="473710"/>
                    <a:pt x="2213610" y="425450"/>
                    <a:pt x="2170430" y="383540"/>
                  </a:cubicBezTo>
                  <a:cubicBezTo>
                    <a:pt x="2128520" y="341630"/>
                    <a:pt x="2078990" y="302260"/>
                    <a:pt x="2033270" y="269240"/>
                  </a:cubicBezTo>
                  <a:cubicBezTo>
                    <a:pt x="1990090" y="238760"/>
                    <a:pt x="1945640" y="208280"/>
                    <a:pt x="1903730" y="189230"/>
                  </a:cubicBezTo>
                  <a:cubicBezTo>
                    <a:pt x="1868170" y="173990"/>
                    <a:pt x="1835150" y="166370"/>
                    <a:pt x="1800860" y="160020"/>
                  </a:cubicBezTo>
                  <a:cubicBezTo>
                    <a:pt x="1766570" y="153670"/>
                    <a:pt x="1728470" y="146050"/>
                    <a:pt x="1696720" y="148590"/>
                  </a:cubicBezTo>
                  <a:cubicBezTo>
                    <a:pt x="1667510" y="151130"/>
                    <a:pt x="1640840" y="157480"/>
                    <a:pt x="1615440" y="172720"/>
                  </a:cubicBezTo>
                  <a:cubicBezTo>
                    <a:pt x="1584960" y="191770"/>
                    <a:pt x="1549400" y="222250"/>
                    <a:pt x="1529080" y="264160"/>
                  </a:cubicBezTo>
                  <a:cubicBezTo>
                    <a:pt x="1501140" y="320040"/>
                    <a:pt x="1497330" y="410210"/>
                    <a:pt x="1487170" y="492760"/>
                  </a:cubicBezTo>
                  <a:cubicBezTo>
                    <a:pt x="1474470" y="590550"/>
                    <a:pt x="1459230" y="702310"/>
                    <a:pt x="1463040" y="815340"/>
                  </a:cubicBezTo>
                  <a:cubicBezTo>
                    <a:pt x="1466850" y="939800"/>
                    <a:pt x="1488440" y="1083310"/>
                    <a:pt x="1518920" y="1209040"/>
                  </a:cubicBezTo>
                  <a:cubicBezTo>
                    <a:pt x="1548130" y="1330960"/>
                    <a:pt x="1593850" y="1450340"/>
                    <a:pt x="1639570" y="1560830"/>
                  </a:cubicBezTo>
                  <a:cubicBezTo>
                    <a:pt x="1681480" y="1662430"/>
                    <a:pt x="1728470" y="1758950"/>
                    <a:pt x="1779270" y="1849120"/>
                  </a:cubicBezTo>
                  <a:cubicBezTo>
                    <a:pt x="1827530" y="1932940"/>
                    <a:pt x="1882140" y="2010410"/>
                    <a:pt x="1935480" y="2084070"/>
                  </a:cubicBezTo>
                  <a:cubicBezTo>
                    <a:pt x="1986280" y="2153920"/>
                    <a:pt x="2035810" y="2219960"/>
                    <a:pt x="2091690" y="2280920"/>
                  </a:cubicBezTo>
                  <a:cubicBezTo>
                    <a:pt x="2146300" y="2340610"/>
                    <a:pt x="2203450" y="2392680"/>
                    <a:pt x="2269490" y="2443480"/>
                  </a:cubicBezTo>
                  <a:cubicBezTo>
                    <a:pt x="2340610" y="2499360"/>
                    <a:pt x="2421890" y="2552700"/>
                    <a:pt x="2505710" y="2600960"/>
                  </a:cubicBezTo>
                  <a:cubicBezTo>
                    <a:pt x="2594610" y="2651760"/>
                    <a:pt x="2691130" y="2698750"/>
                    <a:pt x="2792730" y="2740660"/>
                  </a:cubicBezTo>
                  <a:cubicBezTo>
                    <a:pt x="2901950" y="2785110"/>
                    <a:pt x="3022600" y="2829560"/>
                    <a:pt x="3141980" y="2856230"/>
                  </a:cubicBezTo>
                  <a:cubicBezTo>
                    <a:pt x="3262630" y="2884170"/>
                    <a:pt x="3385820" y="2905760"/>
                    <a:pt x="3514090" y="2904490"/>
                  </a:cubicBezTo>
                  <a:cubicBezTo>
                    <a:pt x="3649980" y="2903220"/>
                    <a:pt x="3808730" y="2877820"/>
                    <a:pt x="3934460" y="2843530"/>
                  </a:cubicBezTo>
                  <a:cubicBezTo>
                    <a:pt x="4043680" y="2814320"/>
                    <a:pt x="4150360" y="2773680"/>
                    <a:pt x="4230370" y="2722880"/>
                  </a:cubicBezTo>
                  <a:cubicBezTo>
                    <a:pt x="4295140" y="2682240"/>
                    <a:pt x="4345940" y="2625090"/>
                    <a:pt x="4387850" y="2579370"/>
                  </a:cubicBezTo>
                  <a:cubicBezTo>
                    <a:pt x="4422140" y="2542540"/>
                    <a:pt x="4442460" y="2513330"/>
                    <a:pt x="4470400" y="2472690"/>
                  </a:cubicBezTo>
                  <a:cubicBezTo>
                    <a:pt x="4504690" y="2421890"/>
                    <a:pt x="4532630" y="2324100"/>
                    <a:pt x="4573270" y="2293620"/>
                  </a:cubicBezTo>
                  <a:cubicBezTo>
                    <a:pt x="4601210" y="2273300"/>
                    <a:pt x="4640580" y="2269490"/>
                    <a:pt x="4667250" y="2272030"/>
                  </a:cubicBezTo>
                  <a:cubicBezTo>
                    <a:pt x="4688840" y="2273300"/>
                    <a:pt x="4712970" y="2283460"/>
                    <a:pt x="4724400" y="2296160"/>
                  </a:cubicBezTo>
                  <a:cubicBezTo>
                    <a:pt x="4734560" y="2306320"/>
                    <a:pt x="4738370" y="2322830"/>
                    <a:pt x="4738370" y="2335530"/>
                  </a:cubicBezTo>
                  <a:cubicBezTo>
                    <a:pt x="4738370" y="2349500"/>
                    <a:pt x="4735830" y="2364740"/>
                    <a:pt x="4726940" y="2376170"/>
                  </a:cubicBezTo>
                  <a:cubicBezTo>
                    <a:pt x="4715510" y="2388870"/>
                    <a:pt x="4688840" y="2404110"/>
                    <a:pt x="4671060" y="2404110"/>
                  </a:cubicBezTo>
                  <a:cubicBezTo>
                    <a:pt x="4652010" y="2404110"/>
                    <a:pt x="4626610" y="2388870"/>
                    <a:pt x="4616450" y="2373630"/>
                  </a:cubicBezTo>
                  <a:cubicBezTo>
                    <a:pt x="4606290" y="2358390"/>
                    <a:pt x="4603750" y="2327910"/>
                    <a:pt x="4611370" y="2311400"/>
                  </a:cubicBezTo>
                  <a:cubicBezTo>
                    <a:pt x="4618990" y="2294890"/>
                    <a:pt x="4644390" y="2277110"/>
                    <a:pt x="4660900" y="2272030"/>
                  </a:cubicBezTo>
                  <a:cubicBezTo>
                    <a:pt x="4674870" y="2268220"/>
                    <a:pt x="4690110" y="2270760"/>
                    <a:pt x="4702810" y="2278380"/>
                  </a:cubicBezTo>
                  <a:cubicBezTo>
                    <a:pt x="4718050" y="2287270"/>
                    <a:pt x="4734560" y="2312670"/>
                    <a:pt x="4738370" y="2329180"/>
                  </a:cubicBezTo>
                  <a:cubicBezTo>
                    <a:pt x="4740910" y="2343150"/>
                    <a:pt x="4738370" y="2358390"/>
                    <a:pt x="4730750" y="2369820"/>
                  </a:cubicBezTo>
                  <a:cubicBezTo>
                    <a:pt x="4720590" y="2383790"/>
                    <a:pt x="4692650" y="2404110"/>
                    <a:pt x="4677410" y="2404110"/>
                  </a:cubicBezTo>
                  <a:cubicBezTo>
                    <a:pt x="4665980" y="2404110"/>
                    <a:pt x="4654550" y="2382520"/>
                    <a:pt x="4645660" y="2386330"/>
                  </a:cubicBezTo>
                  <a:cubicBezTo>
                    <a:pt x="4631690" y="2391410"/>
                    <a:pt x="4630420" y="2434590"/>
                    <a:pt x="4612640" y="2466340"/>
                  </a:cubicBezTo>
                  <a:cubicBezTo>
                    <a:pt x="4582160" y="2519680"/>
                    <a:pt x="4519930" y="2604770"/>
                    <a:pt x="4464050" y="2664460"/>
                  </a:cubicBezTo>
                  <a:cubicBezTo>
                    <a:pt x="4408170" y="2724150"/>
                    <a:pt x="4351020" y="2781300"/>
                    <a:pt x="4274820" y="2827020"/>
                  </a:cubicBezTo>
                  <a:cubicBezTo>
                    <a:pt x="4184650" y="2881630"/>
                    <a:pt x="4070350" y="2924810"/>
                    <a:pt x="3950970" y="2956560"/>
                  </a:cubicBezTo>
                  <a:cubicBezTo>
                    <a:pt x="3815080" y="2992120"/>
                    <a:pt x="3644900" y="3018790"/>
                    <a:pt x="3500120" y="3018790"/>
                  </a:cubicBezTo>
                  <a:cubicBezTo>
                    <a:pt x="3364230" y="3018790"/>
                    <a:pt x="3233420" y="2994660"/>
                    <a:pt x="3106420" y="2965450"/>
                  </a:cubicBezTo>
                  <a:cubicBezTo>
                    <a:pt x="2980690" y="2936240"/>
                    <a:pt x="2856230" y="2890520"/>
                    <a:pt x="2741930" y="2843530"/>
                  </a:cubicBezTo>
                  <a:cubicBezTo>
                    <a:pt x="2635250" y="2800350"/>
                    <a:pt x="2536190" y="2750820"/>
                    <a:pt x="2442210" y="2696210"/>
                  </a:cubicBezTo>
                  <a:cubicBezTo>
                    <a:pt x="2353310" y="2645410"/>
                    <a:pt x="2268220" y="2588260"/>
                    <a:pt x="2192020" y="2528570"/>
                  </a:cubicBezTo>
                  <a:cubicBezTo>
                    <a:pt x="2122170" y="2473960"/>
                    <a:pt x="2059940" y="2416810"/>
                    <a:pt x="2001520" y="2353310"/>
                  </a:cubicBezTo>
                  <a:cubicBezTo>
                    <a:pt x="1943100" y="2289810"/>
                    <a:pt x="1893570" y="2219960"/>
                    <a:pt x="1840230" y="2147570"/>
                  </a:cubicBezTo>
                  <a:cubicBezTo>
                    <a:pt x="1784350" y="2070100"/>
                    <a:pt x="1725930" y="1988820"/>
                    <a:pt x="1675130" y="1899920"/>
                  </a:cubicBezTo>
                  <a:cubicBezTo>
                    <a:pt x="1621790" y="1805940"/>
                    <a:pt x="1573530" y="1705610"/>
                    <a:pt x="1529080" y="1597660"/>
                  </a:cubicBezTo>
                  <a:cubicBezTo>
                    <a:pt x="1482090" y="1480820"/>
                    <a:pt x="1433830" y="1355090"/>
                    <a:pt x="1403350" y="1225550"/>
                  </a:cubicBezTo>
                  <a:cubicBezTo>
                    <a:pt x="1371600" y="1092200"/>
                    <a:pt x="1350010" y="939800"/>
                    <a:pt x="1346200" y="807720"/>
                  </a:cubicBezTo>
                  <a:cubicBezTo>
                    <a:pt x="1342390" y="688340"/>
                    <a:pt x="1353820" y="574040"/>
                    <a:pt x="1370330" y="467360"/>
                  </a:cubicBezTo>
                  <a:cubicBezTo>
                    <a:pt x="1385570" y="369570"/>
                    <a:pt x="1397000" y="259080"/>
                    <a:pt x="1438910" y="187960"/>
                  </a:cubicBezTo>
                  <a:cubicBezTo>
                    <a:pt x="1473200" y="129540"/>
                    <a:pt x="1527810" y="82550"/>
                    <a:pt x="1577340" y="57150"/>
                  </a:cubicBezTo>
                  <a:cubicBezTo>
                    <a:pt x="1619250" y="35560"/>
                    <a:pt x="1666240" y="30480"/>
                    <a:pt x="1709420" y="29210"/>
                  </a:cubicBezTo>
                  <a:cubicBezTo>
                    <a:pt x="1751330" y="27940"/>
                    <a:pt x="1793240" y="36830"/>
                    <a:pt x="1835150" y="46990"/>
                  </a:cubicBezTo>
                  <a:cubicBezTo>
                    <a:pt x="1878330" y="57150"/>
                    <a:pt x="1920240" y="71120"/>
                    <a:pt x="1963420" y="91440"/>
                  </a:cubicBezTo>
                  <a:cubicBezTo>
                    <a:pt x="2011680" y="114300"/>
                    <a:pt x="2059940" y="146050"/>
                    <a:pt x="2106930" y="180340"/>
                  </a:cubicBezTo>
                  <a:cubicBezTo>
                    <a:pt x="2157730" y="217170"/>
                    <a:pt x="2211070" y="261620"/>
                    <a:pt x="2258060" y="308610"/>
                  </a:cubicBezTo>
                  <a:cubicBezTo>
                    <a:pt x="2306320" y="356870"/>
                    <a:pt x="2354580" y="412750"/>
                    <a:pt x="2391410" y="468630"/>
                  </a:cubicBezTo>
                  <a:cubicBezTo>
                    <a:pt x="2426970" y="521970"/>
                    <a:pt x="2456180" y="580390"/>
                    <a:pt x="2477770" y="637540"/>
                  </a:cubicBezTo>
                  <a:cubicBezTo>
                    <a:pt x="2498090" y="693420"/>
                    <a:pt x="2513330" y="751840"/>
                    <a:pt x="2517140" y="807720"/>
                  </a:cubicBezTo>
                  <a:cubicBezTo>
                    <a:pt x="2520950" y="862330"/>
                    <a:pt x="2514600" y="918210"/>
                    <a:pt x="2503170" y="970280"/>
                  </a:cubicBezTo>
                  <a:cubicBezTo>
                    <a:pt x="2491740" y="1022350"/>
                    <a:pt x="2476500" y="1074420"/>
                    <a:pt x="2447290" y="1120140"/>
                  </a:cubicBezTo>
                  <a:cubicBezTo>
                    <a:pt x="2415540" y="1169670"/>
                    <a:pt x="2367280" y="1226820"/>
                    <a:pt x="2315210" y="1252220"/>
                  </a:cubicBezTo>
                  <a:cubicBezTo>
                    <a:pt x="2264410" y="1276350"/>
                    <a:pt x="2203450" y="1275080"/>
                    <a:pt x="2142490" y="1273810"/>
                  </a:cubicBezTo>
                  <a:cubicBezTo>
                    <a:pt x="2073910" y="1272540"/>
                    <a:pt x="2001520" y="1256030"/>
                    <a:pt x="1924050" y="1238250"/>
                  </a:cubicBezTo>
                  <a:cubicBezTo>
                    <a:pt x="1833880" y="1217930"/>
                    <a:pt x="1736090" y="1188720"/>
                    <a:pt x="1634490" y="1153160"/>
                  </a:cubicBezTo>
                  <a:cubicBezTo>
                    <a:pt x="1515110" y="1111250"/>
                    <a:pt x="1379220" y="1057910"/>
                    <a:pt x="1252220" y="995680"/>
                  </a:cubicBezTo>
                  <a:cubicBezTo>
                    <a:pt x="1117600" y="929640"/>
                    <a:pt x="977900" y="844550"/>
                    <a:pt x="849630" y="763270"/>
                  </a:cubicBezTo>
                  <a:cubicBezTo>
                    <a:pt x="726440" y="684530"/>
                    <a:pt x="619760" y="612140"/>
                    <a:pt x="495300" y="515620"/>
                  </a:cubicBezTo>
                  <a:cubicBezTo>
                    <a:pt x="346710" y="400050"/>
                    <a:pt x="74930" y="176530"/>
                    <a:pt x="21590" y="109220"/>
                  </a:cubicBezTo>
                  <a:cubicBezTo>
                    <a:pt x="7620" y="91440"/>
                    <a:pt x="2540" y="83820"/>
                    <a:pt x="1270" y="69850"/>
                  </a:cubicBezTo>
                  <a:cubicBezTo>
                    <a:pt x="0" y="55880"/>
                    <a:pt x="5080" y="38100"/>
                    <a:pt x="12700" y="26670"/>
                  </a:cubicBezTo>
                  <a:cubicBezTo>
                    <a:pt x="20320" y="15240"/>
                    <a:pt x="35560" y="5080"/>
                    <a:pt x="49530" y="2540"/>
                  </a:cubicBezTo>
                  <a:cubicBezTo>
                    <a:pt x="66040" y="0"/>
                    <a:pt x="105410" y="16510"/>
                    <a:pt x="105410" y="16510"/>
                  </a:cubicBezTo>
                </a:path>
              </a:pathLst>
            </a:custGeom>
            <a:solidFill>
              <a:srgbClr val="1C0052"/>
            </a:solidFill>
            <a:ln cap="sq">
              <a:noFill/>
              <a:prstDash val="solid"/>
              <a:miter/>
            </a:ln>
          </p:spPr>
        </p:sp>
      </p:grpSp>
      <p:sp>
        <p:nvSpPr>
          <p:cNvPr name="Freeform 7" id="7"/>
          <p:cNvSpPr/>
          <p:nvPr/>
        </p:nvSpPr>
        <p:spPr>
          <a:xfrm flipH="false" flipV="false" rot="0">
            <a:off x="8904014" y="2414437"/>
            <a:ext cx="7315200" cy="1035804"/>
          </a:xfrm>
          <a:custGeom>
            <a:avLst/>
            <a:gdLst/>
            <a:ahLst/>
            <a:cxnLst/>
            <a:rect r="r" b="b" t="t" l="l"/>
            <a:pathLst>
              <a:path h="1035804" w="7315200">
                <a:moveTo>
                  <a:pt x="0" y="0"/>
                </a:moveTo>
                <a:lnTo>
                  <a:pt x="7315200" y="0"/>
                </a:lnTo>
                <a:lnTo>
                  <a:pt x="7315200" y="1035805"/>
                </a:lnTo>
                <a:lnTo>
                  <a:pt x="0" y="1035805"/>
                </a:lnTo>
                <a:lnTo>
                  <a:pt x="0" y="0"/>
                </a:lnTo>
                <a:close/>
              </a:path>
            </a:pathLst>
          </a:custGeom>
          <a:blipFill>
            <a:blip r:embed="rId7">
              <a:extLst>
                <a:ext uri="{96DAC541-7B7A-43D3-8B79-37D633B846F1}">
                  <asvg:svgBlip xmlns:asvg="http://schemas.microsoft.com/office/drawing/2016/SVG/main" r:embed="rId8"/>
                </a:ext>
              </a:extLst>
            </a:blip>
            <a:stretch>
              <a:fillRect l="0" t="-11849" r="0" b="-20569"/>
            </a:stretch>
          </a:blipFill>
        </p:spPr>
      </p:sp>
      <p:sp>
        <p:nvSpPr>
          <p:cNvPr name="TextBox 8" id="8"/>
          <p:cNvSpPr txBox="true"/>
          <p:nvPr/>
        </p:nvSpPr>
        <p:spPr>
          <a:xfrm rot="0">
            <a:off x="7793138" y="1228725"/>
            <a:ext cx="9536952" cy="3361303"/>
          </a:xfrm>
          <a:prstGeom prst="rect">
            <a:avLst/>
          </a:prstGeom>
        </p:spPr>
        <p:txBody>
          <a:bodyPr anchor="t" rtlCol="false" tIns="0" lIns="0" bIns="0" rIns="0">
            <a:spAutoFit/>
          </a:bodyPr>
          <a:lstStyle/>
          <a:p>
            <a:pPr algn="ctr">
              <a:lnSpc>
                <a:spcPts val="25941"/>
              </a:lnSpc>
            </a:pPr>
            <a:r>
              <a:rPr lang="en-US" sz="23371" spc="701">
                <a:solidFill>
                  <a:srgbClr val="FFFFFF"/>
                </a:solidFill>
                <a:latin typeface="Hibernate"/>
                <a:ea typeface="Hibernate"/>
                <a:cs typeface="Hibernate"/>
                <a:sym typeface="Hibernate"/>
              </a:rPr>
              <a:t>AGENDA</a:t>
            </a:r>
          </a:p>
        </p:txBody>
      </p:sp>
      <p:sp>
        <p:nvSpPr>
          <p:cNvPr name="TextBox 9" id="9"/>
          <p:cNvSpPr txBox="true"/>
          <p:nvPr/>
        </p:nvSpPr>
        <p:spPr>
          <a:xfrm rot="0">
            <a:off x="10254056" y="3790468"/>
            <a:ext cx="6528095" cy="5356077"/>
          </a:xfrm>
          <a:prstGeom prst="rect">
            <a:avLst/>
          </a:prstGeom>
        </p:spPr>
        <p:txBody>
          <a:bodyPr anchor="t" rtlCol="false" tIns="0" lIns="0" bIns="0" rIns="0">
            <a:spAutoFit/>
          </a:bodyPr>
          <a:lstStyle/>
          <a:p>
            <a:pPr algn="l">
              <a:lnSpc>
                <a:spcPts val="8470"/>
              </a:lnSpc>
            </a:pPr>
            <a:r>
              <a:rPr lang="en-US" sz="4953" spc="54">
                <a:solidFill>
                  <a:srgbClr val="FFFFFF"/>
                </a:solidFill>
                <a:latin typeface="Handyman"/>
                <a:ea typeface="Handyman"/>
                <a:cs typeface="Handyman"/>
                <a:sym typeface="Handyman"/>
              </a:rPr>
              <a:t>01. Introduction</a:t>
            </a:r>
          </a:p>
          <a:p>
            <a:pPr algn="l">
              <a:lnSpc>
                <a:spcPts val="8470"/>
              </a:lnSpc>
            </a:pPr>
            <a:r>
              <a:rPr lang="en-US" sz="4953" spc="54">
                <a:solidFill>
                  <a:srgbClr val="FFFFFF"/>
                </a:solidFill>
                <a:latin typeface="Handyman"/>
                <a:ea typeface="Handyman"/>
                <a:cs typeface="Handyman"/>
                <a:sym typeface="Handyman"/>
              </a:rPr>
              <a:t>02. The project</a:t>
            </a:r>
          </a:p>
          <a:p>
            <a:pPr algn="l">
              <a:lnSpc>
                <a:spcPts val="8470"/>
              </a:lnSpc>
            </a:pPr>
            <a:r>
              <a:rPr lang="en-US" sz="4953" spc="54">
                <a:solidFill>
                  <a:srgbClr val="FFFFFF"/>
                </a:solidFill>
                <a:latin typeface="Handyman"/>
                <a:ea typeface="Handyman"/>
                <a:cs typeface="Handyman"/>
                <a:sym typeface="Handyman"/>
              </a:rPr>
              <a:t>03. The team</a:t>
            </a:r>
          </a:p>
          <a:p>
            <a:pPr algn="l">
              <a:lnSpc>
                <a:spcPts val="8470"/>
              </a:lnSpc>
            </a:pPr>
            <a:r>
              <a:rPr lang="en-US" sz="4953" spc="54">
                <a:solidFill>
                  <a:srgbClr val="FFFFFF"/>
                </a:solidFill>
                <a:latin typeface="Handyman"/>
                <a:ea typeface="Handyman"/>
                <a:cs typeface="Handyman"/>
                <a:sym typeface="Handyman"/>
              </a:rPr>
              <a:t>04. Gallery</a:t>
            </a:r>
          </a:p>
          <a:p>
            <a:pPr algn="l">
              <a:lnSpc>
                <a:spcPts val="8470"/>
              </a:lnSpc>
            </a:pPr>
            <a:r>
              <a:rPr lang="en-US" sz="4953" spc="54">
                <a:solidFill>
                  <a:srgbClr val="FFFFFF"/>
                </a:solidFill>
                <a:latin typeface="Handyman"/>
                <a:ea typeface="Handyman"/>
                <a:cs typeface="Handyman"/>
                <a:sym typeface="Handyman"/>
              </a:rPr>
              <a:t>05. Conclusions</a:t>
            </a:r>
          </a:p>
        </p:txBody>
      </p:sp>
      <p:sp>
        <p:nvSpPr>
          <p:cNvPr name="Freeform 10" id="10"/>
          <p:cNvSpPr/>
          <p:nvPr/>
        </p:nvSpPr>
        <p:spPr>
          <a:xfrm flipH="false" flipV="false" rot="-2890275">
            <a:off x="16155191" y="1791467"/>
            <a:ext cx="1253921" cy="1245941"/>
          </a:xfrm>
          <a:custGeom>
            <a:avLst/>
            <a:gdLst/>
            <a:ahLst/>
            <a:cxnLst/>
            <a:rect r="r" b="b" t="t" l="l"/>
            <a:pathLst>
              <a:path h="1245941" w="1253921">
                <a:moveTo>
                  <a:pt x="0" y="0"/>
                </a:moveTo>
                <a:lnTo>
                  <a:pt x="1253921" y="0"/>
                </a:lnTo>
                <a:lnTo>
                  <a:pt x="1253921" y="1245941"/>
                </a:lnTo>
                <a:lnTo>
                  <a:pt x="0" y="1245941"/>
                </a:lnTo>
                <a:lnTo>
                  <a:pt x="0" y="0"/>
                </a:lnTo>
                <a:close/>
              </a:path>
            </a:pathLst>
          </a:custGeom>
          <a:blipFill>
            <a:blip r:embed="rId9">
              <a:extLst>
                <a:ext uri="{96DAC541-7B7A-43D3-8B79-37D633B846F1}">
                  <asvg:svgBlip xmlns:asvg="http://schemas.microsoft.com/office/drawing/2016/SVG/main" r:embed="rId10"/>
                </a:ext>
              </a:extLst>
            </a:blip>
            <a:stretch>
              <a:fillRect l="-62820" t="-57308" r="0" b="0"/>
            </a:stretch>
          </a:blipFill>
        </p:spPr>
      </p:sp>
      <p:sp>
        <p:nvSpPr>
          <p:cNvPr name="Freeform 11" id="11"/>
          <p:cNvSpPr/>
          <p:nvPr/>
        </p:nvSpPr>
        <p:spPr>
          <a:xfrm flipH="false" flipV="false" rot="8181670">
            <a:off x="7940607" y="1790586"/>
            <a:ext cx="1253921" cy="1245941"/>
          </a:xfrm>
          <a:custGeom>
            <a:avLst/>
            <a:gdLst/>
            <a:ahLst/>
            <a:cxnLst/>
            <a:rect r="r" b="b" t="t" l="l"/>
            <a:pathLst>
              <a:path h="1245941" w="1253921">
                <a:moveTo>
                  <a:pt x="0" y="0"/>
                </a:moveTo>
                <a:lnTo>
                  <a:pt x="1253921" y="0"/>
                </a:lnTo>
                <a:lnTo>
                  <a:pt x="1253921" y="1245941"/>
                </a:lnTo>
                <a:lnTo>
                  <a:pt x="0" y="1245941"/>
                </a:lnTo>
                <a:lnTo>
                  <a:pt x="0" y="0"/>
                </a:lnTo>
                <a:close/>
              </a:path>
            </a:pathLst>
          </a:custGeom>
          <a:blipFill>
            <a:blip r:embed="rId9">
              <a:extLst>
                <a:ext uri="{96DAC541-7B7A-43D3-8B79-37D633B846F1}">
                  <asvg:svgBlip xmlns:asvg="http://schemas.microsoft.com/office/drawing/2016/SVG/main" r:embed="rId10"/>
                </a:ext>
              </a:extLst>
            </a:blip>
            <a:stretch>
              <a:fillRect l="-62820" t="-57308"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915732"/>
            <a:ext cx="15917439" cy="8455535"/>
            <a:chOff x="0" y="0"/>
            <a:chExt cx="21223252" cy="11274047"/>
          </a:xfrm>
        </p:grpSpPr>
        <p:grpSp>
          <p:nvGrpSpPr>
            <p:cNvPr name="Group 4" id="4"/>
            <p:cNvGrpSpPr/>
            <p:nvPr/>
          </p:nvGrpSpPr>
          <p:grpSpPr>
            <a:xfrm rot="5400000">
              <a:off x="5309154" y="-4640051"/>
              <a:ext cx="11274047" cy="20554148"/>
              <a:chOff x="0" y="0"/>
              <a:chExt cx="2296324" cy="4186516"/>
            </a:xfrm>
          </p:grpSpPr>
          <p:sp>
            <p:nvSpPr>
              <p:cNvPr name="Freeform 5" id="5"/>
              <p:cNvSpPr/>
              <p:nvPr/>
            </p:nvSpPr>
            <p:spPr>
              <a:xfrm flipH="false" flipV="false" rot="0">
                <a:off x="0" y="0"/>
                <a:ext cx="2296324" cy="4186516"/>
              </a:xfrm>
              <a:custGeom>
                <a:avLst/>
                <a:gdLst/>
                <a:ahLst/>
                <a:cxnLst/>
                <a:rect r="r" b="b" t="t" l="l"/>
                <a:pathLst>
                  <a:path h="4186516" w="2296324">
                    <a:moveTo>
                      <a:pt x="13734" y="0"/>
                    </a:moveTo>
                    <a:lnTo>
                      <a:pt x="2282590" y="0"/>
                    </a:lnTo>
                    <a:cubicBezTo>
                      <a:pt x="2286232" y="0"/>
                      <a:pt x="2289726" y="1447"/>
                      <a:pt x="2292301" y="4023"/>
                    </a:cubicBezTo>
                    <a:cubicBezTo>
                      <a:pt x="2294877" y="6598"/>
                      <a:pt x="2296324" y="10092"/>
                      <a:pt x="2296324" y="13734"/>
                    </a:cubicBezTo>
                    <a:lnTo>
                      <a:pt x="2296324" y="4172782"/>
                    </a:lnTo>
                    <a:cubicBezTo>
                      <a:pt x="2296324" y="4176425"/>
                      <a:pt x="2294877" y="4179918"/>
                      <a:pt x="2292301" y="4182494"/>
                    </a:cubicBezTo>
                    <a:cubicBezTo>
                      <a:pt x="2289726" y="4185069"/>
                      <a:pt x="2286232" y="4186516"/>
                      <a:pt x="2282590" y="4186516"/>
                    </a:cubicBezTo>
                    <a:lnTo>
                      <a:pt x="13734" y="4186516"/>
                    </a:lnTo>
                    <a:cubicBezTo>
                      <a:pt x="10092" y="4186516"/>
                      <a:pt x="6598" y="4185069"/>
                      <a:pt x="4023" y="4182494"/>
                    </a:cubicBezTo>
                    <a:cubicBezTo>
                      <a:pt x="1447" y="4179918"/>
                      <a:pt x="0" y="4176425"/>
                      <a:pt x="0" y="4172782"/>
                    </a:cubicBezTo>
                    <a:lnTo>
                      <a:pt x="0" y="13734"/>
                    </a:lnTo>
                    <a:cubicBezTo>
                      <a:pt x="0" y="10092"/>
                      <a:pt x="1447" y="6598"/>
                      <a:pt x="4023" y="4023"/>
                    </a:cubicBezTo>
                    <a:cubicBezTo>
                      <a:pt x="6598" y="1447"/>
                      <a:pt x="10092" y="0"/>
                      <a:pt x="13734" y="0"/>
                    </a:cubicBezTo>
                    <a:close/>
                  </a:path>
                </a:pathLst>
              </a:custGeom>
              <a:solidFill>
                <a:srgbClr val="3D03AF"/>
              </a:solidFill>
              <a:ln w="57150" cap="sq">
                <a:solidFill>
                  <a:srgbClr val="000000"/>
                </a:solidFill>
                <a:prstDash val="solid"/>
                <a:miter/>
              </a:ln>
            </p:spPr>
          </p:sp>
          <p:sp>
            <p:nvSpPr>
              <p:cNvPr name="TextBox 6" id="6"/>
              <p:cNvSpPr txBox="true"/>
              <p:nvPr/>
            </p:nvSpPr>
            <p:spPr>
              <a:xfrm>
                <a:off x="0" y="47625"/>
                <a:ext cx="2296324" cy="4138891"/>
              </a:xfrm>
              <a:prstGeom prst="rect">
                <a:avLst/>
              </a:prstGeom>
            </p:spPr>
            <p:txBody>
              <a:bodyPr anchor="ctr" rtlCol="false" tIns="70297" lIns="70297" bIns="70297" rIns="70297"/>
              <a:lstStyle/>
              <a:p>
                <a:pPr algn="ctr">
                  <a:lnSpc>
                    <a:spcPts val="2032"/>
                  </a:lnSpc>
                </a:pPr>
              </a:p>
            </p:txBody>
          </p:sp>
        </p:grpSp>
        <p:grpSp>
          <p:nvGrpSpPr>
            <p:cNvPr name="Group 7" id="7"/>
            <p:cNvGrpSpPr/>
            <p:nvPr/>
          </p:nvGrpSpPr>
          <p:grpSpPr>
            <a:xfrm rot="5400000">
              <a:off x="5554757" y="-4415824"/>
              <a:ext cx="10792772" cy="20072873"/>
              <a:chOff x="0" y="0"/>
              <a:chExt cx="2198297" cy="4088489"/>
            </a:xfrm>
          </p:grpSpPr>
          <p:sp>
            <p:nvSpPr>
              <p:cNvPr name="Freeform 8" id="8"/>
              <p:cNvSpPr/>
              <p:nvPr/>
            </p:nvSpPr>
            <p:spPr>
              <a:xfrm flipH="false" flipV="false" rot="0">
                <a:off x="0" y="0"/>
                <a:ext cx="2198297" cy="4088489"/>
              </a:xfrm>
              <a:custGeom>
                <a:avLst/>
                <a:gdLst/>
                <a:ahLst/>
                <a:cxnLst/>
                <a:rect r="r" b="b" t="t" l="l"/>
                <a:pathLst>
                  <a:path h="4088489" w="2198297">
                    <a:moveTo>
                      <a:pt x="14346" y="0"/>
                    </a:moveTo>
                    <a:lnTo>
                      <a:pt x="2183950" y="0"/>
                    </a:lnTo>
                    <a:cubicBezTo>
                      <a:pt x="2191874" y="0"/>
                      <a:pt x="2198297" y="6423"/>
                      <a:pt x="2198297" y="14346"/>
                    </a:cubicBezTo>
                    <a:lnTo>
                      <a:pt x="2198297" y="4074142"/>
                    </a:lnTo>
                    <a:cubicBezTo>
                      <a:pt x="2198297" y="4082066"/>
                      <a:pt x="2191874" y="4088489"/>
                      <a:pt x="2183950" y="4088489"/>
                    </a:cubicBezTo>
                    <a:lnTo>
                      <a:pt x="14346" y="4088489"/>
                    </a:lnTo>
                    <a:cubicBezTo>
                      <a:pt x="6423" y="4088489"/>
                      <a:pt x="0" y="4082066"/>
                      <a:pt x="0" y="4074142"/>
                    </a:cubicBezTo>
                    <a:lnTo>
                      <a:pt x="0" y="14346"/>
                    </a:lnTo>
                    <a:cubicBezTo>
                      <a:pt x="0" y="6423"/>
                      <a:pt x="6423" y="0"/>
                      <a:pt x="14346" y="0"/>
                    </a:cubicBezTo>
                    <a:close/>
                  </a:path>
                </a:pathLst>
              </a:custGeom>
              <a:solidFill>
                <a:srgbClr val="FFFFFF"/>
              </a:solidFill>
              <a:ln w="57150" cap="sq">
                <a:solidFill>
                  <a:srgbClr val="000000"/>
                </a:solidFill>
                <a:prstDash val="solid"/>
                <a:miter/>
              </a:ln>
            </p:spPr>
          </p:sp>
          <p:sp>
            <p:nvSpPr>
              <p:cNvPr name="TextBox 9" id="9"/>
              <p:cNvSpPr txBox="true"/>
              <p:nvPr/>
            </p:nvSpPr>
            <p:spPr>
              <a:xfrm>
                <a:off x="0" y="47625"/>
                <a:ext cx="2198297" cy="4040864"/>
              </a:xfrm>
              <a:prstGeom prst="rect">
                <a:avLst/>
              </a:prstGeom>
            </p:spPr>
            <p:txBody>
              <a:bodyPr anchor="ctr" rtlCol="false" tIns="70297" lIns="70297" bIns="70297" rIns="70297"/>
              <a:lstStyle/>
              <a:p>
                <a:pPr algn="ctr">
                  <a:lnSpc>
                    <a:spcPts val="2032"/>
                  </a:lnSpc>
                </a:pPr>
              </a:p>
            </p:txBody>
          </p:sp>
        </p:grpSp>
        <p:sp>
          <p:nvSpPr>
            <p:cNvPr name="Freeform 10" id="10"/>
            <p:cNvSpPr/>
            <p:nvPr/>
          </p:nvSpPr>
          <p:spPr>
            <a:xfrm flipH="false" flipV="false" rot="-10800000">
              <a:off x="1080387" y="514615"/>
              <a:ext cx="19731582" cy="10346481"/>
            </a:xfrm>
            <a:custGeom>
              <a:avLst/>
              <a:gdLst/>
              <a:ahLst/>
              <a:cxnLst/>
              <a:rect r="r" b="b" t="t" l="l"/>
              <a:pathLst>
                <a:path h="10346481" w="19731582">
                  <a:moveTo>
                    <a:pt x="0" y="0"/>
                  </a:moveTo>
                  <a:lnTo>
                    <a:pt x="19731582" y="0"/>
                  </a:lnTo>
                  <a:lnTo>
                    <a:pt x="19731582" y="10346481"/>
                  </a:lnTo>
                  <a:lnTo>
                    <a:pt x="0" y="10346481"/>
                  </a:lnTo>
                  <a:lnTo>
                    <a:pt x="0" y="0"/>
                  </a:lnTo>
                  <a:close/>
                </a:path>
              </a:pathLst>
            </a:custGeom>
            <a:blipFill>
              <a:blip r:embed="rId3"/>
              <a:stretch>
                <a:fillRect l="-12172" t="-31123" r="-13644" b="-12842"/>
              </a:stretch>
            </a:blipFill>
          </p:spPr>
        </p:sp>
        <p:grpSp>
          <p:nvGrpSpPr>
            <p:cNvPr name="Group 11" id="11"/>
            <p:cNvGrpSpPr/>
            <p:nvPr/>
          </p:nvGrpSpPr>
          <p:grpSpPr>
            <a:xfrm rot="0">
              <a:off x="1237935" y="1249543"/>
              <a:ext cx="922838" cy="92283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28575" cap="sq">
                <a:solidFill>
                  <a:srgbClr val="000000"/>
                </a:solidFill>
                <a:prstDash val="solid"/>
                <a:miter/>
              </a:ln>
            </p:spPr>
          </p:sp>
          <p:sp>
            <p:nvSpPr>
              <p:cNvPr name="TextBox 13" id="13"/>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14" id="14"/>
            <p:cNvGrpSpPr/>
            <p:nvPr/>
          </p:nvGrpSpPr>
          <p:grpSpPr>
            <a:xfrm rot="0">
              <a:off x="0" y="1488189"/>
              <a:ext cx="1854090" cy="445547"/>
              <a:chOff x="0" y="0"/>
              <a:chExt cx="1691186" cy="406400"/>
            </a:xfrm>
          </p:grpSpPr>
          <p:sp>
            <p:nvSpPr>
              <p:cNvPr name="Freeform 15" id="1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28575" cap="sq">
                <a:solidFill>
                  <a:srgbClr val="000000"/>
                </a:solidFill>
                <a:prstDash val="solid"/>
                <a:miter/>
              </a:ln>
            </p:spPr>
          </p:sp>
          <p:sp>
            <p:nvSpPr>
              <p:cNvPr name="TextBox 16" id="16"/>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17" id="17"/>
            <p:cNvGrpSpPr/>
            <p:nvPr/>
          </p:nvGrpSpPr>
          <p:grpSpPr>
            <a:xfrm rot="0">
              <a:off x="1237935" y="2819968"/>
              <a:ext cx="922838" cy="922838"/>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28575" cap="sq">
                <a:solidFill>
                  <a:srgbClr val="000000"/>
                </a:solidFill>
                <a:prstDash val="solid"/>
                <a:miter/>
              </a:ln>
            </p:spPr>
          </p:sp>
          <p:sp>
            <p:nvSpPr>
              <p:cNvPr name="TextBox 19" id="19"/>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20" id="20"/>
            <p:cNvGrpSpPr/>
            <p:nvPr/>
          </p:nvGrpSpPr>
          <p:grpSpPr>
            <a:xfrm rot="0">
              <a:off x="0" y="3058613"/>
              <a:ext cx="1854090" cy="445547"/>
              <a:chOff x="0" y="0"/>
              <a:chExt cx="1691186" cy="406400"/>
            </a:xfrm>
          </p:grpSpPr>
          <p:sp>
            <p:nvSpPr>
              <p:cNvPr name="Freeform 21" id="21"/>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28575" cap="sq">
                <a:solidFill>
                  <a:srgbClr val="000000"/>
                </a:solidFill>
                <a:prstDash val="solid"/>
                <a:miter/>
              </a:ln>
            </p:spPr>
          </p:sp>
          <p:sp>
            <p:nvSpPr>
              <p:cNvPr name="TextBox 22" id="22"/>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23" id="23"/>
            <p:cNvGrpSpPr/>
            <p:nvPr/>
          </p:nvGrpSpPr>
          <p:grpSpPr>
            <a:xfrm rot="0">
              <a:off x="1237935" y="4390392"/>
              <a:ext cx="922838" cy="922838"/>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28575" cap="sq">
                <a:solidFill>
                  <a:srgbClr val="000000"/>
                </a:solidFill>
                <a:prstDash val="solid"/>
                <a:miter/>
              </a:ln>
            </p:spPr>
          </p:sp>
          <p:sp>
            <p:nvSpPr>
              <p:cNvPr name="TextBox 25" id="25"/>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26" id="26"/>
            <p:cNvGrpSpPr/>
            <p:nvPr/>
          </p:nvGrpSpPr>
          <p:grpSpPr>
            <a:xfrm rot="0">
              <a:off x="0" y="4629038"/>
              <a:ext cx="1854090" cy="445547"/>
              <a:chOff x="0" y="0"/>
              <a:chExt cx="1691186" cy="406400"/>
            </a:xfrm>
          </p:grpSpPr>
          <p:sp>
            <p:nvSpPr>
              <p:cNvPr name="Freeform 27" id="2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28575" cap="sq">
                <a:solidFill>
                  <a:srgbClr val="000000"/>
                </a:solidFill>
                <a:prstDash val="solid"/>
                <a:miter/>
              </a:ln>
            </p:spPr>
          </p:sp>
          <p:sp>
            <p:nvSpPr>
              <p:cNvPr name="TextBox 28" id="28"/>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29" id="29"/>
            <p:cNvGrpSpPr/>
            <p:nvPr/>
          </p:nvGrpSpPr>
          <p:grpSpPr>
            <a:xfrm rot="0">
              <a:off x="1237935" y="5960817"/>
              <a:ext cx="922838" cy="922838"/>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28575" cap="sq">
                <a:solidFill>
                  <a:srgbClr val="000000"/>
                </a:solidFill>
                <a:prstDash val="solid"/>
                <a:miter/>
              </a:ln>
            </p:spPr>
          </p:sp>
          <p:sp>
            <p:nvSpPr>
              <p:cNvPr name="TextBox 31" id="31"/>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32" id="32"/>
            <p:cNvGrpSpPr/>
            <p:nvPr/>
          </p:nvGrpSpPr>
          <p:grpSpPr>
            <a:xfrm rot="0">
              <a:off x="0" y="6199463"/>
              <a:ext cx="1854090" cy="445547"/>
              <a:chOff x="0" y="0"/>
              <a:chExt cx="1691186" cy="406400"/>
            </a:xfrm>
          </p:grpSpPr>
          <p:sp>
            <p:nvSpPr>
              <p:cNvPr name="Freeform 33" id="33"/>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28575" cap="sq">
                <a:solidFill>
                  <a:srgbClr val="000000"/>
                </a:solidFill>
                <a:prstDash val="solid"/>
                <a:miter/>
              </a:ln>
            </p:spPr>
          </p:sp>
          <p:sp>
            <p:nvSpPr>
              <p:cNvPr name="TextBox 34" id="34"/>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35" id="35"/>
            <p:cNvGrpSpPr/>
            <p:nvPr/>
          </p:nvGrpSpPr>
          <p:grpSpPr>
            <a:xfrm rot="0">
              <a:off x="1237935" y="7531242"/>
              <a:ext cx="922838" cy="922838"/>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28575" cap="sq">
                <a:solidFill>
                  <a:srgbClr val="000000"/>
                </a:solidFill>
                <a:prstDash val="solid"/>
                <a:miter/>
              </a:ln>
            </p:spPr>
          </p:sp>
          <p:sp>
            <p:nvSpPr>
              <p:cNvPr name="TextBox 37" id="37"/>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38" id="38"/>
            <p:cNvGrpSpPr/>
            <p:nvPr/>
          </p:nvGrpSpPr>
          <p:grpSpPr>
            <a:xfrm rot="0">
              <a:off x="0" y="7769887"/>
              <a:ext cx="1854090" cy="445547"/>
              <a:chOff x="0" y="0"/>
              <a:chExt cx="1691186" cy="406400"/>
            </a:xfrm>
          </p:grpSpPr>
          <p:sp>
            <p:nvSpPr>
              <p:cNvPr name="Freeform 39" id="39"/>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28575" cap="sq">
                <a:solidFill>
                  <a:srgbClr val="000000"/>
                </a:solidFill>
                <a:prstDash val="solid"/>
                <a:miter/>
              </a:ln>
            </p:spPr>
          </p:sp>
          <p:sp>
            <p:nvSpPr>
              <p:cNvPr name="TextBox 40" id="40"/>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nvGrpSpPr>
            <p:cNvPr name="Group 41" id="41"/>
            <p:cNvGrpSpPr/>
            <p:nvPr/>
          </p:nvGrpSpPr>
          <p:grpSpPr>
            <a:xfrm rot="0">
              <a:off x="1237935" y="9101666"/>
              <a:ext cx="922838" cy="922838"/>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36A1"/>
              </a:solidFill>
              <a:ln w="28575" cap="sq">
                <a:solidFill>
                  <a:srgbClr val="000000"/>
                </a:solidFill>
                <a:prstDash val="solid"/>
                <a:miter/>
              </a:ln>
            </p:spPr>
          </p:sp>
          <p:sp>
            <p:nvSpPr>
              <p:cNvPr name="TextBox 43" id="43"/>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44" id="44"/>
            <p:cNvGrpSpPr/>
            <p:nvPr/>
          </p:nvGrpSpPr>
          <p:grpSpPr>
            <a:xfrm rot="0">
              <a:off x="0" y="9340312"/>
              <a:ext cx="1854090" cy="445547"/>
              <a:chOff x="0" y="0"/>
              <a:chExt cx="1691186" cy="406400"/>
            </a:xfrm>
          </p:grpSpPr>
          <p:sp>
            <p:nvSpPr>
              <p:cNvPr name="Freeform 45" id="4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1F88E4"/>
              </a:solidFill>
              <a:ln w="28575" cap="sq">
                <a:solidFill>
                  <a:srgbClr val="000000"/>
                </a:solidFill>
                <a:prstDash val="solid"/>
                <a:miter/>
              </a:ln>
            </p:spPr>
          </p:sp>
          <p:sp>
            <p:nvSpPr>
              <p:cNvPr name="TextBox 46" id="46"/>
              <p:cNvSpPr txBox="true"/>
              <p:nvPr/>
            </p:nvSpPr>
            <p:spPr>
              <a:xfrm>
                <a:off x="0" y="47625"/>
                <a:ext cx="1691186" cy="358775"/>
              </a:xfrm>
              <a:prstGeom prst="rect">
                <a:avLst/>
              </a:prstGeom>
            </p:spPr>
            <p:txBody>
              <a:bodyPr anchor="ctr" rtlCol="false" tIns="46711" lIns="46711" bIns="46711" rIns="46711"/>
              <a:lstStyle/>
              <a:p>
                <a:pPr algn="ctr">
                  <a:lnSpc>
                    <a:spcPts val="2032"/>
                  </a:lnSpc>
                </a:pPr>
              </a:p>
            </p:txBody>
          </p:sp>
        </p:grpSp>
      </p:grpSp>
      <p:sp>
        <p:nvSpPr>
          <p:cNvPr name="Freeform 47" id="47"/>
          <p:cNvSpPr/>
          <p:nvPr/>
        </p:nvSpPr>
        <p:spPr>
          <a:xfrm flipH="false" flipV="false" rot="0">
            <a:off x="5241263" y="4688704"/>
            <a:ext cx="6973277" cy="842287"/>
          </a:xfrm>
          <a:custGeom>
            <a:avLst/>
            <a:gdLst/>
            <a:ahLst/>
            <a:cxnLst/>
            <a:rect r="r" b="b" t="t" l="l"/>
            <a:pathLst>
              <a:path h="842287" w="6973277">
                <a:moveTo>
                  <a:pt x="0" y="0"/>
                </a:moveTo>
                <a:lnTo>
                  <a:pt x="6973277" y="0"/>
                </a:lnTo>
                <a:lnTo>
                  <a:pt x="6973277" y="842287"/>
                </a:lnTo>
                <a:lnTo>
                  <a:pt x="0" y="842287"/>
                </a:lnTo>
                <a:lnTo>
                  <a:pt x="0" y="0"/>
                </a:lnTo>
                <a:close/>
              </a:path>
            </a:pathLst>
          </a:custGeom>
          <a:blipFill>
            <a:blip r:embed="rId4">
              <a:extLst>
                <a:ext uri="{96DAC541-7B7A-43D3-8B79-37D633B846F1}">
                  <asvg:svgBlip xmlns:asvg="http://schemas.microsoft.com/office/drawing/2016/SVG/main" r:embed="rId5"/>
                </a:ext>
              </a:extLst>
            </a:blip>
            <a:stretch>
              <a:fillRect l="0" t="-19550" r="0" b="-35680"/>
            </a:stretch>
          </a:blipFill>
        </p:spPr>
      </p:sp>
      <p:sp>
        <p:nvSpPr>
          <p:cNvPr name="TextBox 48" id="48"/>
          <p:cNvSpPr txBox="true"/>
          <p:nvPr/>
        </p:nvSpPr>
        <p:spPr>
          <a:xfrm rot="0">
            <a:off x="5979376" y="2616430"/>
            <a:ext cx="10118092" cy="3932322"/>
          </a:xfrm>
          <a:prstGeom prst="rect">
            <a:avLst/>
          </a:prstGeom>
        </p:spPr>
        <p:txBody>
          <a:bodyPr anchor="t" rtlCol="false" tIns="0" lIns="0" bIns="0" rIns="0">
            <a:spAutoFit/>
          </a:bodyPr>
          <a:lstStyle/>
          <a:p>
            <a:pPr algn="l">
              <a:lnSpc>
                <a:spcPts val="30379"/>
              </a:lnSpc>
            </a:pPr>
            <a:r>
              <a:rPr lang="en-US" sz="27368" spc="656">
                <a:solidFill>
                  <a:srgbClr val="1C0052"/>
                </a:solidFill>
                <a:latin typeface="Hibernate"/>
                <a:ea typeface="Hibernate"/>
                <a:cs typeface="Hibernate"/>
                <a:sym typeface="Hibernate"/>
              </a:rPr>
              <a:t>HELLO</a:t>
            </a:r>
          </a:p>
        </p:txBody>
      </p:sp>
      <p:sp>
        <p:nvSpPr>
          <p:cNvPr name="Freeform 49" id="49"/>
          <p:cNvSpPr/>
          <p:nvPr/>
        </p:nvSpPr>
        <p:spPr>
          <a:xfrm flipH="false" flipV="false" rot="484841">
            <a:off x="12626431" y="2424337"/>
            <a:ext cx="858243" cy="2878253"/>
          </a:xfrm>
          <a:custGeom>
            <a:avLst/>
            <a:gdLst/>
            <a:ahLst/>
            <a:cxnLst/>
            <a:rect r="r" b="b" t="t" l="l"/>
            <a:pathLst>
              <a:path h="2878253" w="858243">
                <a:moveTo>
                  <a:pt x="0" y="0"/>
                </a:moveTo>
                <a:lnTo>
                  <a:pt x="858243" y="0"/>
                </a:lnTo>
                <a:lnTo>
                  <a:pt x="858243" y="2878253"/>
                </a:lnTo>
                <a:lnTo>
                  <a:pt x="0" y="28782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0" id="50"/>
          <p:cNvSpPr/>
          <p:nvPr/>
        </p:nvSpPr>
        <p:spPr>
          <a:xfrm flipH="false" flipV="false" rot="9833989">
            <a:off x="4549352" y="2054355"/>
            <a:ext cx="1383821" cy="1375015"/>
          </a:xfrm>
          <a:custGeom>
            <a:avLst/>
            <a:gdLst/>
            <a:ahLst/>
            <a:cxnLst/>
            <a:rect r="r" b="b" t="t" l="l"/>
            <a:pathLst>
              <a:path h="1375015" w="1383821">
                <a:moveTo>
                  <a:pt x="0" y="0"/>
                </a:moveTo>
                <a:lnTo>
                  <a:pt x="1383822" y="0"/>
                </a:lnTo>
                <a:lnTo>
                  <a:pt x="1383822" y="1375015"/>
                </a:lnTo>
                <a:lnTo>
                  <a:pt x="0" y="1375015"/>
                </a:lnTo>
                <a:lnTo>
                  <a:pt x="0" y="0"/>
                </a:lnTo>
                <a:close/>
              </a:path>
            </a:pathLst>
          </a:custGeom>
          <a:blipFill>
            <a:blip r:embed="rId8">
              <a:extLst>
                <a:ext uri="{96DAC541-7B7A-43D3-8B79-37D633B846F1}">
                  <asvg:svgBlip xmlns:asvg="http://schemas.microsoft.com/office/drawing/2016/SVG/main" r:embed="rId9"/>
                </a:ext>
              </a:extLst>
            </a:blip>
            <a:stretch>
              <a:fillRect l="-62820" t="-57308" r="0" b="0"/>
            </a:stretch>
          </a:blipFill>
        </p:spPr>
      </p:sp>
      <p:sp>
        <p:nvSpPr>
          <p:cNvPr name="TextBox 51" id="51"/>
          <p:cNvSpPr txBox="true"/>
          <p:nvPr/>
        </p:nvSpPr>
        <p:spPr>
          <a:xfrm rot="0">
            <a:off x="3916568" y="5791664"/>
            <a:ext cx="10835338" cy="2560447"/>
          </a:xfrm>
          <a:prstGeom prst="rect">
            <a:avLst/>
          </a:prstGeom>
        </p:spPr>
        <p:txBody>
          <a:bodyPr anchor="t" rtlCol="false" tIns="0" lIns="0" bIns="0" rIns="0">
            <a:spAutoFit/>
          </a:bodyPr>
          <a:lstStyle/>
          <a:p>
            <a:pPr algn="ctr">
              <a:lnSpc>
                <a:spcPts val="6644"/>
              </a:lnSpc>
            </a:pPr>
            <a:r>
              <a:rPr lang="en-US" sz="4400">
                <a:solidFill>
                  <a:srgbClr val="1C0052"/>
                </a:solidFill>
                <a:latin typeface="Handyman"/>
                <a:ea typeface="Handyman"/>
                <a:cs typeface="Handyman"/>
                <a:sym typeface="Handyman"/>
              </a:rPr>
              <a:t>Lorem ipsum dolor sit amet, consectetur adipiscing elit, sed do eiusmod tempor incididunt ut labore et dolore magna aliqua.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2782703"/>
            <a:ext cx="8841389" cy="853804"/>
          </a:xfrm>
          <a:custGeom>
            <a:avLst/>
            <a:gdLst/>
            <a:ahLst/>
            <a:cxnLst/>
            <a:rect r="r" b="b" t="t" l="l"/>
            <a:pathLst>
              <a:path h="853804" w="8841389">
                <a:moveTo>
                  <a:pt x="0" y="0"/>
                </a:moveTo>
                <a:lnTo>
                  <a:pt x="8841389" y="0"/>
                </a:lnTo>
                <a:lnTo>
                  <a:pt x="8841389" y="853804"/>
                </a:lnTo>
                <a:lnTo>
                  <a:pt x="0" y="853804"/>
                </a:lnTo>
                <a:lnTo>
                  <a:pt x="0" y="0"/>
                </a:lnTo>
                <a:close/>
              </a:path>
            </a:pathLst>
          </a:custGeom>
          <a:blipFill>
            <a:blip r:embed="rId2">
              <a:extLst>
                <a:ext uri="{96DAC541-7B7A-43D3-8B79-37D633B846F1}">
                  <asvg:svgBlip xmlns:asvg="http://schemas.microsoft.com/office/drawing/2016/SVG/main" r:embed="rId3"/>
                </a:ext>
              </a:extLst>
            </a:blip>
            <a:stretch>
              <a:fillRect l="-181" t="0" r="0" b="-94514"/>
            </a:stretch>
          </a:blipFill>
        </p:spPr>
      </p:sp>
      <p:sp>
        <p:nvSpPr>
          <p:cNvPr name="TextBox 3" id="3"/>
          <p:cNvSpPr txBox="true"/>
          <p:nvPr/>
        </p:nvSpPr>
        <p:spPr>
          <a:xfrm rot="0">
            <a:off x="1692720" y="1764156"/>
            <a:ext cx="10029558" cy="2503929"/>
          </a:xfrm>
          <a:prstGeom prst="rect">
            <a:avLst/>
          </a:prstGeom>
        </p:spPr>
        <p:txBody>
          <a:bodyPr anchor="t" rtlCol="false" tIns="0" lIns="0" bIns="0" rIns="0">
            <a:spAutoFit/>
          </a:bodyPr>
          <a:lstStyle/>
          <a:p>
            <a:pPr algn="l">
              <a:lnSpc>
                <a:spcPts val="19313"/>
              </a:lnSpc>
            </a:pPr>
            <a:r>
              <a:rPr lang="en-US" sz="17399">
                <a:solidFill>
                  <a:srgbClr val="1C0052"/>
                </a:solidFill>
                <a:latin typeface="Hibernate"/>
                <a:ea typeface="Hibernate"/>
                <a:cs typeface="Hibernate"/>
                <a:sym typeface="Hibernate"/>
              </a:rPr>
              <a:t>INTRODUCTION</a:t>
            </a:r>
          </a:p>
        </p:txBody>
      </p:sp>
      <p:sp>
        <p:nvSpPr>
          <p:cNvPr name="TextBox 4" id="4"/>
          <p:cNvSpPr txBox="true"/>
          <p:nvPr/>
        </p:nvSpPr>
        <p:spPr>
          <a:xfrm rot="-20024">
            <a:off x="1437782" y="3896030"/>
            <a:ext cx="8021838" cy="4588643"/>
          </a:xfrm>
          <a:prstGeom prst="rect">
            <a:avLst/>
          </a:prstGeom>
        </p:spPr>
        <p:txBody>
          <a:bodyPr anchor="t" rtlCol="false" tIns="0" lIns="0" bIns="0" rIns="0">
            <a:spAutoFit/>
          </a:bodyPr>
          <a:lstStyle/>
          <a:p>
            <a:pPr algn="l">
              <a:lnSpc>
                <a:spcPts val="6085"/>
              </a:lnSpc>
            </a:pPr>
            <a:r>
              <a:rPr lang="en-US" sz="3559">
                <a:solidFill>
                  <a:srgbClr val="1C0052"/>
                </a:solidFill>
                <a:latin typeface="Handyman"/>
                <a:ea typeface="Handyman"/>
                <a:cs typeface="Handyman"/>
                <a:sym typeface="Handyman"/>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5" id="5"/>
          <p:cNvSpPr/>
          <p:nvPr/>
        </p:nvSpPr>
        <p:spPr>
          <a:xfrm flipH="false" flipV="false" rot="0">
            <a:off x="11300823" y="2774706"/>
            <a:ext cx="8159916" cy="5593252"/>
          </a:xfrm>
          <a:custGeom>
            <a:avLst/>
            <a:gdLst/>
            <a:ahLst/>
            <a:cxnLst/>
            <a:rect r="r" b="b" t="t" l="l"/>
            <a:pathLst>
              <a:path h="5593252" w="8159916">
                <a:moveTo>
                  <a:pt x="0" y="0"/>
                </a:moveTo>
                <a:lnTo>
                  <a:pt x="8159916" y="0"/>
                </a:lnTo>
                <a:lnTo>
                  <a:pt x="8159916" y="5593252"/>
                </a:lnTo>
                <a:lnTo>
                  <a:pt x="0" y="55932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5930504">
            <a:off x="8919855" y="6971907"/>
            <a:ext cx="2607994" cy="3513187"/>
            <a:chOff x="0" y="0"/>
            <a:chExt cx="3477325" cy="4684249"/>
          </a:xfrm>
        </p:grpSpPr>
        <p:sp>
          <p:nvSpPr>
            <p:cNvPr name="Freeform 7" id="7"/>
            <p:cNvSpPr/>
            <p:nvPr/>
          </p:nvSpPr>
          <p:spPr>
            <a:xfrm flipH="false" flipV="false" rot="0">
              <a:off x="0" y="152191"/>
              <a:ext cx="3477325" cy="4532059"/>
            </a:xfrm>
            <a:custGeom>
              <a:avLst/>
              <a:gdLst/>
              <a:ahLst/>
              <a:cxnLst/>
              <a:rect r="r" b="b" t="t" l="l"/>
              <a:pathLst>
                <a:path h="4532059" w="3477325">
                  <a:moveTo>
                    <a:pt x="0" y="0"/>
                  </a:moveTo>
                  <a:lnTo>
                    <a:pt x="3477325" y="0"/>
                  </a:lnTo>
                  <a:lnTo>
                    <a:pt x="3477325" y="4532058"/>
                  </a:lnTo>
                  <a:lnTo>
                    <a:pt x="0" y="45320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0" y="0"/>
              <a:ext cx="3477325" cy="4532059"/>
            </a:xfrm>
            <a:custGeom>
              <a:avLst/>
              <a:gdLst/>
              <a:ahLst/>
              <a:cxnLst/>
              <a:rect r="r" b="b" t="t" l="l"/>
              <a:pathLst>
                <a:path h="4532059" w="3477325">
                  <a:moveTo>
                    <a:pt x="0" y="0"/>
                  </a:moveTo>
                  <a:lnTo>
                    <a:pt x="3477325" y="0"/>
                  </a:lnTo>
                  <a:lnTo>
                    <a:pt x="3477325" y="4532059"/>
                  </a:lnTo>
                  <a:lnTo>
                    <a:pt x="0" y="45320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9" id="9"/>
          <p:cNvSpPr/>
          <p:nvPr/>
        </p:nvSpPr>
        <p:spPr>
          <a:xfrm flipH="false" flipV="false" rot="0">
            <a:off x="11722278" y="1028700"/>
            <a:ext cx="1589735" cy="1721170"/>
          </a:xfrm>
          <a:custGeom>
            <a:avLst/>
            <a:gdLst/>
            <a:ahLst/>
            <a:cxnLst/>
            <a:rect r="r" b="b" t="t" l="l"/>
            <a:pathLst>
              <a:path h="1721170" w="1589735">
                <a:moveTo>
                  <a:pt x="0" y="0"/>
                </a:moveTo>
                <a:lnTo>
                  <a:pt x="1589735" y="0"/>
                </a:lnTo>
                <a:lnTo>
                  <a:pt x="1589735" y="1721170"/>
                </a:lnTo>
                <a:lnTo>
                  <a:pt x="0" y="17211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3540972" y="1889285"/>
            <a:ext cx="1347964" cy="1459410"/>
          </a:xfrm>
          <a:custGeom>
            <a:avLst/>
            <a:gdLst/>
            <a:ahLst/>
            <a:cxnLst/>
            <a:rect r="r" b="b" t="t" l="l"/>
            <a:pathLst>
              <a:path h="1459410" w="1347964">
                <a:moveTo>
                  <a:pt x="0" y="0"/>
                </a:moveTo>
                <a:lnTo>
                  <a:pt x="1347965" y="0"/>
                </a:lnTo>
                <a:lnTo>
                  <a:pt x="1347965" y="1459410"/>
                </a:lnTo>
                <a:lnTo>
                  <a:pt x="0" y="14594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152753" y="592851"/>
            <a:ext cx="15926489" cy="16925137"/>
            <a:chOff x="0" y="0"/>
            <a:chExt cx="21235319" cy="22566850"/>
          </a:xfrm>
        </p:grpSpPr>
        <p:grpSp>
          <p:nvGrpSpPr>
            <p:cNvPr name="Group 4" id="4"/>
            <p:cNvGrpSpPr/>
            <p:nvPr/>
          </p:nvGrpSpPr>
          <p:grpSpPr>
            <a:xfrm rot="5402678">
              <a:off x="-211111" y="1120591"/>
              <a:ext cx="21657540" cy="21218453"/>
              <a:chOff x="0" y="0"/>
              <a:chExt cx="2082291" cy="2040075"/>
            </a:xfrm>
          </p:grpSpPr>
          <p:sp>
            <p:nvSpPr>
              <p:cNvPr name="Freeform 5" id="5"/>
              <p:cNvSpPr/>
              <p:nvPr/>
            </p:nvSpPr>
            <p:spPr>
              <a:xfrm flipH="false" flipV="false" rot="0">
                <a:off x="0" y="0"/>
                <a:ext cx="2082291" cy="2040075"/>
              </a:xfrm>
              <a:custGeom>
                <a:avLst/>
                <a:gdLst/>
                <a:ahLst/>
                <a:cxnLst/>
                <a:rect r="r" b="b" t="t" l="l"/>
                <a:pathLst>
                  <a:path h="2040075" w="2082291">
                    <a:moveTo>
                      <a:pt x="7099" y="0"/>
                    </a:moveTo>
                    <a:lnTo>
                      <a:pt x="2075193" y="0"/>
                    </a:lnTo>
                    <a:cubicBezTo>
                      <a:pt x="2079113" y="0"/>
                      <a:pt x="2082291" y="3178"/>
                      <a:pt x="2082291" y="7099"/>
                    </a:cubicBezTo>
                    <a:lnTo>
                      <a:pt x="2082291" y="2032976"/>
                    </a:lnTo>
                    <a:cubicBezTo>
                      <a:pt x="2082291" y="2036896"/>
                      <a:pt x="2079113" y="2040075"/>
                      <a:pt x="2075193" y="2040075"/>
                    </a:cubicBezTo>
                    <a:lnTo>
                      <a:pt x="7099" y="2040075"/>
                    </a:lnTo>
                    <a:cubicBezTo>
                      <a:pt x="5216" y="2040075"/>
                      <a:pt x="3410" y="2039327"/>
                      <a:pt x="2079" y="2037996"/>
                    </a:cubicBezTo>
                    <a:cubicBezTo>
                      <a:pt x="748" y="2036664"/>
                      <a:pt x="0" y="2034859"/>
                      <a:pt x="0" y="2032976"/>
                    </a:cubicBezTo>
                    <a:lnTo>
                      <a:pt x="0" y="7099"/>
                    </a:lnTo>
                    <a:cubicBezTo>
                      <a:pt x="0" y="3178"/>
                      <a:pt x="3178" y="0"/>
                      <a:pt x="7099" y="0"/>
                    </a:cubicBezTo>
                    <a:close/>
                  </a:path>
                </a:pathLst>
              </a:custGeom>
              <a:solidFill>
                <a:srgbClr val="3D03AF"/>
              </a:solidFill>
              <a:ln w="76200" cap="sq">
                <a:solidFill>
                  <a:srgbClr val="000000"/>
                </a:solidFill>
                <a:prstDash val="solid"/>
                <a:miter/>
              </a:ln>
            </p:spPr>
          </p:sp>
          <p:sp>
            <p:nvSpPr>
              <p:cNvPr name="TextBox 6" id="6"/>
              <p:cNvSpPr txBox="true"/>
              <p:nvPr/>
            </p:nvSpPr>
            <p:spPr>
              <a:xfrm>
                <a:off x="0" y="47625"/>
                <a:ext cx="2082291" cy="1992450"/>
              </a:xfrm>
              <a:prstGeom prst="rect">
                <a:avLst/>
              </a:prstGeom>
            </p:spPr>
            <p:txBody>
              <a:bodyPr anchor="ctr" rtlCol="false" tIns="189978" lIns="189978" bIns="189978" rIns="189978"/>
              <a:lstStyle/>
              <a:p>
                <a:pPr algn="ctr">
                  <a:lnSpc>
                    <a:spcPts val="2032"/>
                  </a:lnSpc>
                </a:pPr>
              </a:p>
            </p:txBody>
          </p:sp>
        </p:grpSp>
        <p:grpSp>
          <p:nvGrpSpPr>
            <p:cNvPr name="Group 7" id="7"/>
            <p:cNvGrpSpPr/>
            <p:nvPr/>
          </p:nvGrpSpPr>
          <p:grpSpPr>
            <a:xfrm rot="5402678">
              <a:off x="309192" y="1595641"/>
              <a:ext cx="20701580" cy="20262493"/>
              <a:chOff x="0" y="0"/>
              <a:chExt cx="1990379" cy="1948163"/>
            </a:xfrm>
          </p:grpSpPr>
          <p:sp>
            <p:nvSpPr>
              <p:cNvPr name="Freeform 8" id="8"/>
              <p:cNvSpPr/>
              <p:nvPr/>
            </p:nvSpPr>
            <p:spPr>
              <a:xfrm flipH="false" flipV="false" rot="0">
                <a:off x="0" y="0"/>
                <a:ext cx="1990379" cy="1948163"/>
              </a:xfrm>
              <a:custGeom>
                <a:avLst/>
                <a:gdLst/>
                <a:ahLst/>
                <a:cxnLst/>
                <a:rect r="r" b="b" t="t" l="l"/>
                <a:pathLst>
                  <a:path h="1948163" w="1990379">
                    <a:moveTo>
                      <a:pt x="7427" y="0"/>
                    </a:moveTo>
                    <a:lnTo>
                      <a:pt x="1982953" y="0"/>
                    </a:lnTo>
                    <a:cubicBezTo>
                      <a:pt x="1984922" y="0"/>
                      <a:pt x="1986811" y="782"/>
                      <a:pt x="1988204" y="2175"/>
                    </a:cubicBezTo>
                    <a:cubicBezTo>
                      <a:pt x="1989597" y="3568"/>
                      <a:pt x="1990379" y="5457"/>
                      <a:pt x="1990379" y="7427"/>
                    </a:cubicBezTo>
                    <a:lnTo>
                      <a:pt x="1990379" y="1940736"/>
                    </a:lnTo>
                    <a:cubicBezTo>
                      <a:pt x="1990379" y="1944838"/>
                      <a:pt x="1987054" y="1948163"/>
                      <a:pt x="1982953" y="1948163"/>
                    </a:cubicBezTo>
                    <a:lnTo>
                      <a:pt x="7427" y="1948163"/>
                    </a:lnTo>
                    <a:cubicBezTo>
                      <a:pt x="5457" y="1948163"/>
                      <a:pt x="3568" y="1947380"/>
                      <a:pt x="2175" y="1945987"/>
                    </a:cubicBezTo>
                    <a:cubicBezTo>
                      <a:pt x="782" y="1944595"/>
                      <a:pt x="0" y="1942706"/>
                      <a:pt x="0" y="1940736"/>
                    </a:cubicBezTo>
                    <a:lnTo>
                      <a:pt x="0" y="7427"/>
                    </a:lnTo>
                    <a:cubicBezTo>
                      <a:pt x="0" y="5457"/>
                      <a:pt x="782" y="3568"/>
                      <a:pt x="2175" y="2175"/>
                    </a:cubicBezTo>
                    <a:cubicBezTo>
                      <a:pt x="3568" y="782"/>
                      <a:pt x="5457" y="0"/>
                      <a:pt x="7427" y="0"/>
                    </a:cubicBezTo>
                    <a:close/>
                  </a:path>
                </a:pathLst>
              </a:custGeom>
              <a:solidFill>
                <a:srgbClr val="FFFFFF"/>
              </a:solidFill>
              <a:ln w="76200" cap="sq">
                <a:solidFill>
                  <a:srgbClr val="000000"/>
                </a:solidFill>
                <a:prstDash val="solid"/>
                <a:miter/>
              </a:ln>
            </p:spPr>
          </p:sp>
          <p:sp>
            <p:nvSpPr>
              <p:cNvPr name="TextBox 9" id="9"/>
              <p:cNvSpPr txBox="true"/>
              <p:nvPr/>
            </p:nvSpPr>
            <p:spPr>
              <a:xfrm>
                <a:off x="0" y="47625"/>
                <a:ext cx="1990379" cy="1900538"/>
              </a:xfrm>
              <a:prstGeom prst="rect">
                <a:avLst/>
              </a:prstGeom>
            </p:spPr>
            <p:txBody>
              <a:bodyPr anchor="ctr" rtlCol="false" tIns="189978" lIns="189978" bIns="189978" rIns="189978"/>
              <a:lstStyle/>
              <a:p>
                <a:pPr algn="ctr">
                  <a:lnSpc>
                    <a:spcPts val="2032"/>
                  </a:lnSpc>
                </a:pPr>
              </a:p>
            </p:txBody>
          </p:sp>
        </p:grpSp>
        <p:sp>
          <p:nvSpPr>
            <p:cNvPr name="Freeform 10" id="10"/>
            <p:cNvSpPr/>
            <p:nvPr/>
          </p:nvSpPr>
          <p:spPr>
            <a:xfrm flipH="false" flipV="false" rot="-10797321">
              <a:off x="752524" y="1808335"/>
              <a:ext cx="19730289" cy="19819731"/>
            </a:xfrm>
            <a:custGeom>
              <a:avLst/>
              <a:gdLst/>
              <a:ahLst/>
              <a:cxnLst/>
              <a:rect r="r" b="b" t="t" l="l"/>
              <a:pathLst>
                <a:path h="19819731" w="19730289">
                  <a:moveTo>
                    <a:pt x="0" y="0"/>
                  </a:moveTo>
                  <a:lnTo>
                    <a:pt x="19730289" y="0"/>
                  </a:lnTo>
                  <a:lnTo>
                    <a:pt x="19730289" y="19819731"/>
                  </a:lnTo>
                  <a:lnTo>
                    <a:pt x="0" y="19819731"/>
                  </a:lnTo>
                  <a:lnTo>
                    <a:pt x="0" y="0"/>
                  </a:lnTo>
                  <a:close/>
                </a:path>
              </a:pathLst>
            </a:custGeom>
            <a:blipFill>
              <a:blip r:embed="rId3"/>
              <a:stretch>
                <a:fillRect l="-36860" t="-1424" r="-35333" b="-1424"/>
              </a:stretch>
            </a:blipFill>
          </p:spPr>
        </p:sp>
        <p:grpSp>
          <p:nvGrpSpPr>
            <p:cNvPr name="Group 11" id="11"/>
            <p:cNvGrpSpPr/>
            <p:nvPr/>
          </p:nvGrpSpPr>
          <p:grpSpPr>
            <a:xfrm rot="5402678">
              <a:off x="11935552" y="1715519"/>
              <a:ext cx="1272395" cy="127239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13" id="13"/>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14" id="14"/>
            <p:cNvGrpSpPr/>
            <p:nvPr/>
          </p:nvGrpSpPr>
          <p:grpSpPr>
            <a:xfrm rot="5402678">
              <a:off x="11294383" y="979712"/>
              <a:ext cx="2556390" cy="614313"/>
              <a:chOff x="0" y="0"/>
              <a:chExt cx="1691186" cy="406400"/>
            </a:xfrm>
          </p:grpSpPr>
          <p:sp>
            <p:nvSpPr>
              <p:cNvPr name="Freeform 15" id="1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16" id="16"/>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17" id="17"/>
            <p:cNvGrpSpPr/>
            <p:nvPr/>
          </p:nvGrpSpPr>
          <p:grpSpPr>
            <a:xfrm rot="5402678">
              <a:off x="9770275" y="1713832"/>
              <a:ext cx="1272395" cy="1272395"/>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19" id="19"/>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20" id="20"/>
            <p:cNvGrpSpPr/>
            <p:nvPr/>
          </p:nvGrpSpPr>
          <p:grpSpPr>
            <a:xfrm rot="5402678">
              <a:off x="9129107" y="978025"/>
              <a:ext cx="2556390" cy="614313"/>
              <a:chOff x="0" y="0"/>
              <a:chExt cx="1691186" cy="406400"/>
            </a:xfrm>
          </p:grpSpPr>
          <p:sp>
            <p:nvSpPr>
              <p:cNvPr name="Freeform 21" id="21"/>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22" id="22"/>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23" id="23"/>
            <p:cNvGrpSpPr/>
            <p:nvPr/>
          </p:nvGrpSpPr>
          <p:grpSpPr>
            <a:xfrm rot="5402678">
              <a:off x="7604998" y="1712145"/>
              <a:ext cx="1272395" cy="127239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25" id="25"/>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26" id="26"/>
            <p:cNvGrpSpPr/>
            <p:nvPr/>
          </p:nvGrpSpPr>
          <p:grpSpPr>
            <a:xfrm rot="5402678">
              <a:off x="6963830" y="976338"/>
              <a:ext cx="2556390" cy="614313"/>
              <a:chOff x="0" y="0"/>
              <a:chExt cx="1691186" cy="406400"/>
            </a:xfrm>
          </p:grpSpPr>
          <p:sp>
            <p:nvSpPr>
              <p:cNvPr name="Freeform 27" id="2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28" id="28"/>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29" id="29"/>
            <p:cNvGrpSpPr/>
            <p:nvPr/>
          </p:nvGrpSpPr>
          <p:grpSpPr>
            <a:xfrm rot="5402678">
              <a:off x="5439721" y="1710458"/>
              <a:ext cx="1272395" cy="1272395"/>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31" id="31"/>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32" id="32"/>
            <p:cNvGrpSpPr/>
            <p:nvPr/>
          </p:nvGrpSpPr>
          <p:grpSpPr>
            <a:xfrm rot="5402678">
              <a:off x="4798553" y="974651"/>
              <a:ext cx="2556390" cy="614313"/>
              <a:chOff x="0" y="0"/>
              <a:chExt cx="1691186" cy="406400"/>
            </a:xfrm>
          </p:grpSpPr>
          <p:sp>
            <p:nvSpPr>
              <p:cNvPr name="Freeform 33" id="33"/>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34" id="34"/>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35" id="35"/>
            <p:cNvGrpSpPr/>
            <p:nvPr/>
          </p:nvGrpSpPr>
          <p:grpSpPr>
            <a:xfrm rot="5402678">
              <a:off x="3274445" y="1708771"/>
              <a:ext cx="1272395" cy="1272395"/>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37" id="37"/>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38" id="38"/>
            <p:cNvGrpSpPr/>
            <p:nvPr/>
          </p:nvGrpSpPr>
          <p:grpSpPr>
            <a:xfrm rot="5402678">
              <a:off x="2633277" y="972965"/>
              <a:ext cx="2556390" cy="614313"/>
              <a:chOff x="0" y="0"/>
              <a:chExt cx="1691186" cy="406400"/>
            </a:xfrm>
          </p:grpSpPr>
          <p:sp>
            <p:nvSpPr>
              <p:cNvPr name="Freeform 39" id="39"/>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40" id="40"/>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41" id="41"/>
            <p:cNvGrpSpPr/>
            <p:nvPr/>
          </p:nvGrpSpPr>
          <p:grpSpPr>
            <a:xfrm rot="5402678">
              <a:off x="1109168" y="1707084"/>
              <a:ext cx="1272395" cy="1272395"/>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43" id="43"/>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44" id="44"/>
            <p:cNvGrpSpPr/>
            <p:nvPr/>
          </p:nvGrpSpPr>
          <p:grpSpPr>
            <a:xfrm rot="5402678">
              <a:off x="468000" y="971278"/>
              <a:ext cx="2556390" cy="614313"/>
              <a:chOff x="0" y="0"/>
              <a:chExt cx="1691186" cy="406400"/>
            </a:xfrm>
          </p:grpSpPr>
          <p:sp>
            <p:nvSpPr>
              <p:cNvPr name="Freeform 45" id="45"/>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46" id="46"/>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47" id="47"/>
            <p:cNvGrpSpPr/>
            <p:nvPr/>
          </p:nvGrpSpPr>
          <p:grpSpPr>
            <a:xfrm rot="5402678">
              <a:off x="18428491" y="1715519"/>
              <a:ext cx="1272395" cy="1272395"/>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49" id="49"/>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50" id="50"/>
            <p:cNvGrpSpPr/>
            <p:nvPr/>
          </p:nvGrpSpPr>
          <p:grpSpPr>
            <a:xfrm rot="5402678">
              <a:off x="17787323" y="979712"/>
              <a:ext cx="2556390" cy="614313"/>
              <a:chOff x="0" y="0"/>
              <a:chExt cx="1691186" cy="406400"/>
            </a:xfrm>
          </p:grpSpPr>
          <p:sp>
            <p:nvSpPr>
              <p:cNvPr name="Freeform 51" id="51"/>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52" id="52"/>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53" id="53"/>
            <p:cNvGrpSpPr/>
            <p:nvPr/>
          </p:nvGrpSpPr>
          <p:grpSpPr>
            <a:xfrm rot="5402678">
              <a:off x="16263214" y="1713832"/>
              <a:ext cx="1272395" cy="1272395"/>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55" id="55"/>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56" id="56"/>
            <p:cNvGrpSpPr/>
            <p:nvPr/>
          </p:nvGrpSpPr>
          <p:grpSpPr>
            <a:xfrm rot="5402678">
              <a:off x="15622046" y="978025"/>
              <a:ext cx="2556390" cy="614313"/>
              <a:chOff x="0" y="0"/>
              <a:chExt cx="1691186" cy="406400"/>
            </a:xfrm>
          </p:grpSpPr>
          <p:sp>
            <p:nvSpPr>
              <p:cNvPr name="Freeform 57" id="57"/>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58" id="58"/>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nvGrpSpPr>
            <p:cNvPr name="Group 59" id="59"/>
            <p:cNvGrpSpPr/>
            <p:nvPr/>
          </p:nvGrpSpPr>
          <p:grpSpPr>
            <a:xfrm rot="5402678">
              <a:off x="14097938" y="1712145"/>
              <a:ext cx="1272395" cy="1272395"/>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38100" cap="sq">
                <a:solidFill>
                  <a:srgbClr val="000000"/>
                </a:solidFill>
                <a:prstDash val="solid"/>
                <a:miter/>
              </a:ln>
            </p:spPr>
          </p:sp>
          <p:sp>
            <p:nvSpPr>
              <p:cNvPr name="TextBox 61" id="61"/>
              <p:cNvSpPr txBox="true"/>
              <p:nvPr/>
            </p:nvSpPr>
            <p:spPr>
              <a:xfrm>
                <a:off x="76200" y="123825"/>
                <a:ext cx="660400" cy="612775"/>
              </a:xfrm>
              <a:prstGeom prst="rect">
                <a:avLst/>
              </a:prstGeom>
            </p:spPr>
            <p:txBody>
              <a:bodyPr anchor="ctr" rtlCol="false" tIns="98956" lIns="98956" bIns="98956" rIns="98956"/>
              <a:lstStyle/>
              <a:p>
                <a:pPr algn="ctr">
                  <a:lnSpc>
                    <a:spcPts val="2032"/>
                  </a:lnSpc>
                </a:pPr>
              </a:p>
            </p:txBody>
          </p:sp>
        </p:grpSp>
        <p:grpSp>
          <p:nvGrpSpPr>
            <p:cNvPr name="Group 62" id="62"/>
            <p:cNvGrpSpPr/>
            <p:nvPr/>
          </p:nvGrpSpPr>
          <p:grpSpPr>
            <a:xfrm rot="5402678">
              <a:off x="13456769" y="976338"/>
              <a:ext cx="2556390" cy="614313"/>
              <a:chOff x="0" y="0"/>
              <a:chExt cx="1691186" cy="406400"/>
            </a:xfrm>
          </p:grpSpPr>
          <p:sp>
            <p:nvSpPr>
              <p:cNvPr name="Freeform 63" id="63"/>
              <p:cNvSpPr/>
              <p:nvPr/>
            </p:nvSpPr>
            <p:spPr>
              <a:xfrm flipH="false" flipV="false" rot="0">
                <a:off x="0" y="0"/>
                <a:ext cx="1691186" cy="406400"/>
              </a:xfrm>
              <a:custGeom>
                <a:avLst/>
                <a:gdLst/>
                <a:ahLst/>
                <a:cxnLst/>
                <a:rect r="r" b="b" t="t" l="l"/>
                <a:pathLst>
                  <a:path h="406400" w="1691186">
                    <a:moveTo>
                      <a:pt x="1487986" y="0"/>
                    </a:moveTo>
                    <a:cubicBezTo>
                      <a:pt x="1600210" y="0"/>
                      <a:pt x="1691186" y="90976"/>
                      <a:pt x="1691186" y="203200"/>
                    </a:cubicBezTo>
                    <a:cubicBezTo>
                      <a:pt x="1691186" y="315424"/>
                      <a:pt x="1600210" y="406400"/>
                      <a:pt x="1487986" y="406400"/>
                    </a:cubicBezTo>
                    <a:lnTo>
                      <a:pt x="203200" y="406400"/>
                    </a:lnTo>
                    <a:cubicBezTo>
                      <a:pt x="90976" y="406400"/>
                      <a:pt x="0" y="315424"/>
                      <a:pt x="0" y="203200"/>
                    </a:cubicBezTo>
                    <a:cubicBezTo>
                      <a:pt x="0" y="90976"/>
                      <a:pt x="90976" y="0"/>
                      <a:pt x="203200" y="0"/>
                    </a:cubicBezTo>
                    <a:close/>
                  </a:path>
                </a:pathLst>
              </a:custGeom>
              <a:solidFill>
                <a:srgbClr val="D136A1"/>
              </a:solidFill>
              <a:ln w="38100" cap="sq">
                <a:solidFill>
                  <a:srgbClr val="000000"/>
                </a:solidFill>
                <a:prstDash val="solid"/>
                <a:miter/>
              </a:ln>
            </p:spPr>
          </p:sp>
          <p:sp>
            <p:nvSpPr>
              <p:cNvPr name="TextBox 64" id="64"/>
              <p:cNvSpPr txBox="true"/>
              <p:nvPr/>
            </p:nvSpPr>
            <p:spPr>
              <a:xfrm>
                <a:off x="0" y="47625"/>
                <a:ext cx="1691186" cy="358775"/>
              </a:xfrm>
              <a:prstGeom prst="rect">
                <a:avLst/>
              </a:prstGeom>
            </p:spPr>
            <p:txBody>
              <a:bodyPr anchor="ctr" rtlCol="false" tIns="98956" lIns="98956" bIns="98956" rIns="98956"/>
              <a:lstStyle/>
              <a:p>
                <a:pPr algn="ctr">
                  <a:lnSpc>
                    <a:spcPts val="2032"/>
                  </a:lnSpc>
                </a:pPr>
              </a:p>
            </p:txBody>
          </p:sp>
        </p:grpSp>
      </p:grpSp>
      <p:sp>
        <p:nvSpPr>
          <p:cNvPr name="Freeform 65" id="65"/>
          <p:cNvSpPr/>
          <p:nvPr/>
        </p:nvSpPr>
        <p:spPr>
          <a:xfrm flipH="false" flipV="false" rot="0">
            <a:off x="4650537" y="5361323"/>
            <a:ext cx="9269771" cy="627899"/>
          </a:xfrm>
          <a:custGeom>
            <a:avLst/>
            <a:gdLst/>
            <a:ahLst/>
            <a:cxnLst/>
            <a:rect r="r" b="b" t="t" l="l"/>
            <a:pathLst>
              <a:path h="627899" w="9269771">
                <a:moveTo>
                  <a:pt x="0" y="0"/>
                </a:moveTo>
                <a:lnTo>
                  <a:pt x="9269771" y="0"/>
                </a:lnTo>
                <a:lnTo>
                  <a:pt x="9269771" y="627899"/>
                </a:lnTo>
                <a:lnTo>
                  <a:pt x="0" y="6278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6" id="66"/>
          <p:cNvSpPr txBox="true"/>
          <p:nvPr/>
        </p:nvSpPr>
        <p:spPr>
          <a:xfrm rot="2678">
            <a:off x="3366019" y="3998105"/>
            <a:ext cx="11838673" cy="2897886"/>
          </a:xfrm>
          <a:prstGeom prst="rect">
            <a:avLst/>
          </a:prstGeom>
        </p:spPr>
        <p:txBody>
          <a:bodyPr anchor="t" rtlCol="false" tIns="0" lIns="0" bIns="0" rIns="0">
            <a:spAutoFit/>
          </a:bodyPr>
          <a:lstStyle/>
          <a:p>
            <a:pPr algn="ctr">
              <a:lnSpc>
                <a:spcPts val="22421"/>
              </a:lnSpc>
            </a:pPr>
            <a:r>
              <a:rPr lang="en-US" sz="20199">
                <a:solidFill>
                  <a:srgbClr val="1C0052"/>
                </a:solidFill>
                <a:latin typeface="Hibernate"/>
                <a:ea typeface="Hibernate"/>
                <a:cs typeface="Hibernate"/>
                <a:sym typeface="Hibernate"/>
              </a:rPr>
              <a:t>THE PROJECT</a:t>
            </a:r>
          </a:p>
        </p:txBody>
      </p:sp>
      <p:sp>
        <p:nvSpPr>
          <p:cNvPr name="TextBox 67" id="67"/>
          <p:cNvSpPr txBox="true"/>
          <p:nvPr/>
        </p:nvSpPr>
        <p:spPr>
          <a:xfrm rot="-20024">
            <a:off x="3563473" y="6152689"/>
            <a:ext cx="11103716" cy="2870416"/>
          </a:xfrm>
          <a:prstGeom prst="rect">
            <a:avLst/>
          </a:prstGeom>
        </p:spPr>
        <p:txBody>
          <a:bodyPr anchor="t" rtlCol="false" tIns="0" lIns="0" bIns="0" rIns="0">
            <a:spAutoFit/>
          </a:bodyPr>
          <a:lstStyle/>
          <a:p>
            <a:pPr algn="ctr">
              <a:lnSpc>
                <a:spcPts val="5694"/>
              </a:lnSpc>
            </a:pPr>
            <a:r>
              <a:rPr lang="en-US" sz="3329">
                <a:solidFill>
                  <a:srgbClr val="1C0052"/>
                </a:solidFill>
                <a:latin typeface="Handyman"/>
                <a:ea typeface="Handyman"/>
                <a:cs typeface="Handyman"/>
                <a:sym typeface="Handyman"/>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68" id="68"/>
          <p:cNvSpPr/>
          <p:nvPr/>
        </p:nvSpPr>
        <p:spPr>
          <a:xfrm flipH="false" flipV="false" rot="-2618545">
            <a:off x="14466213" y="4412177"/>
            <a:ext cx="1194038" cy="1186439"/>
          </a:xfrm>
          <a:custGeom>
            <a:avLst/>
            <a:gdLst/>
            <a:ahLst/>
            <a:cxnLst/>
            <a:rect r="r" b="b" t="t" l="l"/>
            <a:pathLst>
              <a:path h="1186439" w="1194038">
                <a:moveTo>
                  <a:pt x="0" y="0"/>
                </a:moveTo>
                <a:lnTo>
                  <a:pt x="1194038" y="0"/>
                </a:lnTo>
                <a:lnTo>
                  <a:pt x="1194038" y="1186439"/>
                </a:lnTo>
                <a:lnTo>
                  <a:pt x="0" y="1186439"/>
                </a:lnTo>
                <a:lnTo>
                  <a:pt x="0" y="0"/>
                </a:lnTo>
                <a:close/>
              </a:path>
            </a:pathLst>
          </a:custGeom>
          <a:blipFill>
            <a:blip r:embed="rId6">
              <a:extLst>
                <a:ext uri="{96DAC541-7B7A-43D3-8B79-37D633B846F1}">
                  <asvg:svgBlip xmlns:asvg="http://schemas.microsoft.com/office/drawing/2016/SVG/main" r:embed="rId7"/>
                </a:ext>
              </a:extLst>
            </a:blip>
            <a:stretch>
              <a:fillRect l="-62820" t="-57308" r="0" b="0"/>
            </a:stretch>
          </a:blipFill>
        </p:spPr>
      </p:sp>
      <p:sp>
        <p:nvSpPr>
          <p:cNvPr name="Freeform 69" id="69"/>
          <p:cNvSpPr/>
          <p:nvPr/>
        </p:nvSpPr>
        <p:spPr>
          <a:xfrm flipH="false" flipV="false" rot="8367810">
            <a:off x="3214237" y="4243189"/>
            <a:ext cx="1194038" cy="1186439"/>
          </a:xfrm>
          <a:custGeom>
            <a:avLst/>
            <a:gdLst/>
            <a:ahLst/>
            <a:cxnLst/>
            <a:rect r="r" b="b" t="t" l="l"/>
            <a:pathLst>
              <a:path h="1186439" w="1194038">
                <a:moveTo>
                  <a:pt x="0" y="0"/>
                </a:moveTo>
                <a:lnTo>
                  <a:pt x="1194037" y="0"/>
                </a:lnTo>
                <a:lnTo>
                  <a:pt x="1194037" y="1186439"/>
                </a:lnTo>
                <a:lnTo>
                  <a:pt x="0" y="1186439"/>
                </a:lnTo>
                <a:lnTo>
                  <a:pt x="0" y="0"/>
                </a:lnTo>
                <a:close/>
              </a:path>
            </a:pathLst>
          </a:custGeom>
          <a:blipFill>
            <a:blip r:embed="rId6">
              <a:extLst>
                <a:ext uri="{96DAC541-7B7A-43D3-8B79-37D633B846F1}">
                  <asvg:svgBlip xmlns:asvg="http://schemas.microsoft.com/office/drawing/2016/SVG/main" r:embed="rId7"/>
                </a:ext>
              </a:extLst>
            </a:blip>
            <a:stretch>
              <a:fillRect l="-62820" t="-57308"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10800000">
            <a:off x="-6365508" y="-794099"/>
            <a:ext cx="15509508" cy="11818771"/>
          </a:xfrm>
          <a:custGeom>
            <a:avLst/>
            <a:gdLst/>
            <a:ahLst/>
            <a:cxnLst/>
            <a:rect r="r" b="b" t="t" l="l"/>
            <a:pathLst>
              <a:path h="11818771" w="15509508">
                <a:moveTo>
                  <a:pt x="0" y="0"/>
                </a:moveTo>
                <a:lnTo>
                  <a:pt x="15509508" y="0"/>
                </a:lnTo>
                <a:lnTo>
                  <a:pt x="15509508" y="11818771"/>
                </a:lnTo>
                <a:lnTo>
                  <a:pt x="0" y="11818771"/>
                </a:lnTo>
                <a:lnTo>
                  <a:pt x="0" y="0"/>
                </a:lnTo>
                <a:close/>
              </a:path>
            </a:pathLst>
          </a:custGeom>
          <a:blipFill>
            <a:blip r:embed="rId3"/>
            <a:stretch>
              <a:fillRect l="-6551" t="0" r="-20454" b="0"/>
            </a:stretch>
          </a:blipFill>
        </p:spPr>
      </p:sp>
      <p:sp>
        <p:nvSpPr>
          <p:cNvPr name="Freeform 4" id="4"/>
          <p:cNvSpPr/>
          <p:nvPr/>
        </p:nvSpPr>
        <p:spPr>
          <a:xfrm flipH="false" flipV="false" rot="0">
            <a:off x="9782196" y="2842098"/>
            <a:ext cx="7315200" cy="518074"/>
          </a:xfrm>
          <a:custGeom>
            <a:avLst/>
            <a:gdLst/>
            <a:ahLst/>
            <a:cxnLst/>
            <a:rect r="r" b="b" t="t" l="l"/>
            <a:pathLst>
              <a:path h="518074" w="7315200">
                <a:moveTo>
                  <a:pt x="0" y="0"/>
                </a:moveTo>
                <a:lnTo>
                  <a:pt x="7315200" y="0"/>
                </a:lnTo>
                <a:lnTo>
                  <a:pt x="7315200" y="518074"/>
                </a:lnTo>
                <a:lnTo>
                  <a:pt x="0" y="518074"/>
                </a:lnTo>
                <a:lnTo>
                  <a:pt x="0" y="0"/>
                </a:lnTo>
                <a:close/>
              </a:path>
            </a:pathLst>
          </a:custGeom>
          <a:blipFill>
            <a:blip r:embed="rId4">
              <a:extLst>
                <a:ext uri="{96DAC541-7B7A-43D3-8B79-37D633B846F1}">
                  <asvg:svgBlip xmlns:asvg="http://schemas.microsoft.com/office/drawing/2016/SVG/main" r:embed="rId5"/>
                </a:ext>
              </a:extLst>
            </a:blip>
            <a:stretch>
              <a:fillRect l="0" t="-23691" r="0" b="-141058"/>
            </a:stretch>
          </a:blipFill>
        </p:spPr>
      </p:sp>
      <p:grpSp>
        <p:nvGrpSpPr>
          <p:cNvPr name="Group 5" id="5"/>
          <p:cNvGrpSpPr/>
          <p:nvPr/>
        </p:nvGrpSpPr>
        <p:grpSpPr>
          <a:xfrm rot="0">
            <a:off x="1392094" y="1322113"/>
            <a:ext cx="6404363" cy="8252182"/>
            <a:chOff x="0" y="0"/>
            <a:chExt cx="8539150" cy="11002909"/>
          </a:xfrm>
        </p:grpSpPr>
        <p:sp>
          <p:nvSpPr>
            <p:cNvPr name="Freeform 6" id="6"/>
            <p:cNvSpPr/>
            <p:nvPr/>
          </p:nvSpPr>
          <p:spPr>
            <a:xfrm flipH="false" flipV="false" rot="0">
              <a:off x="0" y="10234385"/>
              <a:ext cx="8539150" cy="768524"/>
            </a:xfrm>
            <a:custGeom>
              <a:avLst/>
              <a:gdLst/>
              <a:ahLst/>
              <a:cxnLst/>
              <a:rect r="r" b="b" t="t" l="l"/>
              <a:pathLst>
                <a:path h="768524" w="8539150">
                  <a:moveTo>
                    <a:pt x="0" y="0"/>
                  </a:moveTo>
                  <a:lnTo>
                    <a:pt x="8539150" y="0"/>
                  </a:lnTo>
                  <a:lnTo>
                    <a:pt x="8539150" y="768524"/>
                  </a:lnTo>
                  <a:lnTo>
                    <a:pt x="0" y="768524"/>
                  </a:lnTo>
                  <a:lnTo>
                    <a:pt x="0" y="0"/>
                  </a:lnTo>
                  <a:close/>
                </a:path>
              </a:pathLst>
            </a:custGeom>
            <a:blipFill>
              <a:blip r:embed="rId6"/>
              <a:stretch>
                <a:fillRect l="0" t="0" r="0" b="0"/>
              </a:stretch>
            </a:blipFill>
          </p:spPr>
        </p:sp>
        <p:sp>
          <p:nvSpPr>
            <p:cNvPr name="Freeform 7" id="7"/>
            <p:cNvSpPr/>
            <p:nvPr/>
          </p:nvSpPr>
          <p:spPr>
            <a:xfrm flipH="false" flipV="false" rot="0">
              <a:off x="0" y="0"/>
              <a:ext cx="8539150" cy="10272485"/>
            </a:xfrm>
            <a:custGeom>
              <a:avLst/>
              <a:gdLst/>
              <a:ahLst/>
              <a:cxnLst/>
              <a:rect r="r" b="b" t="t" l="l"/>
              <a:pathLst>
                <a:path h="10272485" w="8539150">
                  <a:moveTo>
                    <a:pt x="0" y="0"/>
                  </a:moveTo>
                  <a:lnTo>
                    <a:pt x="8539150" y="0"/>
                  </a:lnTo>
                  <a:lnTo>
                    <a:pt x="8539150" y="10272485"/>
                  </a:lnTo>
                  <a:lnTo>
                    <a:pt x="0" y="10272485"/>
                  </a:lnTo>
                  <a:lnTo>
                    <a:pt x="0" y="0"/>
                  </a:lnTo>
                  <a:close/>
                </a:path>
              </a:pathLst>
            </a:custGeom>
            <a:blipFill>
              <a:blip r:embed="rId7"/>
              <a:stretch>
                <a:fillRect l="-15407" t="-11904" r="0" b="-32086"/>
              </a:stretch>
            </a:blipFill>
          </p:spPr>
        </p:sp>
      </p:grpSp>
      <p:sp>
        <p:nvSpPr>
          <p:cNvPr name="Freeform 8" id="8"/>
          <p:cNvSpPr/>
          <p:nvPr/>
        </p:nvSpPr>
        <p:spPr>
          <a:xfrm flipH="false" flipV="false" rot="0">
            <a:off x="7117251" y="879910"/>
            <a:ext cx="1358411" cy="1271967"/>
          </a:xfrm>
          <a:custGeom>
            <a:avLst/>
            <a:gdLst/>
            <a:ahLst/>
            <a:cxnLst/>
            <a:rect r="r" b="b" t="t" l="l"/>
            <a:pathLst>
              <a:path h="1271967" w="1358411">
                <a:moveTo>
                  <a:pt x="0" y="0"/>
                </a:moveTo>
                <a:lnTo>
                  <a:pt x="1358411" y="0"/>
                </a:lnTo>
                <a:lnTo>
                  <a:pt x="1358411" y="1271966"/>
                </a:lnTo>
                <a:lnTo>
                  <a:pt x="0" y="12719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3030075">
            <a:off x="1007625" y="6796036"/>
            <a:ext cx="2298671" cy="2123136"/>
          </a:xfrm>
          <a:custGeom>
            <a:avLst/>
            <a:gdLst/>
            <a:ahLst/>
            <a:cxnLst/>
            <a:rect r="r" b="b" t="t" l="l"/>
            <a:pathLst>
              <a:path h="2123136" w="2298671">
                <a:moveTo>
                  <a:pt x="0" y="0"/>
                </a:moveTo>
                <a:lnTo>
                  <a:pt x="2298671" y="0"/>
                </a:lnTo>
                <a:lnTo>
                  <a:pt x="2298671" y="2123136"/>
                </a:lnTo>
                <a:lnTo>
                  <a:pt x="0" y="21231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9534042" y="1749961"/>
            <a:ext cx="8098237" cy="2317623"/>
          </a:xfrm>
          <a:prstGeom prst="rect">
            <a:avLst/>
          </a:prstGeom>
        </p:spPr>
        <p:txBody>
          <a:bodyPr anchor="t" rtlCol="false" tIns="0" lIns="0" bIns="0" rIns="0">
            <a:spAutoFit/>
          </a:bodyPr>
          <a:lstStyle/>
          <a:p>
            <a:pPr algn="ctr">
              <a:lnSpc>
                <a:spcPts val="17871"/>
              </a:lnSpc>
            </a:pPr>
            <a:r>
              <a:rPr lang="en-US" sz="16100" spc="579">
                <a:solidFill>
                  <a:srgbClr val="FFFFFF"/>
                </a:solidFill>
                <a:latin typeface="Hibernate"/>
                <a:ea typeface="Hibernate"/>
                <a:cs typeface="Hibernate"/>
                <a:sym typeface="Hibernate"/>
              </a:rPr>
              <a:t>ACTIVITIES</a:t>
            </a:r>
          </a:p>
        </p:txBody>
      </p:sp>
      <p:sp>
        <p:nvSpPr>
          <p:cNvPr name="TextBox 11" id="11"/>
          <p:cNvSpPr txBox="true"/>
          <p:nvPr/>
        </p:nvSpPr>
        <p:spPr>
          <a:xfrm rot="0">
            <a:off x="10752735" y="3694204"/>
            <a:ext cx="5660852" cy="4751072"/>
          </a:xfrm>
          <a:prstGeom prst="rect">
            <a:avLst/>
          </a:prstGeom>
        </p:spPr>
        <p:txBody>
          <a:bodyPr anchor="t" rtlCol="false" tIns="0" lIns="0" bIns="0" rIns="0">
            <a:spAutoFit/>
          </a:bodyPr>
          <a:lstStyle/>
          <a:p>
            <a:pPr algn="ctr">
              <a:lnSpc>
                <a:spcPts val="5331"/>
              </a:lnSpc>
            </a:pPr>
            <a:r>
              <a:rPr lang="en-US" sz="3117">
                <a:solidFill>
                  <a:srgbClr val="FFFFFF"/>
                </a:solidFill>
                <a:latin typeface="Handyman"/>
                <a:ea typeface="Handyman"/>
                <a:cs typeface="Handyman"/>
                <a:sym typeface="Handyman"/>
              </a:rP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TextBox 3" id="3"/>
          <p:cNvSpPr txBox="true"/>
          <p:nvPr/>
        </p:nvSpPr>
        <p:spPr>
          <a:xfrm rot="0">
            <a:off x="2449555" y="1685510"/>
            <a:ext cx="13388891" cy="2317623"/>
          </a:xfrm>
          <a:prstGeom prst="rect">
            <a:avLst/>
          </a:prstGeom>
        </p:spPr>
        <p:txBody>
          <a:bodyPr anchor="t" rtlCol="false" tIns="0" lIns="0" bIns="0" rIns="0">
            <a:spAutoFit/>
          </a:bodyPr>
          <a:lstStyle/>
          <a:p>
            <a:pPr algn="l">
              <a:lnSpc>
                <a:spcPts val="17871"/>
              </a:lnSpc>
            </a:pPr>
            <a:r>
              <a:rPr lang="en-US" sz="16100" spc="386">
                <a:solidFill>
                  <a:srgbClr val="FFFFFF"/>
                </a:solidFill>
                <a:latin typeface="Hibernate"/>
                <a:ea typeface="Hibernate"/>
                <a:cs typeface="Hibernate"/>
                <a:sym typeface="Hibernate"/>
              </a:rPr>
              <a:t>HOW DO WE WORK</a:t>
            </a:r>
          </a:p>
        </p:txBody>
      </p:sp>
      <p:sp>
        <p:nvSpPr>
          <p:cNvPr name="Freeform 4" id="4"/>
          <p:cNvSpPr/>
          <p:nvPr/>
        </p:nvSpPr>
        <p:spPr>
          <a:xfrm flipH="false" flipV="false" rot="0">
            <a:off x="12562214" y="662082"/>
            <a:ext cx="1762029" cy="2707028"/>
          </a:xfrm>
          <a:custGeom>
            <a:avLst/>
            <a:gdLst/>
            <a:ahLst/>
            <a:cxnLst/>
            <a:rect r="r" b="b" t="t" l="l"/>
            <a:pathLst>
              <a:path h="2707028" w="1762029">
                <a:moveTo>
                  <a:pt x="0" y="0"/>
                </a:moveTo>
                <a:lnTo>
                  <a:pt x="1762030" y="0"/>
                </a:lnTo>
                <a:lnTo>
                  <a:pt x="1762030" y="2707029"/>
                </a:lnTo>
                <a:lnTo>
                  <a:pt x="0" y="27070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98195" y="4464160"/>
            <a:ext cx="6767021" cy="4823040"/>
          </a:xfrm>
          <a:custGeom>
            <a:avLst/>
            <a:gdLst/>
            <a:ahLst/>
            <a:cxnLst/>
            <a:rect r="r" b="b" t="t" l="l"/>
            <a:pathLst>
              <a:path h="4823040" w="6767021">
                <a:moveTo>
                  <a:pt x="0" y="0"/>
                </a:moveTo>
                <a:lnTo>
                  <a:pt x="6767021" y="0"/>
                </a:lnTo>
                <a:lnTo>
                  <a:pt x="6767021" y="4823040"/>
                </a:lnTo>
                <a:lnTo>
                  <a:pt x="0" y="482304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401990" y="4235886"/>
            <a:ext cx="7315200" cy="1343337"/>
          </a:xfrm>
          <a:custGeom>
            <a:avLst/>
            <a:gdLst/>
            <a:ahLst/>
            <a:cxnLst/>
            <a:rect r="r" b="b" t="t" l="l"/>
            <a:pathLst>
              <a:path h="1343337" w="7315200">
                <a:moveTo>
                  <a:pt x="0" y="0"/>
                </a:moveTo>
                <a:lnTo>
                  <a:pt x="7315200" y="0"/>
                </a:lnTo>
                <a:lnTo>
                  <a:pt x="7315200" y="1343336"/>
                </a:lnTo>
                <a:lnTo>
                  <a:pt x="0" y="13433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9401990" y="5992345"/>
            <a:ext cx="7315200" cy="1343337"/>
          </a:xfrm>
          <a:custGeom>
            <a:avLst/>
            <a:gdLst/>
            <a:ahLst/>
            <a:cxnLst/>
            <a:rect r="r" b="b" t="t" l="l"/>
            <a:pathLst>
              <a:path h="1343337" w="7315200">
                <a:moveTo>
                  <a:pt x="0" y="0"/>
                </a:moveTo>
                <a:lnTo>
                  <a:pt x="7315200" y="0"/>
                </a:lnTo>
                <a:lnTo>
                  <a:pt x="7315200" y="1343336"/>
                </a:lnTo>
                <a:lnTo>
                  <a:pt x="0" y="134333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9401990" y="7748804"/>
            <a:ext cx="7315200" cy="1343337"/>
          </a:xfrm>
          <a:custGeom>
            <a:avLst/>
            <a:gdLst/>
            <a:ahLst/>
            <a:cxnLst/>
            <a:rect r="r" b="b" t="t" l="l"/>
            <a:pathLst>
              <a:path h="1343337" w="7315200">
                <a:moveTo>
                  <a:pt x="0" y="0"/>
                </a:moveTo>
                <a:lnTo>
                  <a:pt x="7315200" y="0"/>
                </a:lnTo>
                <a:lnTo>
                  <a:pt x="7315200" y="1343337"/>
                </a:lnTo>
                <a:lnTo>
                  <a:pt x="0" y="13433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9813397" y="4054585"/>
            <a:ext cx="6492386" cy="1296363"/>
          </a:xfrm>
          <a:prstGeom prst="rect">
            <a:avLst/>
          </a:prstGeom>
        </p:spPr>
        <p:txBody>
          <a:bodyPr anchor="t" rtlCol="false" tIns="0" lIns="0" bIns="0" rIns="0">
            <a:spAutoFit/>
          </a:bodyPr>
          <a:lstStyle/>
          <a:p>
            <a:pPr algn="l">
              <a:lnSpc>
                <a:spcPts val="10033"/>
              </a:lnSpc>
            </a:pPr>
            <a:r>
              <a:rPr lang="en-US" sz="5867">
                <a:solidFill>
                  <a:srgbClr val="1C0052"/>
                </a:solidFill>
                <a:latin typeface="Handyman"/>
                <a:ea typeface="Handyman"/>
                <a:cs typeface="Handyman"/>
                <a:sym typeface="Handyman"/>
              </a:rPr>
              <a:t>01. Motivation</a:t>
            </a:r>
          </a:p>
        </p:txBody>
      </p:sp>
      <p:sp>
        <p:nvSpPr>
          <p:cNvPr name="TextBox 10" id="10"/>
          <p:cNvSpPr txBox="true"/>
          <p:nvPr/>
        </p:nvSpPr>
        <p:spPr>
          <a:xfrm rot="0">
            <a:off x="9813397" y="5811044"/>
            <a:ext cx="6492386" cy="1296363"/>
          </a:xfrm>
          <a:prstGeom prst="rect">
            <a:avLst/>
          </a:prstGeom>
        </p:spPr>
        <p:txBody>
          <a:bodyPr anchor="t" rtlCol="false" tIns="0" lIns="0" bIns="0" rIns="0">
            <a:spAutoFit/>
          </a:bodyPr>
          <a:lstStyle/>
          <a:p>
            <a:pPr algn="l">
              <a:lnSpc>
                <a:spcPts val="10033"/>
              </a:lnSpc>
            </a:pPr>
            <a:r>
              <a:rPr lang="en-US" sz="5867">
                <a:solidFill>
                  <a:srgbClr val="FFFFFF"/>
                </a:solidFill>
                <a:latin typeface="Handyman"/>
                <a:ea typeface="Handyman"/>
                <a:cs typeface="Handyman"/>
                <a:sym typeface="Handyman"/>
              </a:rPr>
              <a:t>02. Gaming</a:t>
            </a:r>
          </a:p>
        </p:txBody>
      </p:sp>
      <p:sp>
        <p:nvSpPr>
          <p:cNvPr name="TextBox 11" id="11"/>
          <p:cNvSpPr txBox="true"/>
          <p:nvPr/>
        </p:nvSpPr>
        <p:spPr>
          <a:xfrm rot="0">
            <a:off x="9813397" y="7567503"/>
            <a:ext cx="6492386" cy="1296363"/>
          </a:xfrm>
          <a:prstGeom prst="rect">
            <a:avLst/>
          </a:prstGeom>
        </p:spPr>
        <p:txBody>
          <a:bodyPr anchor="t" rtlCol="false" tIns="0" lIns="0" bIns="0" rIns="0">
            <a:spAutoFit/>
          </a:bodyPr>
          <a:lstStyle/>
          <a:p>
            <a:pPr algn="l">
              <a:lnSpc>
                <a:spcPts val="10033"/>
              </a:lnSpc>
            </a:pPr>
            <a:r>
              <a:rPr lang="en-US" sz="5867">
                <a:solidFill>
                  <a:srgbClr val="FFFFFF"/>
                </a:solidFill>
                <a:latin typeface="Handyman"/>
                <a:ea typeface="Handyman"/>
                <a:cs typeface="Handyman"/>
                <a:sym typeface="Handyman"/>
              </a:rPr>
              <a:t>03. Results</a:t>
            </a:r>
          </a:p>
        </p:txBody>
      </p:sp>
      <p:sp>
        <p:nvSpPr>
          <p:cNvPr name="Freeform 12" id="12"/>
          <p:cNvSpPr/>
          <p:nvPr/>
        </p:nvSpPr>
        <p:spPr>
          <a:xfrm flipH="false" flipV="false" rot="8316025">
            <a:off x="1770995" y="5546377"/>
            <a:ext cx="1357120" cy="1348483"/>
          </a:xfrm>
          <a:custGeom>
            <a:avLst/>
            <a:gdLst/>
            <a:ahLst/>
            <a:cxnLst/>
            <a:rect r="r" b="b" t="t" l="l"/>
            <a:pathLst>
              <a:path h="1348483" w="1357120">
                <a:moveTo>
                  <a:pt x="0" y="0"/>
                </a:moveTo>
                <a:lnTo>
                  <a:pt x="1357119" y="0"/>
                </a:lnTo>
                <a:lnTo>
                  <a:pt x="1357119" y="1348484"/>
                </a:lnTo>
                <a:lnTo>
                  <a:pt x="0" y="1348484"/>
                </a:lnTo>
                <a:lnTo>
                  <a:pt x="0" y="0"/>
                </a:lnTo>
                <a:close/>
              </a:path>
            </a:pathLst>
          </a:custGeom>
          <a:blipFill>
            <a:blip r:embed="rId13">
              <a:extLst>
                <a:ext uri="{96DAC541-7B7A-43D3-8B79-37D633B846F1}">
                  <asvg:svgBlip xmlns:asvg="http://schemas.microsoft.com/office/drawing/2016/SVG/main" r:embed="rId14"/>
                </a:ext>
              </a:extLst>
            </a:blip>
            <a:stretch>
              <a:fillRect l="-62820" t="-57308"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692212" y="3196213"/>
            <a:ext cx="9105183" cy="825282"/>
          </a:xfrm>
          <a:custGeom>
            <a:avLst/>
            <a:gdLst/>
            <a:ahLst/>
            <a:cxnLst/>
            <a:rect r="r" b="b" t="t" l="l"/>
            <a:pathLst>
              <a:path h="825282" w="9105183">
                <a:moveTo>
                  <a:pt x="0" y="0"/>
                </a:moveTo>
                <a:lnTo>
                  <a:pt x="9105183" y="0"/>
                </a:lnTo>
                <a:lnTo>
                  <a:pt x="9105183" y="825282"/>
                </a:lnTo>
                <a:lnTo>
                  <a:pt x="0" y="825282"/>
                </a:lnTo>
                <a:lnTo>
                  <a:pt x="0" y="0"/>
                </a:lnTo>
                <a:close/>
              </a:path>
            </a:pathLst>
          </a:custGeom>
          <a:blipFill>
            <a:blip r:embed="rId2">
              <a:extLst>
                <a:ext uri="{96DAC541-7B7A-43D3-8B79-37D633B846F1}">
                  <asvg:svgBlip xmlns:asvg="http://schemas.microsoft.com/office/drawing/2016/SVG/main" r:embed="rId3"/>
                </a:ext>
              </a:extLst>
            </a:blip>
            <a:stretch>
              <a:fillRect l="-111" t="-65670" r="0" b="-41424"/>
            </a:stretch>
          </a:blipFill>
        </p:spPr>
      </p:sp>
      <p:sp>
        <p:nvSpPr>
          <p:cNvPr name="TextBox 3" id="3"/>
          <p:cNvSpPr txBox="true"/>
          <p:nvPr/>
        </p:nvSpPr>
        <p:spPr>
          <a:xfrm rot="0">
            <a:off x="5334381" y="1779215"/>
            <a:ext cx="11744679" cy="3014971"/>
          </a:xfrm>
          <a:prstGeom prst="rect">
            <a:avLst/>
          </a:prstGeom>
        </p:spPr>
        <p:txBody>
          <a:bodyPr anchor="t" rtlCol="false" tIns="0" lIns="0" bIns="0" rIns="0">
            <a:spAutoFit/>
          </a:bodyPr>
          <a:lstStyle/>
          <a:p>
            <a:pPr algn="ctr">
              <a:lnSpc>
                <a:spcPts val="23280"/>
              </a:lnSpc>
            </a:pPr>
            <a:r>
              <a:rPr lang="en-US" sz="20973" spc="503">
                <a:solidFill>
                  <a:srgbClr val="1C0052"/>
                </a:solidFill>
                <a:latin typeface="Hibernate"/>
                <a:ea typeface="Hibernate"/>
                <a:cs typeface="Hibernate"/>
                <a:sym typeface="Hibernate"/>
              </a:rPr>
              <a:t>OBJECTIVES</a:t>
            </a:r>
          </a:p>
        </p:txBody>
      </p:sp>
      <p:grpSp>
        <p:nvGrpSpPr>
          <p:cNvPr name="Group 4" id="4"/>
          <p:cNvGrpSpPr/>
          <p:nvPr/>
        </p:nvGrpSpPr>
        <p:grpSpPr>
          <a:xfrm rot="0">
            <a:off x="1028700" y="8923051"/>
            <a:ext cx="3125151" cy="670497"/>
            <a:chOff x="0" y="0"/>
            <a:chExt cx="5516880" cy="1183640"/>
          </a:xfrm>
        </p:grpSpPr>
        <p:sp>
          <p:nvSpPr>
            <p:cNvPr name="Freeform 5" id="5"/>
            <p:cNvSpPr/>
            <p:nvPr/>
          </p:nvSpPr>
          <p:spPr>
            <a:xfrm flipH="false" flipV="false" rot="0">
              <a:off x="50800" y="49530"/>
              <a:ext cx="5415280" cy="1099820"/>
            </a:xfrm>
            <a:custGeom>
              <a:avLst/>
              <a:gdLst/>
              <a:ahLst/>
              <a:cxnLst/>
              <a:rect r="r" b="b" t="t" l="l"/>
              <a:pathLst>
                <a:path h="1099820" w="5415280">
                  <a:moveTo>
                    <a:pt x="0" y="925830"/>
                  </a:moveTo>
                  <a:cubicBezTo>
                    <a:pt x="40640" y="629920"/>
                    <a:pt x="35560" y="557530"/>
                    <a:pt x="48260" y="472440"/>
                  </a:cubicBezTo>
                  <a:cubicBezTo>
                    <a:pt x="63500" y="367030"/>
                    <a:pt x="71120" y="204470"/>
                    <a:pt x="127000" y="124460"/>
                  </a:cubicBezTo>
                  <a:cubicBezTo>
                    <a:pt x="172720" y="59690"/>
                    <a:pt x="261620" y="2540"/>
                    <a:pt x="321310" y="1270"/>
                  </a:cubicBezTo>
                  <a:cubicBezTo>
                    <a:pt x="372110" y="0"/>
                    <a:pt x="410210" y="34290"/>
                    <a:pt x="462280" y="78740"/>
                  </a:cubicBezTo>
                  <a:cubicBezTo>
                    <a:pt x="561340" y="161290"/>
                    <a:pt x="694690" y="386080"/>
                    <a:pt x="817880" y="519430"/>
                  </a:cubicBezTo>
                  <a:cubicBezTo>
                    <a:pt x="932180" y="642620"/>
                    <a:pt x="1084580" y="786130"/>
                    <a:pt x="1172210" y="852170"/>
                  </a:cubicBezTo>
                  <a:cubicBezTo>
                    <a:pt x="1217930" y="886460"/>
                    <a:pt x="1235710" y="923290"/>
                    <a:pt x="1285240" y="918210"/>
                  </a:cubicBezTo>
                  <a:cubicBezTo>
                    <a:pt x="1402080" y="906780"/>
                    <a:pt x="1704340" y="500380"/>
                    <a:pt x="1830070" y="429260"/>
                  </a:cubicBezTo>
                  <a:cubicBezTo>
                    <a:pt x="1884680" y="398780"/>
                    <a:pt x="1912620" y="393700"/>
                    <a:pt x="1960880" y="388620"/>
                  </a:cubicBezTo>
                  <a:cubicBezTo>
                    <a:pt x="2018030" y="382270"/>
                    <a:pt x="2095500" y="386080"/>
                    <a:pt x="2152650" y="405130"/>
                  </a:cubicBezTo>
                  <a:cubicBezTo>
                    <a:pt x="2207260" y="424180"/>
                    <a:pt x="2251710" y="462280"/>
                    <a:pt x="2301240" y="499110"/>
                  </a:cubicBezTo>
                  <a:cubicBezTo>
                    <a:pt x="2355850" y="539750"/>
                    <a:pt x="2410460" y="601980"/>
                    <a:pt x="2462530" y="640080"/>
                  </a:cubicBezTo>
                  <a:cubicBezTo>
                    <a:pt x="2505710" y="671830"/>
                    <a:pt x="2543810" y="695960"/>
                    <a:pt x="2586990" y="717550"/>
                  </a:cubicBezTo>
                  <a:cubicBezTo>
                    <a:pt x="2630170" y="737870"/>
                    <a:pt x="2677160" y="753110"/>
                    <a:pt x="2724150" y="765810"/>
                  </a:cubicBezTo>
                  <a:cubicBezTo>
                    <a:pt x="2769870" y="778510"/>
                    <a:pt x="2799080" y="784860"/>
                    <a:pt x="2865120" y="791210"/>
                  </a:cubicBezTo>
                  <a:cubicBezTo>
                    <a:pt x="3012440" y="805180"/>
                    <a:pt x="3321050" y="789940"/>
                    <a:pt x="3587750" y="796290"/>
                  </a:cubicBezTo>
                  <a:cubicBezTo>
                    <a:pt x="3917950" y="803910"/>
                    <a:pt x="4378960" y="831850"/>
                    <a:pt x="4696460" y="839470"/>
                  </a:cubicBezTo>
                  <a:cubicBezTo>
                    <a:pt x="4933950" y="844550"/>
                    <a:pt x="5224780" y="828040"/>
                    <a:pt x="5321300" y="844550"/>
                  </a:cubicBezTo>
                  <a:cubicBezTo>
                    <a:pt x="5351780" y="849630"/>
                    <a:pt x="5364480" y="854710"/>
                    <a:pt x="5378450" y="863600"/>
                  </a:cubicBezTo>
                  <a:cubicBezTo>
                    <a:pt x="5388610" y="869950"/>
                    <a:pt x="5393690" y="876300"/>
                    <a:pt x="5400040" y="886460"/>
                  </a:cubicBezTo>
                  <a:cubicBezTo>
                    <a:pt x="5407660" y="900430"/>
                    <a:pt x="5415280" y="928370"/>
                    <a:pt x="5415280" y="944880"/>
                  </a:cubicBezTo>
                  <a:cubicBezTo>
                    <a:pt x="5415280" y="956310"/>
                    <a:pt x="5414010" y="963930"/>
                    <a:pt x="5408930" y="974090"/>
                  </a:cubicBezTo>
                  <a:cubicBezTo>
                    <a:pt x="5401310" y="988060"/>
                    <a:pt x="5386070" y="1009650"/>
                    <a:pt x="5369560" y="1019810"/>
                  </a:cubicBezTo>
                  <a:cubicBezTo>
                    <a:pt x="5353050" y="1029970"/>
                    <a:pt x="5328920" y="1035050"/>
                    <a:pt x="5309870" y="1032510"/>
                  </a:cubicBezTo>
                  <a:cubicBezTo>
                    <a:pt x="5290820" y="1029970"/>
                    <a:pt x="5269230" y="1017270"/>
                    <a:pt x="5256530" y="1007110"/>
                  </a:cubicBezTo>
                  <a:cubicBezTo>
                    <a:pt x="5247640" y="999490"/>
                    <a:pt x="5242560" y="993140"/>
                    <a:pt x="5237480" y="982980"/>
                  </a:cubicBezTo>
                  <a:cubicBezTo>
                    <a:pt x="5231130" y="967740"/>
                    <a:pt x="5224780" y="942340"/>
                    <a:pt x="5228590" y="923290"/>
                  </a:cubicBezTo>
                  <a:cubicBezTo>
                    <a:pt x="5232400" y="904240"/>
                    <a:pt x="5242560" y="882650"/>
                    <a:pt x="5256530" y="869950"/>
                  </a:cubicBezTo>
                  <a:cubicBezTo>
                    <a:pt x="5270500" y="857250"/>
                    <a:pt x="5292090" y="847090"/>
                    <a:pt x="5311140" y="844550"/>
                  </a:cubicBezTo>
                  <a:cubicBezTo>
                    <a:pt x="5330190" y="842010"/>
                    <a:pt x="5354320" y="848360"/>
                    <a:pt x="5370830" y="858520"/>
                  </a:cubicBezTo>
                  <a:cubicBezTo>
                    <a:pt x="5387340" y="868680"/>
                    <a:pt x="5401310" y="890270"/>
                    <a:pt x="5408930" y="904240"/>
                  </a:cubicBezTo>
                  <a:cubicBezTo>
                    <a:pt x="5414010" y="914400"/>
                    <a:pt x="5415280" y="924560"/>
                    <a:pt x="5415280" y="934720"/>
                  </a:cubicBezTo>
                  <a:cubicBezTo>
                    <a:pt x="5415280" y="944880"/>
                    <a:pt x="5415280" y="953770"/>
                    <a:pt x="5411470" y="965200"/>
                  </a:cubicBezTo>
                  <a:cubicBezTo>
                    <a:pt x="5405120" y="980440"/>
                    <a:pt x="5392420" y="1003300"/>
                    <a:pt x="5377180" y="1014730"/>
                  </a:cubicBezTo>
                  <a:cubicBezTo>
                    <a:pt x="5361940" y="1026160"/>
                    <a:pt x="5353050" y="1027430"/>
                    <a:pt x="5320030" y="1032510"/>
                  </a:cubicBezTo>
                  <a:cubicBezTo>
                    <a:pt x="5158740" y="1055370"/>
                    <a:pt x="4245610" y="1007110"/>
                    <a:pt x="3845560" y="1005840"/>
                  </a:cubicBezTo>
                  <a:cubicBezTo>
                    <a:pt x="3571240" y="1005840"/>
                    <a:pt x="3338830" y="1018540"/>
                    <a:pt x="3150870" y="1016000"/>
                  </a:cubicBezTo>
                  <a:cubicBezTo>
                    <a:pt x="3023870" y="1014730"/>
                    <a:pt x="2919730" y="1014730"/>
                    <a:pt x="2829560" y="1002030"/>
                  </a:cubicBezTo>
                  <a:cubicBezTo>
                    <a:pt x="2762250" y="993140"/>
                    <a:pt x="2712720" y="977900"/>
                    <a:pt x="2654300" y="960120"/>
                  </a:cubicBezTo>
                  <a:cubicBezTo>
                    <a:pt x="2594610" y="942340"/>
                    <a:pt x="2531110" y="922020"/>
                    <a:pt x="2476500" y="894080"/>
                  </a:cubicBezTo>
                  <a:cubicBezTo>
                    <a:pt x="2423160" y="867410"/>
                    <a:pt x="2376170" y="834390"/>
                    <a:pt x="2327910" y="798830"/>
                  </a:cubicBezTo>
                  <a:cubicBezTo>
                    <a:pt x="2277110" y="762000"/>
                    <a:pt x="2227580" y="709930"/>
                    <a:pt x="2176780" y="675640"/>
                  </a:cubicBezTo>
                  <a:cubicBezTo>
                    <a:pt x="2131060" y="643890"/>
                    <a:pt x="2084070" y="604520"/>
                    <a:pt x="2037080" y="596900"/>
                  </a:cubicBezTo>
                  <a:cubicBezTo>
                    <a:pt x="1995170" y="589280"/>
                    <a:pt x="1953260" y="598170"/>
                    <a:pt x="1908810" y="619760"/>
                  </a:cubicBezTo>
                  <a:cubicBezTo>
                    <a:pt x="1842770" y="650240"/>
                    <a:pt x="1761490" y="740410"/>
                    <a:pt x="1697990" y="798830"/>
                  </a:cubicBezTo>
                  <a:cubicBezTo>
                    <a:pt x="1643380" y="849630"/>
                    <a:pt x="1604010" y="901700"/>
                    <a:pt x="1549400" y="948690"/>
                  </a:cubicBezTo>
                  <a:cubicBezTo>
                    <a:pt x="1492250" y="996950"/>
                    <a:pt x="1426210" y="1065530"/>
                    <a:pt x="1358900" y="1083310"/>
                  </a:cubicBezTo>
                  <a:cubicBezTo>
                    <a:pt x="1295400" y="1099820"/>
                    <a:pt x="1212850" y="1082040"/>
                    <a:pt x="1158240" y="1061720"/>
                  </a:cubicBezTo>
                  <a:cubicBezTo>
                    <a:pt x="1113790" y="1045210"/>
                    <a:pt x="1094740" y="1023620"/>
                    <a:pt x="1049020" y="988060"/>
                  </a:cubicBezTo>
                  <a:cubicBezTo>
                    <a:pt x="958850" y="916940"/>
                    <a:pt x="777240" y="749300"/>
                    <a:pt x="671830" y="640080"/>
                  </a:cubicBezTo>
                  <a:cubicBezTo>
                    <a:pt x="588010" y="552450"/>
                    <a:pt x="519430" y="472440"/>
                    <a:pt x="459740" y="389890"/>
                  </a:cubicBezTo>
                  <a:cubicBezTo>
                    <a:pt x="407670" y="317500"/>
                    <a:pt x="361950" y="173990"/>
                    <a:pt x="330200" y="175260"/>
                  </a:cubicBezTo>
                  <a:cubicBezTo>
                    <a:pt x="308610" y="176530"/>
                    <a:pt x="293370" y="241300"/>
                    <a:pt x="279400" y="283210"/>
                  </a:cubicBezTo>
                  <a:cubicBezTo>
                    <a:pt x="261620" y="339090"/>
                    <a:pt x="247650" y="411480"/>
                    <a:pt x="238760" y="482600"/>
                  </a:cubicBezTo>
                  <a:cubicBezTo>
                    <a:pt x="229870" y="561340"/>
                    <a:pt x="236220" y="650240"/>
                    <a:pt x="228600" y="732790"/>
                  </a:cubicBezTo>
                  <a:cubicBezTo>
                    <a:pt x="220980" y="815340"/>
                    <a:pt x="218440" y="925830"/>
                    <a:pt x="195580" y="976630"/>
                  </a:cubicBezTo>
                  <a:cubicBezTo>
                    <a:pt x="182880" y="1004570"/>
                    <a:pt x="167640" y="1021080"/>
                    <a:pt x="147320" y="1031240"/>
                  </a:cubicBezTo>
                  <a:cubicBezTo>
                    <a:pt x="127000" y="1041400"/>
                    <a:pt x="96520" y="1045210"/>
                    <a:pt x="74930" y="1038860"/>
                  </a:cubicBezTo>
                  <a:cubicBezTo>
                    <a:pt x="53340" y="1032510"/>
                    <a:pt x="27940" y="1014730"/>
                    <a:pt x="15240" y="995680"/>
                  </a:cubicBezTo>
                  <a:cubicBezTo>
                    <a:pt x="2540" y="976630"/>
                    <a:pt x="0" y="925830"/>
                    <a:pt x="0" y="925830"/>
                  </a:cubicBezTo>
                </a:path>
              </a:pathLst>
            </a:custGeom>
            <a:solidFill>
              <a:srgbClr val="3D03AF"/>
            </a:solidFill>
            <a:ln cap="sq">
              <a:noFill/>
              <a:prstDash val="solid"/>
              <a:miter/>
            </a:ln>
          </p:spPr>
        </p:sp>
      </p:grpSp>
      <p:sp>
        <p:nvSpPr>
          <p:cNvPr name="Freeform 6" id="6"/>
          <p:cNvSpPr/>
          <p:nvPr/>
        </p:nvSpPr>
        <p:spPr>
          <a:xfrm flipH="true" flipV="false" rot="-726046">
            <a:off x="1887130" y="1207079"/>
            <a:ext cx="2363305" cy="8440374"/>
          </a:xfrm>
          <a:custGeom>
            <a:avLst/>
            <a:gdLst/>
            <a:ahLst/>
            <a:cxnLst/>
            <a:rect r="r" b="b" t="t" l="l"/>
            <a:pathLst>
              <a:path h="8440374" w="2363305">
                <a:moveTo>
                  <a:pt x="2363305" y="0"/>
                </a:moveTo>
                <a:lnTo>
                  <a:pt x="0" y="0"/>
                </a:lnTo>
                <a:lnTo>
                  <a:pt x="0" y="8440374"/>
                </a:lnTo>
                <a:lnTo>
                  <a:pt x="2363305" y="8440374"/>
                </a:lnTo>
                <a:lnTo>
                  <a:pt x="236330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7" id="7"/>
          <p:cNvSpPr/>
          <p:nvPr/>
        </p:nvSpPr>
        <p:spPr>
          <a:xfrm>
            <a:off x="6277393" y="5360591"/>
            <a:ext cx="9520002" cy="0"/>
          </a:xfrm>
          <a:prstGeom prst="line">
            <a:avLst/>
          </a:prstGeom>
          <a:ln cap="rnd" w="133350">
            <a:solidFill>
              <a:srgbClr val="1C0052"/>
            </a:solidFill>
            <a:prstDash val="sysDash"/>
            <a:headEnd type="none" len="sm" w="sm"/>
            <a:tailEnd type="none" len="sm" w="sm"/>
          </a:ln>
        </p:spPr>
      </p:sp>
      <p:grpSp>
        <p:nvGrpSpPr>
          <p:cNvPr name="Group 8" id="8"/>
          <p:cNvGrpSpPr/>
          <p:nvPr/>
        </p:nvGrpSpPr>
        <p:grpSpPr>
          <a:xfrm rot="0">
            <a:off x="7710856" y="4702662"/>
            <a:ext cx="1295567" cy="1315857"/>
            <a:chOff x="0" y="0"/>
            <a:chExt cx="1727423" cy="1754475"/>
          </a:xfrm>
        </p:grpSpPr>
        <p:sp>
          <p:nvSpPr>
            <p:cNvPr name="Freeform 9" id="9"/>
            <p:cNvSpPr/>
            <p:nvPr/>
          </p:nvSpPr>
          <p:spPr>
            <a:xfrm flipH="false" flipV="false" rot="0">
              <a:off x="0" y="0"/>
              <a:ext cx="1727423" cy="1614355"/>
            </a:xfrm>
            <a:custGeom>
              <a:avLst/>
              <a:gdLst/>
              <a:ahLst/>
              <a:cxnLst/>
              <a:rect r="r" b="b" t="t" l="l"/>
              <a:pathLst>
                <a:path h="1614355" w="1727423">
                  <a:moveTo>
                    <a:pt x="0" y="0"/>
                  </a:moveTo>
                  <a:lnTo>
                    <a:pt x="1727423" y="0"/>
                  </a:lnTo>
                  <a:lnTo>
                    <a:pt x="1727423" y="1614355"/>
                  </a:lnTo>
                  <a:lnTo>
                    <a:pt x="0" y="16143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73660" y="335687"/>
              <a:ext cx="1625753" cy="1418788"/>
            </a:xfrm>
            <a:prstGeom prst="rect">
              <a:avLst/>
            </a:prstGeom>
          </p:spPr>
          <p:txBody>
            <a:bodyPr anchor="t" rtlCol="false" tIns="0" lIns="0" bIns="0" rIns="0">
              <a:spAutoFit/>
            </a:bodyPr>
            <a:lstStyle/>
            <a:p>
              <a:pPr algn="ctr">
                <a:lnSpc>
                  <a:spcPts val="8063"/>
                </a:lnSpc>
              </a:pPr>
              <a:r>
                <a:rPr lang="en-US" sz="7264" spc="174">
                  <a:solidFill>
                    <a:srgbClr val="FFFFFF"/>
                  </a:solidFill>
                  <a:latin typeface="Hibernate"/>
                  <a:ea typeface="Hibernate"/>
                  <a:cs typeface="Hibernate"/>
                  <a:sym typeface="Hibernate"/>
                </a:rPr>
                <a:t>01</a:t>
              </a:r>
            </a:p>
          </p:txBody>
        </p:sp>
      </p:grpSp>
      <p:grpSp>
        <p:nvGrpSpPr>
          <p:cNvPr name="Group 11" id="11"/>
          <p:cNvGrpSpPr/>
          <p:nvPr/>
        </p:nvGrpSpPr>
        <p:grpSpPr>
          <a:xfrm rot="0">
            <a:off x="13187829" y="4702662"/>
            <a:ext cx="1295567" cy="1315857"/>
            <a:chOff x="0" y="0"/>
            <a:chExt cx="1727423" cy="1754475"/>
          </a:xfrm>
        </p:grpSpPr>
        <p:sp>
          <p:nvSpPr>
            <p:cNvPr name="Freeform 12" id="12"/>
            <p:cNvSpPr/>
            <p:nvPr/>
          </p:nvSpPr>
          <p:spPr>
            <a:xfrm flipH="false" flipV="false" rot="0">
              <a:off x="0" y="0"/>
              <a:ext cx="1727423" cy="1614355"/>
            </a:xfrm>
            <a:custGeom>
              <a:avLst/>
              <a:gdLst/>
              <a:ahLst/>
              <a:cxnLst/>
              <a:rect r="r" b="b" t="t" l="l"/>
              <a:pathLst>
                <a:path h="1614355" w="1727423">
                  <a:moveTo>
                    <a:pt x="0" y="0"/>
                  </a:moveTo>
                  <a:lnTo>
                    <a:pt x="1727423" y="0"/>
                  </a:lnTo>
                  <a:lnTo>
                    <a:pt x="1727423" y="1614355"/>
                  </a:lnTo>
                  <a:lnTo>
                    <a:pt x="0" y="16143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73660" y="335687"/>
              <a:ext cx="1625753" cy="1418788"/>
            </a:xfrm>
            <a:prstGeom prst="rect">
              <a:avLst/>
            </a:prstGeom>
          </p:spPr>
          <p:txBody>
            <a:bodyPr anchor="t" rtlCol="false" tIns="0" lIns="0" bIns="0" rIns="0">
              <a:spAutoFit/>
            </a:bodyPr>
            <a:lstStyle/>
            <a:p>
              <a:pPr algn="ctr">
                <a:lnSpc>
                  <a:spcPts val="8063"/>
                </a:lnSpc>
              </a:pPr>
              <a:r>
                <a:rPr lang="en-US" sz="7264" spc="174">
                  <a:solidFill>
                    <a:srgbClr val="FFFFFF"/>
                  </a:solidFill>
                  <a:latin typeface="Hibernate"/>
                  <a:ea typeface="Hibernate"/>
                  <a:cs typeface="Hibernate"/>
                  <a:sym typeface="Hibernate"/>
                </a:rPr>
                <a:t>02</a:t>
              </a:r>
            </a:p>
          </p:txBody>
        </p:sp>
      </p:grpSp>
      <p:sp>
        <p:nvSpPr>
          <p:cNvPr name="TextBox 14" id="14"/>
          <p:cNvSpPr txBox="true"/>
          <p:nvPr/>
        </p:nvSpPr>
        <p:spPr>
          <a:xfrm rot="0">
            <a:off x="11244804" y="6163110"/>
            <a:ext cx="5181617" cy="2525650"/>
          </a:xfrm>
          <a:prstGeom prst="rect">
            <a:avLst/>
          </a:prstGeom>
        </p:spPr>
        <p:txBody>
          <a:bodyPr anchor="t" rtlCol="false" tIns="0" lIns="0" bIns="0" rIns="0">
            <a:spAutoFit/>
          </a:bodyPr>
          <a:lstStyle/>
          <a:p>
            <a:pPr algn="ctr">
              <a:lnSpc>
                <a:spcPts val="4989"/>
              </a:lnSpc>
            </a:pPr>
            <a:r>
              <a:rPr lang="en-US" sz="2917">
                <a:solidFill>
                  <a:srgbClr val="1C0052"/>
                </a:solidFill>
                <a:latin typeface="Handyman"/>
                <a:ea typeface="Handyman"/>
                <a:cs typeface="Handyman"/>
                <a:sym typeface="Handyman"/>
              </a:rPr>
              <a:t>Lorem ipsum dolor sit amet, consectetur adipiscing elit, sed do eiusmod tempor incididunt ut labore et dolore magna aliqua.</a:t>
            </a:r>
          </a:p>
        </p:txBody>
      </p:sp>
      <p:sp>
        <p:nvSpPr>
          <p:cNvPr name="TextBox 15" id="15"/>
          <p:cNvSpPr txBox="true"/>
          <p:nvPr/>
        </p:nvSpPr>
        <p:spPr>
          <a:xfrm rot="0">
            <a:off x="5767830" y="6163110"/>
            <a:ext cx="5181617" cy="2525650"/>
          </a:xfrm>
          <a:prstGeom prst="rect">
            <a:avLst/>
          </a:prstGeom>
        </p:spPr>
        <p:txBody>
          <a:bodyPr anchor="t" rtlCol="false" tIns="0" lIns="0" bIns="0" rIns="0">
            <a:spAutoFit/>
          </a:bodyPr>
          <a:lstStyle/>
          <a:p>
            <a:pPr algn="ctr">
              <a:lnSpc>
                <a:spcPts val="4989"/>
              </a:lnSpc>
            </a:pPr>
            <a:r>
              <a:rPr lang="en-US" sz="2917">
                <a:solidFill>
                  <a:srgbClr val="1C0052"/>
                </a:solidFill>
                <a:latin typeface="Handyman"/>
                <a:ea typeface="Handyman"/>
                <a:cs typeface="Handyman"/>
                <a:sym typeface="Handyman"/>
              </a:rPr>
              <a:t>Lorem ipsum dolor sit amet, consectetur adipiscing elit, sed do eiusmod tempor incididunt ut labore et dolore magna aliqua.</a:t>
            </a:r>
          </a:p>
        </p:txBody>
      </p:sp>
      <p:sp>
        <p:nvSpPr>
          <p:cNvPr name="Freeform 16" id="16"/>
          <p:cNvSpPr/>
          <p:nvPr/>
        </p:nvSpPr>
        <p:spPr>
          <a:xfrm flipH="false" flipV="false" rot="0">
            <a:off x="4138028" y="1135031"/>
            <a:ext cx="1130763" cy="1385121"/>
          </a:xfrm>
          <a:custGeom>
            <a:avLst/>
            <a:gdLst/>
            <a:ahLst/>
            <a:cxnLst/>
            <a:rect r="r" b="b" t="t" l="l"/>
            <a:pathLst>
              <a:path h="1385121" w="1130763">
                <a:moveTo>
                  <a:pt x="0" y="0"/>
                </a:moveTo>
                <a:lnTo>
                  <a:pt x="1130763" y="0"/>
                </a:lnTo>
                <a:lnTo>
                  <a:pt x="1130763" y="1385121"/>
                </a:lnTo>
                <a:lnTo>
                  <a:pt x="0" y="13851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4897055" y="2733004"/>
            <a:ext cx="874653" cy="1071401"/>
          </a:xfrm>
          <a:custGeom>
            <a:avLst/>
            <a:gdLst/>
            <a:ahLst/>
            <a:cxnLst/>
            <a:rect r="r" b="b" t="t" l="l"/>
            <a:pathLst>
              <a:path h="1071401" w="874653">
                <a:moveTo>
                  <a:pt x="0" y="0"/>
                </a:moveTo>
                <a:lnTo>
                  <a:pt x="874652" y="0"/>
                </a:lnTo>
                <a:lnTo>
                  <a:pt x="874652" y="1071401"/>
                </a:lnTo>
                <a:lnTo>
                  <a:pt x="0" y="10714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5200921">
            <a:off x="15158911" y="954209"/>
            <a:ext cx="1276968" cy="1268842"/>
          </a:xfrm>
          <a:custGeom>
            <a:avLst/>
            <a:gdLst/>
            <a:ahLst/>
            <a:cxnLst/>
            <a:rect r="r" b="b" t="t" l="l"/>
            <a:pathLst>
              <a:path h="1268842" w="1276968">
                <a:moveTo>
                  <a:pt x="0" y="0"/>
                </a:moveTo>
                <a:lnTo>
                  <a:pt x="1276968" y="0"/>
                </a:lnTo>
                <a:lnTo>
                  <a:pt x="1276968" y="1268842"/>
                </a:lnTo>
                <a:lnTo>
                  <a:pt x="0" y="1268842"/>
                </a:lnTo>
                <a:lnTo>
                  <a:pt x="0" y="0"/>
                </a:lnTo>
                <a:close/>
              </a:path>
            </a:pathLst>
          </a:custGeom>
          <a:blipFill>
            <a:blip r:embed="rId10">
              <a:extLst>
                <a:ext uri="{96DAC541-7B7A-43D3-8B79-37D633B846F1}">
                  <asvg:svgBlip xmlns:asvg="http://schemas.microsoft.com/office/drawing/2016/SVG/main" r:embed="rId11"/>
                </a:ext>
              </a:extLst>
            </a:blip>
            <a:stretch>
              <a:fillRect l="-62820" t="-57308"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763378" y="741808"/>
            <a:ext cx="16787863" cy="8803384"/>
            <a:chOff x="0" y="0"/>
            <a:chExt cx="22383817" cy="11737846"/>
          </a:xfrm>
        </p:grpSpPr>
        <p:grpSp>
          <p:nvGrpSpPr>
            <p:cNvPr name="Group 4" id="4"/>
            <p:cNvGrpSpPr/>
            <p:nvPr/>
          </p:nvGrpSpPr>
          <p:grpSpPr>
            <a:xfrm rot="5400000">
              <a:off x="10931059" y="285088"/>
              <a:ext cx="11737846" cy="11167670"/>
              <a:chOff x="0" y="0"/>
              <a:chExt cx="2793706" cy="2658000"/>
            </a:xfrm>
          </p:grpSpPr>
          <p:sp>
            <p:nvSpPr>
              <p:cNvPr name="Freeform 5" id="5"/>
              <p:cNvSpPr/>
              <p:nvPr/>
            </p:nvSpPr>
            <p:spPr>
              <a:xfrm flipH="false" flipV="false" rot="0">
                <a:off x="0" y="0"/>
                <a:ext cx="2793706" cy="2658000"/>
              </a:xfrm>
              <a:custGeom>
                <a:avLst/>
                <a:gdLst/>
                <a:ahLst/>
                <a:cxnLst/>
                <a:rect r="r" b="b" t="t" l="l"/>
                <a:pathLst>
                  <a:path h="2658000" w="2793706">
                    <a:moveTo>
                      <a:pt x="13191" y="0"/>
                    </a:moveTo>
                    <a:lnTo>
                      <a:pt x="2780515" y="0"/>
                    </a:lnTo>
                    <a:cubicBezTo>
                      <a:pt x="2787800" y="0"/>
                      <a:pt x="2793706" y="5906"/>
                      <a:pt x="2793706" y="13191"/>
                    </a:cubicBezTo>
                    <a:lnTo>
                      <a:pt x="2793706" y="2644808"/>
                    </a:lnTo>
                    <a:cubicBezTo>
                      <a:pt x="2793706" y="2652094"/>
                      <a:pt x="2787800" y="2658000"/>
                      <a:pt x="2780515" y="2658000"/>
                    </a:cubicBezTo>
                    <a:lnTo>
                      <a:pt x="13191" y="2658000"/>
                    </a:lnTo>
                    <a:cubicBezTo>
                      <a:pt x="5906" y="2658000"/>
                      <a:pt x="0" y="2652094"/>
                      <a:pt x="0" y="2644808"/>
                    </a:cubicBezTo>
                    <a:lnTo>
                      <a:pt x="0" y="13191"/>
                    </a:lnTo>
                    <a:cubicBezTo>
                      <a:pt x="0" y="5906"/>
                      <a:pt x="5906" y="0"/>
                      <a:pt x="13191" y="0"/>
                    </a:cubicBezTo>
                    <a:close/>
                  </a:path>
                </a:pathLst>
              </a:custGeom>
              <a:solidFill>
                <a:srgbClr val="3D03AF"/>
              </a:solidFill>
              <a:ln w="38100" cap="sq">
                <a:solidFill>
                  <a:srgbClr val="000000"/>
                </a:solidFill>
                <a:prstDash val="solid"/>
                <a:miter/>
              </a:ln>
            </p:spPr>
          </p:sp>
          <p:sp>
            <p:nvSpPr>
              <p:cNvPr name="TextBox 6" id="6"/>
              <p:cNvSpPr txBox="true"/>
              <p:nvPr/>
            </p:nvSpPr>
            <p:spPr>
              <a:xfrm>
                <a:off x="0" y="47625"/>
                <a:ext cx="2793706" cy="2610375"/>
              </a:xfrm>
              <a:prstGeom prst="rect">
                <a:avLst/>
              </a:prstGeom>
            </p:spPr>
            <p:txBody>
              <a:bodyPr anchor="ctr" rtlCol="false" tIns="70297" lIns="70297" bIns="70297" rIns="70297"/>
              <a:lstStyle/>
              <a:p>
                <a:pPr algn="ctr">
                  <a:lnSpc>
                    <a:spcPts val="2032"/>
                  </a:lnSpc>
                </a:pPr>
              </a:p>
            </p:txBody>
          </p:sp>
        </p:grpSp>
        <p:grpSp>
          <p:nvGrpSpPr>
            <p:cNvPr name="Group 7" id="7"/>
            <p:cNvGrpSpPr/>
            <p:nvPr/>
          </p:nvGrpSpPr>
          <p:grpSpPr>
            <a:xfrm rot="5400000">
              <a:off x="11140148" y="523593"/>
              <a:ext cx="11227056" cy="10738664"/>
              <a:chOff x="0" y="0"/>
              <a:chExt cx="2672134" cy="2555893"/>
            </a:xfrm>
          </p:grpSpPr>
          <p:sp>
            <p:nvSpPr>
              <p:cNvPr name="Freeform 8" id="8"/>
              <p:cNvSpPr/>
              <p:nvPr/>
            </p:nvSpPr>
            <p:spPr>
              <a:xfrm flipH="false" flipV="false" rot="0">
                <a:off x="0" y="0"/>
                <a:ext cx="2672134" cy="2555893"/>
              </a:xfrm>
              <a:custGeom>
                <a:avLst/>
                <a:gdLst/>
                <a:ahLst/>
                <a:cxnLst/>
                <a:rect r="r" b="b" t="t" l="l"/>
                <a:pathLst>
                  <a:path h="2555893" w="2672134">
                    <a:moveTo>
                      <a:pt x="13792" y="0"/>
                    </a:moveTo>
                    <a:lnTo>
                      <a:pt x="2658342" y="0"/>
                    </a:lnTo>
                    <a:cubicBezTo>
                      <a:pt x="2665959" y="0"/>
                      <a:pt x="2672134" y="6175"/>
                      <a:pt x="2672134" y="13792"/>
                    </a:cubicBezTo>
                    <a:lnTo>
                      <a:pt x="2672134" y="2542101"/>
                    </a:lnTo>
                    <a:cubicBezTo>
                      <a:pt x="2672134" y="2549718"/>
                      <a:pt x="2665959" y="2555893"/>
                      <a:pt x="2658342" y="2555893"/>
                    </a:cubicBezTo>
                    <a:lnTo>
                      <a:pt x="13792" y="2555893"/>
                    </a:lnTo>
                    <a:cubicBezTo>
                      <a:pt x="6175" y="2555893"/>
                      <a:pt x="0" y="2549718"/>
                      <a:pt x="0" y="2542101"/>
                    </a:cubicBezTo>
                    <a:lnTo>
                      <a:pt x="0" y="13792"/>
                    </a:lnTo>
                    <a:cubicBezTo>
                      <a:pt x="0" y="6175"/>
                      <a:pt x="6175" y="0"/>
                      <a:pt x="13792" y="0"/>
                    </a:cubicBezTo>
                    <a:close/>
                  </a:path>
                </a:pathLst>
              </a:custGeom>
              <a:solidFill>
                <a:srgbClr val="FFFFFF"/>
              </a:solidFill>
              <a:ln w="57150" cap="sq">
                <a:solidFill>
                  <a:srgbClr val="000000"/>
                </a:solidFill>
                <a:prstDash val="solid"/>
                <a:miter/>
              </a:ln>
            </p:spPr>
          </p:sp>
          <p:sp>
            <p:nvSpPr>
              <p:cNvPr name="TextBox 9" id="9"/>
              <p:cNvSpPr txBox="true"/>
              <p:nvPr/>
            </p:nvSpPr>
            <p:spPr>
              <a:xfrm>
                <a:off x="0" y="47625"/>
                <a:ext cx="2672134" cy="2508268"/>
              </a:xfrm>
              <a:prstGeom prst="rect">
                <a:avLst/>
              </a:prstGeom>
            </p:spPr>
            <p:txBody>
              <a:bodyPr anchor="ctr" rtlCol="false" tIns="70297" lIns="70297" bIns="70297" rIns="70297"/>
              <a:lstStyle/>
              <a:p>
                <a:pPr algn="ctr">
                  <a:lnSpc>
                    <a:spcPts val="2032"/>
                  </a:lnSpc>
                </a:pPr>
              </a:p>
            </p:txBody>
          </p:sp>
        </p:grpSp>
        <p:sp>
          <p:nvSpPr>
            <p:cNvPr name="Freeform 10" id="10"/>
            <p:cNvSpPr/>
            <p:nvPr/>
          </p:nvSpPr>
          <p:spPr>
            <a:xfrm flipH="false" flipV="false" rot="-10800000">
              <a:off x="11526130" y="498844"/>
              <a:ext cx="10468433" cy="10906073"/>
            </a:xfrm>
            <a:custGeom>
              <a:avLst/>
              <a:gdLst/>
              <a:ahLst/>
              <a:cxnLst/>
              <a:rect r="r" b="b" t="t" l="l"/>
              <a:pathLst>
                <a:path h="10906073" w="10468433">
                  <a:moveTo>
                    <a:pt x="0" y="0"/>
                  </a:moveTo>
                  <a:lnTo>
                    <a:pt x="10468433" y="0"/>
                  </a:lnTo>
                  <a:lnTo>
                    <a:pt x="10468433" y="10906074"/>
                  </a:lnTo>
                  <a:lnTo>
                    <a:pt x="0" y="10906074"/>
                  </a:lnTo>
                  <a:lnTo>
                    <a:pt x="0" y="0"/>
                  </a:lnTo>
                  <a:close/>
                </a:path>
              </a:pathLst>
            </a:custGeom>
            <a:blipFill>
              <a:blip r:embed="rId3"/>
              <a:stretch>
                <a:fillRect l="-81350" t="-17362" r="-22431" b="0"/>
              </a:stretch>
            </a:blipFill>
          </p:spPr>
        </p:sp>
        <p:grpSp>
          <p:nvGrpSpPr>
            <p:cNvPr name="Group 11" id="11"/>
            <p:cNvGrpSpPr/>
            <p:nvPr/>
          </p:nvGrpSpPr>
          <p:grpSpPr>
            <a:xfrm rot="5400000">
              <a:off x="-310433" y="310433"/>
              <a:ext cx="11737846" cy="11116981"/>
              <a:chOff x="0" y="0"/>
              <a:chExt cx="2793706" cy="2645935"/>
            </a:xfrm>
          </p:grpSpPr>
          <p:sp>
            <p:nvSpPr>
              <p:cNvPr name="Freeform 12" id="12"/>
              <p:cNvSpPr/>
              <p:nvPr/>
            </p:nvSpPr>
            <p:spPr>
              <a:xfrm flipH="false" flipV="false" rot="0">
                <a:off x="0" y="0"/>
                <a:ext cx="2793706" cy="2645935"/>
              </a:xfrm>
              <a:custGeom>
                <a:avLst/>
                <a:gdLst/>
                <a:ahLst/>
                <a:cxnLst/>
                <a:rect r="r" b="b" t="t" l="l"/>
                <a:pathLst>
                  <a:path h="2645935" w="2793706">
                    <a:moveTo>
                      <a:pt x="13191" y="0"/>
                    </a:moveTo>
                    <a:lnTo>
                      <a:pt x="2780515" y="0"/>
                    </a:lnTo>
                    <a:cubicBezTo>
                      <a:pt x="2787800" y="0"/>
                      <a:pt x="2793706" y="5906"/>
                      <a:pt x="2793706" y="13191"/>
                    </a:cubicBezTo>
                    <a:lnTo>
                      <a:pt x="2793706" y="2632744"/>
                    </a:lnTo>
                    <a:cubicBezTo>
                      <a:pt x="2793706" y="2640029"/>
                      <a:pt x="2787800" y="2645935"/>
                      <a:pt x="2780515" y="2645935"/>
                    </a:cubicBezTo>
                    <a:lnTo>
                      <a:pt x="13191" y="2645935"/>
                    </a:lnTo>
                    <a:cubicBezTo>
                      <a:pt x="5906" y="2645935"/>
                      <a:pt x="0" y="2640029"/>
                      <a:pt x="0" y="2632744"/>
                    </a:cubicBezTo>
                    <a:lnTo>
                      <a:pt x="0" y="13191"/>
                    </a:lnTo>
                    <a:cubicBezTo>
                      <a:pt x="0" y="5906"/>
                      <a:pt x="5906" y="0"/>
                      <a:pt x="13191" y="0"/>
                    </a:cubicBezTo>
                    <a:close/>
                  </a:path>
                </a:pathLst>
              </a:custGeom>
              <a:solidFill>
                <a:srgbClr val="3D03AF"/>
              </a:solidFill>
              <a:ln w="38100" cap="sq">
                <a:solidFill>
                  <a:srgbClr val="000000"/>
                </a:solidFill>
                <a:prstDash val="solid"/>
                <a:miter/>
              </a:ln>
            </p:spPr>
          </p:sp>
          <p:sp>
            <p:nvSpPr>
              <p:cNvPr name="TextBox 13" id="13"/>
              <p:cNvSpPr txBox="true"/>
              <p:nvPr/>
            </p:nvSpPr>
            <p:spPr>
              <a:xfrm>
                <a:off x="0" y="47625"/>
                <a:ext cx="2793706" cy="2598310"/>
              </a:xfrm>
              <a:prstGeom prst="rect">
                <a:avLst/>
              </a:prstGeom>
            </p:spPr>
            <p:txBody>
              <a:bodyPr anchor="ctr" rtlCol="false" tIns="70297" lIns="70297" bIns="70297" rIns="70297"/>
              <a:lstStyle/>
              <a:p>
                <a:pPr algn="ctr">
                  <a:lnSpc>
                    <a:spcPts val="2032"/>
                  </a:lnSpc>
                </a:pPr>
              </a:p>
            </p:txBody>
          </p:sp>
        </p:grpSp>
        <p:grpSp>
          <p:nvGrpSpPr>
            <p:cNvPr name="Group 14" id="14"/>
            <p:cNvGrpSpPr/>
            <p:nvPr/>
          </p:nvGrpSpPr>
          <p:grpSpPr>
            <a:xfrm rot="5400000">
              <a:off x="49594" y="583567"/>
              <a:ext cx="11227056" cy="10618717"/>
              <a:chOff x="0" y="0"/>
              <a:chExt cx="2672134" cy="2527344"/>
            </a:xfrm>
          </p:grpSpPr>
          <p:sp>
            <p:nvSpPr>
              <p:cNvPr name="Freeform 15" id="15"/>
              <p:cNvSpPr/>
              <p:nvPr/>
            </p:nvSpPr>
            <p:spPr>
              <a:xfrm flipH="false" flipV="false" rot="0">
                <a:off x="0" y="0"/>
                <a:ext cx="2672134" cy="2527344"/>
              </a:xfrm>
              <a:custGeom>
                <a:avLst/>
                <a:gdLst/>
                <a:ahLst/>
                <a:cxnLst/>
                <a:rect r="r" b="b" t="t" l="l"/>
                <a:pathLst>
                  <a:path h="2527344" w="2672134">
                    <a:moveTo>
                      <a:pt x="13792" y="0"/>
                    </a:moveTo>
                    <a:lnTo>
                      <a:pt x="2658342" y="0"/>
                    </a:lnTo>
                    <a:cubicBezTo>
                      <a:pt x="2665959" y="0"/>
                      <a:pt x="2672134" y="6175"/>
                      <a:pt x="2672134" y="13792"/>
                    </a:cubicBezTo>
                    <a:lnTo>
                      <a:pt x="2672134" y="2513553"/>
                    </a:lnTo>
                    <a:cubicBezTo>
                      <a:pt x="2672134" y="2521170"/>
                      <a:pt x="2665959" y="2527344"/>
                      <a:pt x="2658342" y="2527344"/>
                    </a:cubicBezTo>
                    <a:lnTo>
                      <a:pt x="13792" y="2527344"/>
                    </a:lnTo>
                    <a:cubicBezTo>
                      <a:pt x="6175" y="2527344"/>
                      <a:pt x="0" y="2521170"/>
                      <a:pt x="0" y="2513553"/>
                    </a:cubicBezTo>
                    <a:lnTo>
                      <a:pt x="0" y="13792"/>
                    </a:lnTo>
                    <a:cubicBezTo>
                      <a:pt x="0" y="6175"/>
                      <a:pt x="6175" y="0"/>
                      <a:pt x="13792" y="0"/>
                    </a:cubicBezTo>
                    <a:close/>
                  </a:path>
                </a:pathLst>
              </a:custGeom>
              <a:solidFill>
                <a:srgbClr val="FFFFFF"/>
              </a:solidFill>
              <a:ln w="57150" cap="sq">
                <a:solidFill>
                  <a:srgbClr val="000000"/>
                </a:solidFill>
                <a:prstDash val="solid"/>
                <a:miter/>
              </a:ln>
            </p:spPr>
          </p:sp>
          <p:sp>
            <p:nvSpPr>
              <p:cNvPr name="TextBox 16" id="16"/>
              <p:cNvSpPr txBox="true"/>
              <p:nvPr/>
            </p:nvSpPr>
            <p:spPr>
              <a:xfrm>
                <a:off x="0" y="47625"/>
                <a:ext cx="2672134" cy="2479719"/>
              </a:xfrm>
              <a:prstGeom prst="rect">
                <a:avLst/>
              </a:prstGeom>
            </p:spPr>
            <p:txBody>
              <a:bodyPr anchor="ctr" rtlCol="false" tIns="70297" lIns="70297" bIns="70297" rIns="70297"/>
              <a:lstStyle/>
              <a:p>
                <a:pPr algn="ctr">
                  <a:lnSpc>
                    <a:spcPts val="2032"/>
                  </a:lnSpc>
                </a:pPr>
              </a:p>
            </p:txBody>
          </p:sp>
        </p:grpSp>
        <p:sp>
          <p:nvSpPr>
            <p:cNvPr name="Freeform 17" id="17"/>
            <p:cNvSpPr/>
            <p:nvPr/>
          </p:nvSpPr>
          <p:spPr>
            <a:xfrm flipH="false" flipV="false" rot="-10800000">
              <a:off x="599486" y="498844"/>
              <a:ext cx="10122076" cy="10906073"/>
            </a:xfrm>
            <a:custGeom>
              <a:avLst/>
              <a:gdLst/>
              <a:ahLst/>
              <a:cxnLst/>
              <a:rect r="r" b="b" t="t" l="l"/>
              <a:pathLst>
                <a:path h="10906073" w="10122076">
                  <a:moveTo>
                    <a:pt x="0" y="0"/>
                  </a:moveTo>
                  <a:lnTo>
                    <a:pt x="10122076" y="0"/>
                  </a:lnTo>
                  <a:lnTo>
                    <a:pt x="10122076" y="10906074"/>
                  </a:lnTo>
                  <a:lnTo>
                    <a:pt x="0" y="10906074"/>
                  </a:lnTo>
                  <a:lnTo>
                    <a:pt x="0" y="0"/>
                  </a:lnTo>
                  <a:close/>
                </a:path>
              </a:pathLst>
            </a:custGeom>
            <a:blipFill>
              <a:blip r:embed="rId3"/>
              <a:stretch>
                <a:fillRect l="-96293" t="-17362" r="-14461" b="0"/>
              </a:stretch>
            </a:blipFill>
          </p:spPr>
        </p:sp>
        <p:grpSp>
          <p:nvGrpSpPr>
            <p:cNvPr name="Group 18" id="18"/>
            <p:cNvGrpSpPr/>
            <p:nvPr/>
          </p:nvGrpSpPr>
          <p:grpSpPr>
            <a:xfrm rot="0">
              <a:off x="9956706" y="3458149"/>
              <a:ext cx="789744" cy="78974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20" id="20"/>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21" id="21"/>
            <p:cNvGrpSpPr/>
            <p:nvPr/>
          </p:nvGrpSpPr>
          <p:grpSpPr>
            <a:xfrm rot="0">
              <a:off x="9956706" y="4802181"/>
              <a:ext cx="789744" cy="78974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23" id="23"/>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24" id="24"/>
            <p:cNvGrpSpPr/>
            <p:nvPr/>
          </p:nvGrpSpPr>
          <p:grpSpPr>
            <a:xfrm rot="0">
              <a:off x="9956706" y="6146018"/>
              <a:ext cx="789744" cy="78974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26" id="26"/>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27" id="27"/>
            <p:cNvGrpSpPr/>
            <p:nvPr/>
          </p:nvGrpSpPr>
          <p:grpSpPr>
            <a:xfrm rot="0">
              <a:off x="9956706" y="7489855"/>
              <a:ext cx="789744" cy="78974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29" id="29"/>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30" id="30"/>
            <p:cNvGrpSpPr/>
            <p:nvPr/>
          </p:nvGrpSpPr>
          <p:grpSpPr>
            <a:xfrm rot="0">
              <a:off x="9956706" y="8833692"/>
              <a:ext cx="789744" cy="78974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32" id="32"/>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33" id="33"/>
            <p:cNvGrpSpPr/>
            <p:nvPr/>
          </p:nvGrpSpPr>
          <p:grpSpPr>
            <a:xfrm rot="0">
              <a:off x="9956706" y="2114215"/>
              <a:ext cx="789744" cy="78974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35" id="35"/>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36" id="36"/>
            <p:cNvGrpSpPr/>
            <p:nvPr/>
          </p:nvGrpSpPr>
          <p:grpSpPr>
            <a:xfrm rot="0">
              <a:off x="11685844" y="2114215"/>
              <a:ext cx="789744" cy="789744"/>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38" id="38"/>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39" id="39"/>
            <p:cNvGrpSpPr/>
            <p:nvPr/>
          </p:nvGrpSpPr>
          <p:grpSpPr>
            <a:xfrm rot="0">
              <a:off x="10268935" y="2318443"/>
              <a:ext cx="1944201" cy="381289"/>
              <a:chOff x="0" y="0"/>
              <a:chExt cx="2072243" cy="406400"/>
            </a:xfrm>
          </p:grpSpPr>
          <p:sp>
            <p:nvSpPr>
              <p:cNvPr name="Freeform 40" id="40"/>
              <p:cNvSpPr/>
              <p:nvPr/>
            </p:nvSpPr>
            <p:spPr>
              <a:xfrm flipH="false" flipV="false" rot="0">
                <a:off x="0" y="0"/>
                <a:ext cx="2072243" cy="406400"/>
              </a:xfrm>
              <a:custGeom>
                <a:avLst/>
                <a:gdLst/>
                <a:ahLst/>
                <a:cxnLst/>
                <a:rect r="r" b="b" t="t" l="l"/>
                <a:pathLst>
                  <a:path h="406400" w="2072243">
                    <a:moveTo>
                      <a:pt x="1869043" y="0"/>
                    </a:moveTo>
                    <a:cubicBezTo>
                      <a:pt x="1981267" y="0"/>
                      <a:pt x="2072243" y="90976"/>
                      <a:pt x="2072243" y="203200"/>
                    </a:cubicBezTo>
                    <a:cubicBezTo>
                      <a:pt x="2072243" y="315424"/>
                      <a:pt x="1981267" y="406400"/>
                      <a:pt x="1869043"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41" id="41"/>
              <p:cNvSpPr txBox="true"/>
              <p:nvPr/>
            </p:nvSpPr>
            <p:spPr>
              <a:xfrm>
                <a:off x="0" y="47625"/>
                <a:ext cx="2072243" cy="358775"/>
              </a:xfrm>
              <a:prstGeom prst="rect">
                <a:avLst/>
              </a:prstGeom>
            </p:spPr>
            <p:txBody>
              <a:bodyPr anchor="ctr" rtlCol="false" tIns="46711" lIns="46711" bIns="46711" rIns="46711"/>
              <a:lstStyle/>
              <a:p>
                <a:pPr algn="ctr">
                  <a:lnSpc>
                    <a:spcPts val="2032"/>
                  </a:lnSpc>
                </a:pPr>
              </a:p>
            </p:txBody>
          </p:sp>
        </p:grpSp>
        <p:grpSp>
          <p:nvGrpSpPr>
            <p:cNvPr name="Group 42" id="42"/>
            <p:cNvGrpSpPr/>
            <p:nvPr/>
          </p:nvGrpSpPr>
          <p:grpSpPr>
            <a:xfrm rot="0">
              <a:off x="11685844" y="3458149"/>
              <a:ext cx="789744" cy="789744"/>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44" id="44"/>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45" id="45"/>
            <p:cNvGrpSpPr/>
            <p:nvPr/>
          </p:nvGrpSpPr>
          <p:grpSpPr>
            <a:xfrm rot="0">
              <a:off x="10268935" y="3662377"/>
              <a:ext cx="1944201" cy="381289"/>
              <a:chOff x="0" y="0"/>
              <a:chExt cx="2072243" cy="406400"/>
            </a:xfrm>
          </p:grpSpPr>
          <p:sp>
            <p:nvSpPr>
              <p:cNvPr name="Freeform 46" id="46"/>
              <p:cNvSpPr/>
              <p:nvPr/>
            </p:nvSpPr>
            <p:spPr>
              <a:xfrm flipH="false" flipV="false" rot="0">
                <a:off x="0" y="0"/>
                <a:ext cx="2072243" cy="406400"/>
              </a:xfrm>
              <a:custGeom>
                <a:avLst/>
                <a:gdLst/>
                <a:ahLst/>
                <a:cxnLst/>
                <a:rect r="r" b="b" t="t" l="l"/>
                <a:pathLst>
                  <a:path h="406400" w="2072243">
                    <a:moveTo>
                      <a:pt x="1869043" y="0"/>
                    </a:moveTo>
                    <a:cubicBezTo>
                      <a:pt x="1981267" y="0"/>
                      <a:pt x="2072243" y="90976"/>
                      <a:pt x="2072243" y="203200"/>
                    </a:cubicBezTo>
                    <a:cubicBezTo>
                      <a:pt x="2072243" y="315424"/>
                      <a:pt x="1981267" y="406400"/>
                      <a:pt x="1869043"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47" id="47"/>
              <p:cNvSpPr txBox="true"/>
              <p:nvPr/>
            </p:nvSpPr>
            <p:spPr>
              <a:xfrm>
                <a:off x="0" y="47625"/>
                <a:ext cx="2072243" cy="358775"/>
              </a:xfrm>
              <a:prstGeom prst="rect">
                <a:avLst/>
              </a:prstGeom>
            </p:spPr>
            <p:txBody>
              <a:bodyPr anchor="ctr" rtlCol="false" tIns="46711" lIns="46711" bIns="46711" rIns="46711"/>
              <a:lstStyle/>
              <a:p>
                <a:pPr algn="ctr">
                  <a:lnSpc>
                    <a:spcPts val="2032"/>
                  </a:lnSpc>
                </a:pPr>
              </a:p>
            </p:txBody>
          </p:sp>
        </p:grpSp>
        <p:grpSp>
          <p:nvGrpSpPr>
            <p:cNvPr name="Group 48" id="48"/>
            <p:cNvGrpSpPr/>
            <p:nvPr/>
          </p:nvGrpSpPr>
          <p:grpSpPr>
            <a:xfrm rot="0">
              <a:off x="11685844" y="4802084"/>
              <a:ext cx="789744" cy="789744"/>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50" id="50"/>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51" id="51"/>
            <p:cNvGrpSpPr/>
            <p:nvPr/>
          </p:nvGrpSpPr>
          <p:grpSpPr>
            <a:xfrm rot="0">
              <a:off x="10268935" y="5006311"/>
              <a:ext cx="1944201" cy="381289"/>
              <a:chOff x="0" y="0"/>
              <a:chExt cx="2072243" cy="406400"/>
            </a:xfrm>
          </p:grpSpPr>
          <p:sp>
            <p:nvSpPr>
              <p:cNvPr name="Freeform 52" id="52"/>
              <p:cNvSpPr/>
              <p:nvPr/>
            </p:nvSpPr>
            <p:spPr>
              <a:xfrm flipH="false" flipV="false" rot="0">
                <a:off x="0" y="0"/>
                <a:ext cx="2072243" cy="406400"/>
              </a:xfrm>
              <a:custGeom>
                <a:avLst/>
                <a:gdLst/>
                <a:ahLst/>
                <a:cxnLst/>
                <a:rect r="r" b="b" t="t" l="l"/>
                <a:pathLst>
                  <a:path h="406400" w="2072243">
                    <a:moveTo>
                      <a:pt x="1869043" y="0"/>
                    </a:moveTo>
                    <a:cubicBezTo>
                      <a:pt x="1981267" y="0"/>
                      <a:pt x="2072243" y="90976"/>
                      <a:pt x="2072243" y="203200"/>
                    </a:cubicBezTo>
                    <a:cubicBezTo>
                      <a:pt x="2072243" y="315424"/>
                      <a:pt x="1981267" y="406400"/>
                      <a:pt x="1869043"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53" id="53"/>
              <p:cNvSpPr txBox="true"/>
              <p:nvPr/>
            </p:nvSpPr>
            <p:spPr>
              <a:xfrm>
                <a:off x="0" y="47625"/>
                <a:ext cx="2072243" cy="358775"/>
              </a:xfrm>
              <a:prstGeom prst="rect">
                <a:avLst/>
              </a:prstGeom>
            </p:spPr>
            <p:txBody>
              <a:bodyPr anchor="ctr" rtlCol="false" tIns="46711" lIns="46711" bIns="46711" rIns="46711"/>
              <a:lstStyle/>
              <a:p>
                <a:pPr algn="ctr">
                  <a:lnSpc>
                    <a:spcPts val="2032"/>
                  </a:lnSpc>
                </a:pPr>
              </a:p>
            </p:txBody>
          </p:sp>
        </p:grpSp>
        <p:grpSp>
          <p:nvGrpSpPr>
            <p:cNvPr name="Group 54" id="54"/>
            <p:cNvGrpSpPr/>
            <p:nvPr/>
          </p:nvGrpSpPr>
          <p:grpSpPr>
            <a:xfrm rot="0">
              <a:off x="11685844" y="6146018"/>
              <a:ext cx="789744" cy="789744"/>
              <a:chOff x="0" y="0"/>
              <a:chExt cx="812800" cy="812800"/>
            </a:xfrm>
          </p:grpSpPr>
          <p:sp>
            <p:nvSpPr>
              <p:cNvPr name="Freeform 55" id="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56" id="56"/>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57" id="57"/>
            <p:cNvGrpSpPr/>
            <p:nvPr/>
          </p:nvGrpSpPr>
          <p:grpSpPr>
            <a:xfrm rot="0">
              <a:off x="10268935" y="6350246"/>
              <a:ext cx="1944201" cy="381289"/>
              <a:chOff x="0" y="0"/>
              <a:chExt cx="2072243" cy="406400"/>
            </a:xfrm>
          </p:grpSpPr>
          <p:sp>
            <p:nvSpPr>
              <p:cNvPr name="Freeform 58" id="58"/>
              <p:cNvSpPr/>
              <p:nvPr/>
            </p:nvSpPr>
            <p:spPr>
              <a:xfrm flipH="false" flipV="false" rot="0">
                <a:off x="0" y="0"/>
                <a:ext cx="2072243" cy="406400"/>
              </a:xfrm>
              <a:custGeom>
                <a:avLst/>
                <a:gdLst/>
                <a:ahLst/>
                <a:cxnLst/>
                <a:rect r="r" b="b" t="t" l="l"/>
                <a:pathLst>
                  <a:path h="406400" w="2072243">
                    <a:moveTo>
                      <a:pt x="1869043" y="0"/>
                    </a:moveTo>
                    <a:cubicBezTo>
                      <a:pt x="1981267" y="0"/>
                      <a:pt x="2072243" y="90976"/>
                      <a:pt x="2072243" y="203200"/>
                    </a:cubicBezTo>
                    <a:cubicBezTo>
                      <a:pt x="2072243" y="315424"/>
                      <a:pt x="1981267" y="406400"/>
                      <a:pt x="1869043"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59" id="59"/>
              <p:cNvSpPr txBox="true"/>
              <p:nvPr/>
            </p:nvSpPr>
            <p:spPr>
              <a:xfrm>
                <a:off x="0" y="47625"/>
                <a:ext cx="2072243" cy="358775"/>
              </a:xfrm>
              <a:prstGeom prst="rect">
                <a:avLst/>
              </a:prstGeom>
            </p:spPr>
            <p:txBody>
              <a:bodyPr anchor="ctr" rtlCol="false" tIns="46711" lIns="46711" bIns="46711" rIns="46711"/>
              <a:lstStyle/>
              <a:p>
                <a:pPr algn="ctr">
                  <a:lnSpc>
                    <a:spcPts val="2032"/>
                  </a:lnSpc>
                </a:pPr>
              </a:p>
            </p:txBody>
          </p:sp>
        </p:grpSp>
        <p:grpSp>
          <p:nvGrpSpPr>
            <p:cNvPr name="Group 60" id="60"/>
            <p:cNvGrpSpPr/>
            <p:nvPr/>
          </p:nvGrpSpPr>
          <p:grpSpPr>
            <a:xfrm rot="0">
              <a:off x="11685844" y="7489952"/>
              <a:ext cx="789744" cy="789744"/>
              <a:chOff x="0" y="0"/>
              <a:chExt cx="812800" cy="812800"/>
            </a:xfrm>
          </p:grpSpPr>
          <p:sp>
            <p:nvSpPr>
              <p:cNvPr name="Freeform 61" id="6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62" id="62"/>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63" id="63"/>
            <p:cNvGrpSpPr/>
            <p:nvPr/>
          </p:nvGrpSpPr>
          <p:grpSpPr>
            <a:xfrm rot="0">
              <a:off x="10268935" y="7694180"/>
              <a:ext cx="1944201" cy="381289"/>
              <a:chOff x="0" y="0"/>
              <a:chExt cx="2072243" cy="406400"/>
            </a:xfrm>
          </p:grpSpPr>
          <p:sp>
            <p:nvSpPr>
              <p:cNvPr name="Freeform 64" id="64"/>
              <p:cNvSpPr/>
              <p:nvPr/>
            </p:nvSpPr>
            <p:spPr>
              <a:xfrm flipH="false" flipV="false" rot="0">
                <a:off x="0" y="0"/>
                <a:ext cx="2072243" cy="406400"/>
              </a:xfrm>
              <a:custGeom>
                <a:avLst/>
                <a:gdLst/>
                <a:ahLst/>
                <a:cxnLst/>
                <a:rect r="r" b="b" t="t" l="l"/>
                <a:pathLst>
                  <a:path h="406400" w="2072243">
                    <a:moveTo>
                      <a:pt x="1869043" y="0"/>
                    </a:moveTo>
                    <a:cubicBezTo>
                      <a:pt x="1981267" y="0"/>
                      <a:pt x="2072243" y="90976"/>
                      <a:pt x="2072243" y="203200"/>
                    </a:cubicBezTo>
                    <a:cubicBezTo>
                      <a:pt x="2072243" y="315424"/>
                      <a:pt x="1981267" y="406400"/>
                      <a:pt x="1869043"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65" id="65"/>
              <p:cNvSpPr txBox="true"/>
              <p:nvPr/>
            </p:nvSpPr>
            <p:spPr>
              <a:xfrm>
                <a:off x="0" y="47625"/>
                <a:ext cx="2072243" cy="358775"/>
              </a:xfrm>
              <a:prstGeom prst="rect">
                <a:avLst/>
              </a:prstGeom>
            </p:spPr>
            <p:txBody>
              <a:bodyPr anchor="ctr" rtlCol="false" tIns="46711" lIns="46711" bIns="46711" rIns="46711"/>
              <a:lstStyle/>
              <a:p>
                <a:pPr algn="ctr">
                  <a:lnSpc>
                    <a:spcPts val="2032"/>
                  </a:lnSpc>
                </a:pPr>
              </a:p>
            </p:txBody>
          </p:sp>
        </p:grpSp>
        <p:grpSp>
          <p:nvGrpSpPr>
            <p:cNvPr name="Group 66" id="66"/>
            <p:cNvGrpSpPr/>
            <p:nvPr/>
          </p:nvGrpSpPr>
          <p:grpSpPr>
            <a:xfrm rot="0">
              <a:off x="11685844" y="8833886"/>
              <a:ext cx="789744" cy="789744"/>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88E4"/>
              </a:solidFill>
              <a:ln w="28575" cap="sq">
                <a:solidFill>
                  <a:srgbClr val="000000"/>
                </a:solidFill>
                <a:prstDash val="solid"/>
                <a:miter/>
              </a:ln>
            </p:spPr>
          </p:sp>
          <p:sp>
            <p:nvSpPr>
              <p:cNvPr name="TextBox 68" id="68"/>
              <p:cNvSpPr txBox="true"/>
              <p:nvPr/>
            </p:nvSpPr>
            <p:spPr>
              <a:xfrm>
                <a:off x="76200" y="123825"/>
                <a:ext cx="660400" cy="612775"/>
              </a:xfrm>
              <a:prstGeom prst="rect">
                <a:avLst/>
              </a:prstGeom>
            </p:spPr>
            <p:txBody>
              <a:bodyPr anchor="ctr" rtlCol="false" tIns="46711" lIns="46711" bIns="46711" rIns="46711"/>
              <a:lstStyle/>
              <a:p>
                <a:pPr algn="ctr">
                  <a:lnSpc>
                    <a:spcPts val="2032"/>
                  </a:lnSpc>
                </a:pPr>
              </a:p>
            </p:txBody>
          </p:sp>
        </p:grpSp>
        <p:grpSp>
          <p:nvGrpSpPr>
            <p:cNvPr name="Group 69" id="69"/>
            <p:cNvGrpSpPr/>
            <p:nvPr/>
          </p:nvGrpSpPr>
          <p:grpSpPr>
            <a:xfrm rot="0">
              <a:off x="10268935" y="9038114"/>
              <a:ext cx="1944201" cy="381289"/>
              <a:chOff x="0" y="0"/>
              <a:chExt cx="2072243" cy="406400"/>
            </a:xfrm>
          </p:grpSpPr>
          <p:sp>
            <p:nvSpPr>
              <p:cNvPr name="Freeform 70" id="70"/>
              <p:cNvSpPr/>
              <p:nvPr/>
            </p:nvSpPr>
            <p:spPr>
              <a:xfrm flipH="false" flipV="false" rot="0">
                <a:off x="0" y="0"/>
                <a:ext cx="2072243" cy="406400"/>
              </a:xfrm>
              <a:custGeom>
                <a:avLst/>
                <a:gdLst/>
                <a:ahLst/>
                <a:cxnLst/>
                <a:rect r="r" b="b" t="t" l="l"/>
                <a:pathLst>
                  <a:path h="406400" w="2072243">
                    <a:moveTo>
                      <a:pt x="1869043" y="0"/>
                    </a:moveTo>
                    <a:cubicBezTo>
                      <a:pt x="1981267" y="0"/>
                      <a:pt x="2072243" y="90976"/>
                      <a:pt x="2072243" y="203200"/>
                    </a:cubicBezTo>
                    <a:cubicBezTo>
                      <a:pt x="2072243" y="315424"/>
                      <a:pt x="1981267" y="406400"/>
                      <a:pt x="1869043" y="406400"/>
                    </a:cubicBezTo>
                    <a:lnTo>
                      <a:pt x="203200" y="406400"/>
                    </a:lnTo>
                    <a:cubicBezTo>
                      <a:pt x="90976" y="406400"/>
                      <a:pt x="0" y="315424"/>
                      <a:pt x="0" y="203200"/>
                    </a:cubicBezTo>
                    <a:cubicBezTo>
                      <a:pt x="0" y="90976"/>
                      <a:pt x="90976" y="0"/>
                      <a:pt x="203200" y="0"/>
                    </a:cubicBezTo>
                    <a:close/>
                  </a:path>
                </a:pathLst>
              </a:custGeom>
              <a:solidFill>
                <a:srgbClr val="D136A1"/>
              </a:solidFill>
              <a:ln w="28575" cap="sq">
                <a:solidFill>
                  <a:srgbClr val="000000"/>
                </a:solidFill>
                <a:prstDash val="solid"/>
                <a:miter/>
              </a:ln>
            </p:spPr>
          </p:sp>
          <p:sp>
            <p:nvSpPr>
              <p:cNvPr name="TextBox 71" id="71"/>
              <p:cNvSpPr txBox="true"/>
              <p:nvPr/>
            </p:nvSpPr>
            <p:spPr>
              <a:xfrm>
                <a:off x="0" y="47625"/>
                <a:ext cx="2072243" cy="358775"/>
              </a:xfrm>
              <a:prstGeom prst="rect">
                <a:avLst/>
              </a:prstGeom>
            </p:spPr>
            <p:txBody>
              <a:bodyPr anchor="ctr" rtlCol="false" tIns="46711" lIns="46711" bIns="46711" rIns="46711"/>
              <a:lstStyle/>
              <a:p>
                <a:pPr algn="ctr">
                  <a:lnSpc>
                    <a:spcPts val="2032"/>
                  </a:lnSpc>
                </a:pPr>
              </a:p>
            </p:txBody>
          </p:sp>
        </p:grpSp>
      </p:grpSp>
      <p:grpSp>
        <p:nvGrpSpPr>
          <p:cNvPr name="Group 72" id="72"/>
          <p:cNvGrpSpPr/>
          <p:nvPr/>
        </p:nvGrpSpPr>
        <p:grpSpPr>
          <a:xfrm rot="0">
            <a:off x="10654237" y="1666665"/>
            <a:ext cx="5802247" cy="6953669"/>
            <a:chOff x="0" y="0"/>
            <a:chExt cx="7736329" cy="9271559"/>
          </a:xfrm>
        </p:grpSpPr>
        <p:sp>
          <p:nvSpPr>
            <p:cNvPr name="Freeform 73" id="73"/>
            <p:cNvSpPr/>
            <p:nvPr/>
          </p:nvSpPr>
          <p:spPr>
            <a:xfrm flipH="false" flipV="false" rot="-246323">
              <a:off x="531339" y="8367787"/>
              <a:ext cx="7191049" cy="647194"/>
            </a:xfrm>
            <a:custGeom>
              <a:avLst/>
              <a:gdLst/>
              <a:ahLst/>
              <a:cxnLst/>
              <a:rect r="r" b="b" t="t" l="l"/>
              <a:pathLst>
                <a:path h="647194" w="7191049">
                  <a:moveTo>
                    <a:pt x="0" y="0"/>
                  </a:moveTo>
                  <a:lnTo>
                    <a:pt x="7191049" y="0"/>
                  </a:lnTo>
                  <a:lnTo>
                    <a:pt x="7191049" y="647194"/>
                  </a:lnTo>
                  <a:lnTo>
                    <a:pt x="0" y="647194"/>
                  </a:lnTo>
                  <a:lnTo>
                    <a:pt x="0" y="0"/>
                  </a:lnTo>
                  <a:close/>
                </a:path>
              </a:pathLst>
            </a:custGeom>
            <a:blipFill>
              <a:blip r:embed="rId4"/>
              <a:stretch>
                <a:fillRect l="0" t="0" r="0" b="0"/>
              </a:stretch>
            </a:blipFill>
          </p:spPr>
        </p:sp>
        <p:grpSp>
          <p:nvGrpSpPr>
            <p:cNvPr name="Group 74" id="74"/>
            <p:cNvGrpSpPr>
              <a:grpSpLocks noChangeAspect="true"/>
            </p:cNvGrpSpPr>
            <p:nvPr/>
          </p:nvGrpSpPr>
          <p:grpSpPr>
            <a:xfrm rot="-267483">
              <a:off x="310386" y="263942"/>
              <a:ext cx="7112937" cy="8263170"/>
              <a:chOff x="0" y="0"/>
              <a:chExt cx="5466080" cy="6350000"/>
            </a:xfrm>
          </p:grpSpPr>
          <p:sp>
            <p:nvSpPr>
              <p:cNvPr name="Freeform 75" id="75"/>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sp>
          <p:sp>
            <p:nvSpPr>
              <p:cNvPr name="Freeform 76" id="76"/>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a:stretch>
                  <a:fillRect l="-32482" t="-912" r="-43186" b="-11854"/>
                </a:stretch>
              </a:blipFill>
            </p:spPr>
          </p:sp>
          <p:sp>
            <p:nvSpPr>
              <p:cNvPr name="Freeform 77" id="77"/>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78" id="78"/>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sp>
        <p:nvSpPr>
          <p:cNvPr name="TextBox 79" id="79"/>
          <p:cNvSpPr txBox="true"/>
          <p:nvPr/>
        </p:nvSpPr>
        <p:spPr>
          <a:xfrm rot="0">
            <a:off x="1369110" y="2159385"/>
            <a:ext cx="7040792" cy="2984115"/>
          </a:xfrm>
          <a:prstGeom prst="rect">
            <a:avLst/>
          </a:prstGeom>
        </p:spPr>
        <p:txBody>
          <a:bodyPr anchor="t" rtlCol="false" tIns="0" lIns="0" bIns="0" rIns="0">
            <a:spAutoFit/>
          </a:bodyPr>
          <a:lstStyle/>
          <a:p>
            <a:pPr algn="ctr">
              <a:lnSpc>
                <a:spcPts val="11315"/>
              </a:lnSpc>
            </a:pPr>
            <a:r>
              <a:rPr lang="en-US" sz="12573" spc="301">
                <a:solidFill>
                  <a:srgbClr val="1C0052"/>
                </a:solidFill>
                <a:latin typeface="Hibernate"/>
                <a:ea typeface="Hibernate"/>
                <a:cs typeface="Hibernate"/>
                <a:sym typeface="Hibernate"/>
              </a:rPr>
              <a:t>ABOUT THE PROJECT</a:t>
            </a:r>
          </a:p>
        </p:txBody>
      </p:sp>
      <p:sp>
        <p:nvSpPr>
          <p:cNvPr name="TextBox 80" id="80"/>
          <p:cNvSpPr txBox="true"/>
          <p:nvPr/>
        </p:nvSpPr>
        <p:spPr>
          <a:xfrm rot="0">
            <a:off x="2198372" y="5211778"/>
            <a:ext cx="5203860" cy="3034270"/>
          </a:xfrm>
          <a:prstGeom prst="rect">
            <a:avLst/>
          </a:prstGeom>
        </p:spPr>
        <p:txBody>
          <a:bodyPr anchor="t" rtlCol="false" tIns="0" lIns="0" bIns="0" rIns="0">
            <a:spAutoFit/>
          </a:bodyPr>
          <a:lstStyle/>
          <a:p>
            <a:pPr algn="ctr">
              <a:lnSpc>
                <a:spcPts val="4794"/>
              </a:lnSpc>
            </a:pPr>
            <a:r>
              <a:rPr lang="en-US" sz="3217">
                <a:solidFill>
                  <a:srgbClr val="1C0052"/>
                </a:solidFill>
                <a:latin typeface="Handyman"/>
                <a:ea typeface="Handyman"/>
                <a:cs typeface="Handyman"/>
                <a:sym typeface="Handyman"/>
              </a:rPr>
              <a:t>Lorem ipsum dolor sit amet, consectetur adipiscing elit, sed do eiusmod tempor incididunt ut labore et dolore magna aliqua. </a:t>
            </a:r>
          </a:p>
        </p:txBody>
      </p:sp>
      <p:sp>
        <p:nvSpPr>
          <p:cNvPr name="TextBox 81" id="81"/>
          <p:cNvSpPr txBox="true"/>
          <p:nvPr/>
        </p:nvSpPr>
        <p:spPr>
          <a:xfrm rot="-265746">
            <a:off x="11070409" y="6808423"/>
            <a:ext cx="5281664" cy="805180"/>
          </a:xfrm>
          <a:prstGeom prst="rect">
            <a:avLst/>
          </a:prstGeom>
        </p:spPr>
        <p:txBody>
          <a:bodyPr anchor="t" rtlCol="false" tIns="0" lIns="0" bIns="0" rIns="0">
            <a:spAutoFit/>
          </a:bodyPr>
          <a:lstStyle/>
          <a:p>
            <a:pPr algn="ctr">
              <a:lnSpc>
                <a:spcPts val="5960"/>
              </a:lnSpc>
            </a:pPr>
            <a:r>
              <a:rPr lang="en-US" sz="4000">
                <a:solidFill>
                  <a:srgbClr val="1C0052"/>
                </a:solidFill>
                <a:latin typeface="Handyman"/>
                <a:ea typeface="Handyman"/>
                <a:cs typeface="Handyman"/>
                <a:sym typeface="Handyman"/>
              </a:rPr>
              <a:t>Creative games</a:t>
            </a:r>
          </a:p>
        </p:txBody>
      </p:sp>
      <p:sp>
        <p:nvSpPr>
          <p:cNvPr name="Freeform 82" id="82"/>
          <p:cNvSpPr/>
          <p:nvPr/>
        </p:nvSpPr>
        <p:spPr>
          <a:xfrm flipH="false" flipV="false" rot="0">
            <a:off x="2338681" y="4736420"/>
            <a:ext cx="5025452" cy="340405"/>
          </a:xfrm>
          <a:custGeom>
            <a:avLst/>
            <a:gdLst/>
            <a:ahLst/>
            <a:cxnLst/>
            <a:rect r="r" b="b" t="t" l="l"/>
            <a:pathLst>
              <a:path h="340405" w="5025452">
                <a:moveTo>
                  <a:pt x="0" y="0"/>
                </a:moveTo>
                <a:lnTo>
                  <a:pt x="5025451" y="0"/>
                </a:lnTo>
                <a:lnTo>
                  <a:pt x="5025451" y="340405"/>
                </a:lnTo>
                <a:lnTo>
                  <a:pt x="0" y="3404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3" id="83"/>
          <p:cNvSpPr/>
          <p:nvPr/>
        </p:nvSpPr>
        <p:spPr>
          <a:xfrm flipH="false" flipV="false" rot="0">
            <a:off x="15749528" y="6575429"/>
            <a:ext cx="866234" cy="1061089"/>
          </a:xfrm>
          <a:custGeom>
            <a:avLst/>
            <a:gdLst/>
            <a:ahLst/>
            <a:cxnLst/>
            <a:rect r="r" b="b" t="t" l="l"/>
            <a:pathLst>
              <a:path h="1061089" w="866234">
                <a:moveTo>
                  <a:pt x="0" y="0"/>
                </a:moveTo>
                <a:lnTo>
                  <a:pt x="866234" y="0"/>
                </a:lnTo>
                <a:lnTo>
                  <a:pt x="866234" y="1061089"/>
                </a:lnTo>
                <a:lnTo>
                  <a:pt x="0" y="10610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4" id="84"/>
          <p:cNvSpPr/>
          <p:nvPr/>
        </p:nvSpPr>
        <p:spPr>
          <a:xfrm flipH="false" flipV="false" rot="0">
            <a:off x="16330989" y="7799576"/>
            <a:ext cx="670038" cy="820759"/>
          </a:xfrm>
          <a:custGeom>
            <a:avLst/>
            <a:gdLst/>
            <a:ahLst/>
            <a:cxnLst/>
            <a:rect r="r" b="b" t="t" l="l"/>
            <a:pathLst>
              <a:path h="820759" w="670038">
                <a:moveTo>
                  <a:pt x="0" y="0"/>
                </a:moveTo>
                <a:lnTo>
                  <a:pt x="670038" y="0"/>
                </a:lnTo>
                <a:lnTo>
                  <a:pt x="670038" y="820759"/>
                </a:lnTo>
                <a:lnTo>
                  <a:pt x="0" y="8207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DAGXQ2J8nbk</dc:identifier>
  <dcterms:modified xsi:type="dcterms:W3CDTF">2011-08-01T06:04:30Z</dcterms:modified>
  <cp:revision>1</cp:revision>
  <dc:title>Blue and Pink Playful Creative Project Presentation</dc:title>
</cp:coreProperties>
</file>