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9" r:id="rId5"/>
    <p:sldId id="274" r:id="rId6"/>
    <p:sldId id="261" r:id="rId7"/>
    <p:sldId id="276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B6C46-2F74-44DB-9413-E2243CF57BB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76E83-6A47-4143-85ED-921191CD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76E83-6A47-4143-85ED-921191CDFA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1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9EA5-B7DF-4BE1-92C6-DA287F88C25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10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11.jp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media11.wma"/><Relationship Id="rId7" Type="http://schemas.openxmlformats.org/officeDocument/2006/relationships/image" Target="../media/image3.pn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2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media12.wma"/><Relationship Id="rId7" Type="http://schemas.openxmlformats.org/officeDocument/2006/relationships/image" Target="../media/image15.jp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4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media13.wma"/><Relationship Id="rId7" Type="http://schemas.openxmlformats.org/officeDocument/2006/relationships/image" Target="../media/image17.jp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wma"/><Relationship Id="rId7" Type="http://schemas.openxmlformats.org/officeDocument/2006/relationships/image" Target="../media/image7.jpe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9.jp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16705" y="1342014"/>
            <a:ext cx="7287126" cy="2739204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</a:p>
          <a:p>
            <a:pPr>
              <a:buFontTx/>
              <a:buNone/>
            </a:pPr>
            <a:r>
              <a:rPr lang="vi-V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2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vi-V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Thắm</a:t>
            </a:r>
          </a:p>
          <a:p>
            <a:pPr>
              <a:buFontTx/>
              <a:buNone/>
            </a:pPr>
            <a:r>
              <a:rPr lang="vi-VN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2024-2025</a:t>
            </a:r>
            <a:endParaRPr lang="en-US" sz="2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12065" y="600632"/>
            <a:ext cx="60515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MẦM NON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TUẤN</a:t>
            </a:r>
          </a:p>
        </p:txBody>
      </p:sp>
    </p:spTree>
    <p:extLst>
      <p:ext uri="{BB962C8B-B14F-4D97-AF65-F5344CB8AC3E}">
        <p14:creationId xmlns:p14="http://schemas.microsoft.com/office/powerpoint/2010/main" val="3150302649"/>
      </p:ext>
    </p:extLst>
  </p:cSld>
  <p:clrMapOvr>
    <a:masterClrMapping/>
  </p:clrMapOvr>
  <p:transition spd="slow" advTm="204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7402" y="4256526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LQCC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618" y="1815153"/>
            <a:ext cx="1381421" cy="2847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6" y="387927"/>
            <a:ext cx="8194654" cy="3689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1"/>
    </mc:Choice>
    <mc:Fallback xmlns="">
      <p:transition spd="slow" advTm="24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1105" y="1815153"/>
            <a:ext cx="1348638" cy="2728690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3559" y="4400834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8" y="797748"/>
            <a:ext cx="7342909" cy="341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6716" y="505689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35" y="1946808"/>
            <a:ext cx="1589338" cy="27156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16" y="1015821"/>
            <a:ext cx="2838084" cy="399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74" y="109269"/>
            <a:ext cx="5193317" cy="4553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9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8"/>
    </mc:Choice>
    <mc:Fallback xmlns="">
      <p:transition spd="slow" advTm="34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3210" y="2602257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856" y="4880672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697" y="1774210"/>
            <a:ext cx="1514763" cy="2825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33" y="1698107"/>
            <a:ext cx="3868996" cy="290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20" y="199175"/>
            <a:ext cx="3657436" cy="240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83" y="3364899"/>
            <a:ext cx="3471082" cy="260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398654" y="5972557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7"/>
    </mc:Choice>
    <mc:Fallback xmlns="">
      <p:transition spd="slow" advTm="1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7378" y="5543665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459" y="303826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8495" y="6207133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187" y="1992573"/>
            <a:ext cx="1340265" cy="26761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60" y="222749"/>
            <a:ext cx="4535450" cy="281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1" y="942527"/>
            <a:ext cx="3333609" cy="445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9" y="3509068"/>
            <a:ext cx="4225734" cy="28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5"/>
    </mc:Choice>
    <mc:Fallback xmlns="">
      <p:transition spd="slow" advTm="3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364" y="2006988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021055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175" y="2021055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1353" y="2021055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714" y="2021055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5399" y="2006988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63565" y="2006988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433" y="986356"/>
            <a:ext cx="517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8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3"/>
    </mc:Choice>
    <mc:Fallback xmlns="">
      <p:transition spd="slow" advTm="3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7541" y="2675577"/>
            <a:ext cx="7702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600" y="1542964"/>
            <a:ext cx="1244783" cy="22930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1266" y="1542964"/>
            <a:ext cx="1244719" cy="2293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533" y="1542964"/>
            <a:ext cx="1327151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4115" y="1557031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4612" y="1542964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5684" y="698095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6024" y="4823778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6664" y="4823778"/>
            <a:ext cx="172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381" y="4823778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0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72"/>
    </mc:Choice>
    <mc:Fallback xmlns="">
      <p:transition spd="slow" advTm="4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3" grpId="0"/>
      <p:bldP spid="3" grpId="1"/>
      <p:bldP spid="14" grpId="0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5940" y="1913207"/>
            <a:ext cx="1310594" cy="21760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3798" y="1951666"/>
            <a:ext cx="1352270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8807" y="1931993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0729" y="1931993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887" y="935766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1762" y="4868223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4955" y="4807078"/>
            <a:ext cx="293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1803" y="4807077"/>
            <a:ext cx="292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3380" y="1913207"/>
            <a:ext cx="1335713" cy="2264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8679" y="1898254"/>
            <a:ext cx="1377389" cy="2305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92"/>
    </mc:Choice>
    <mc:Fallback xmlns="">
      <p:transition spd="slow" advTm="5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3" grpId="0"/>
      <p:bldP spid="14" grpId="0"/>
      <p:bldP spid="14" grpId="1"/>
      <p:bldP spid="15" grpId="0"/>
      <p:bldP spid="15" grpId="1"/>
      <p:bldP spid="12" grpId="0" animBg="1"/>
      <p:bldP spid="12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674057" y="2644727"/>
            <a:ext cx="8665698" cy="2039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6588"/>
      </p:ext>
    </p:extLst>
  </p:cSld>
  <p:clrMapOvr>
    <a:masterClrMapping/>
  </p:clrMapOvr>
  <p:transition advTm="9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5654" y="1960210"/>
            <a:ext cx="770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654" y="3579744"/>
            <a:ext cx="77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4"/>
    </mc:Choice>
    <mc:Fallback xmlns="">
      <p:transition spd="slow" advTm="2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4887" y="846537"/>
            <a:ext cx="329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1155" y="270283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7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5"/>
    </mc:Choice>
    <mc:Fallback xmlns="">
      <p:transition spd="slow" advTm="5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0986" y="2416421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416421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9934" y="2416421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824" y="2416421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376" y="2416421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0970" y="2416421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1350" y="2416421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9357" y="880656"/>
            <a:ext cx="439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4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3"/>
    </mc:Choice>
    <mc:Fallback xmlns="">
      <p:transition spd="slow" advTm="2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5068" y="982639"/>
            <a:ext cx="562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5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1"/>
    </mc:Choice>
    <mc:Fallback xmlns="">
      <p:transition spd="slow" advTm="55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789" y="1237537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511" y="4318782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6150" y="1237537"/>
            <a:ext cx="1465473" cy="2820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809" y="4318781"/>
            <a:ext cx="232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9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2"/>
    </mc:Choice>
    <mc:Fallback xmlns="">
      <p:transition spd="slow" advTm="3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84466" y="2844225"/>
            <a:ext cx="770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9"/>
    </mc:Choice>
    <mc:Fallback xmlns="">
      <p:transition spd="slow" advTm="1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146" y="1842448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72" y="0"/>
            <a:ext cx="4481015" cy="336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967207" y="3785340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6" y="218571"/>
            <a:ext cx="4658543" cy="349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44004" y="3285010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24" y="3785340"/>
            <a:ext cx="4003121" cy="300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3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5"/>
    </mc:Choice>
    <mc:Fallback xmlns="">
      <p:transition spd="slow" advTm="29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6600" y="5138383"/>
            <a:ext cx="2667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535" y="2265528"/>
            <a:ext cx="1382909" cy="27596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429492"/>
            <a:ext cx="8035637" cy="3675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4"/>
    </mc:Choice>
    <mc:Fallback xmlns="">
      <p:transition spd="slow" advTm="3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3|2.7|3.8|3.2|2.8|3.3|13.7|1.2|1.3|1.2|1.5|1.3|1.2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6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7|1.6|1.6|1.5|1.7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1.5|1.3|6.7|2.3|2.2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6|1.4|1.4|5.6|3.7|3.8|16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6|1.5|1.5|1.6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6|6.8|7.3|7.1|7.1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288</Words>
  <Application>Microsoft Office PowerPoint</Application>
  <PresentationFormat>Widescreen</PresentationFormat>
  <Paragraphs>90</Paragraphs>
  <Slides>19</Slides>
  <Notes>1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MN LONG BIÊN A</dc:title>
  <dc:creator>Le Tien Duat</dc:creator>
  <cp:lastModifiedBy>PHUONG</cp:lastModifiedBy>
  <cp:revision>96</cp:revision>
  <dcterms:created xsi:type="dcterms:W3CDTF">2021-11-14T01:00:17Z</dcterms:created>
  <dcterms:modified xsi:type="dcterms:W3CDTF">2025-05-19T00:38:54Z</dcterms:modified>
</cp:coreProperties>
</file>