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7" r:id="rId9"/>
    <p:sldId id="268" r:id="rId10"/>
    <p:sldId id="262" r:id="rId11"/>
    <p:sldId id="264" r:id="rId12"/>
  </p:sldIdLst>
  <p:sldSz cx="18288000" cy="10287000"/>
  <p:notesSz cx="6858000" cy="9144000"/>
  <p:embeddedFontLst>
    <p:embeddedFont>
      <p:font typeface="Cabin Bold" panose="020B0604020202020204" charset="0"/>
      <p:regular r:id="rId13"/>
    </p:embeddedFont>
    <p:embeddedFont>
      <p:font typeface="Pecita" panose="03050502000000000000" charset="2"/>
      <p:regular r:id="rId14"/>
    </p:embeddedFont>
    <p:embeddedFont>
      <p:font typeface="Keratine" panose="020B0604020202020204" charset="0"/>
      <p:regular r:id="rId15"/>
    </p:embeddedFont>
    <p:embeddedFont>
      <p:font typeface="Bungee Shade" panose="020B0604020202020204" charset="0"/>
      <p:regular r:id="rId16"/>
    </p:embeddedFont>
    <p:embeddedFont>
      <p:font typeface="Kalam Light" panose="020B0604020202020204" charset="0"/>
      <p:regular r:id="rId17"/>
    </p:embeddedFont>
    <p:embeddedFont>
      <p:font typeface="Kalam Bold" panose="020B0604020202020204" charset="0"/>
      <p:regular r:id="rId18"/>
    </p:embeddedFont>
    <p:embeddedFont>
      <p:font typeface="Lemon Tuesday" panose="020B0604020202020204" charset="0"/>
      <p:regular r:id="rId19"/>
    </p:embeddedFont>
    <p:embeddedFont>
      <p:font typeface="Paytone One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Dancing Script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8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8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0.svg"/><Relationship Id="rId7" Type="http://schemas.openxmlformats.org/officeDocument/2006/relationships/image" Target="../media/image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svg"/><Relationship Id="rId5" Type="http://schemas.openxmlformats.org/officeDocument/2006/relationships/image" Target="../media/image52.svg"/><Relationship Id="rId10" Type="http://schemas.openxmlformats.org/officeDocument/2006/relationships/image" Target="../media/image3.png"/><Relationship Id="rId4" Type="http://schemas.openxmlformats.org/officeDocument/2006/relationships/image" Target="../media/image27.png"/><Relationship Id="rId9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19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svg"/><Relationship Id="rId7" Type="http://schemas.openxmlformats.org/officeDocument/2006/relationships/image" Target="../media/image3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8.svg"/><Relationship Id="rId4" Type="http://schemas.openxmlformats.org/officeDocument/2006/relationships/image" Target="../media/image14.png"/><Relationship Id="rId9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6.svg"/><Relationship Id="rId5" Type="http://schemas.openxmlformats.org/officeDocument/2006/relationships/image" Target="../media/image19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6.svg"/><Relationship Id="rId5" Type="http://schemas.openxmlformats.org/officeDocument/2006/relationships/image" Target="../media/image19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4.svg"/><Relationship Id="rId7" Type="http://schemas.openxmlformats.org/officeDocument/2006/relationships/image" Target="../media/image4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8.svg"/><Relationship Id="rId4" Type="http://schemas.openxmlformats.org/officeDocument/2006/relationships/image" Target="../media/image19.pn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83462" flipH="1">
            <a:off x="12898799" y="3435347"/>
            <a:ext cx="978340" cy="1446470"/>
          </a:xfrm>
          <a:custGeom>
            <a:avLst/>
            <a:gdLst/>
            <a:ahLst/>
            <a:cxnLst/>
            <a:rect l="l" t="t" r="r" b="b"/>
            <a:pathLst>
              <a:path w="978340" h="1446470">
                <a:moveTo>
                  <a:pt x="978340" y="0"/>
                </a:moveTo>
                <a:lnTo>
                  <a:pt x="0" y="0"/>
                </a:lnTo>
                <a:lnTo>
                  <a:pt x="0" y="1446471"/>
                </a:lnTo>
                <a:lnTo>
                  <a:pt x="978340" y="1446471"/>
                </a:lnTo>
                <a:lnTo>
                  <a:pt x="978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365144">
            <a:off x="3767630" y="7280643"/>
            <a:ext cx="978340" cy="1446470"/>
          </a:xfrm>
          <a:custGeom>
            <a:avLst/>
            <a:gdLst/>
            <a:ahLst/>
            <a:cxnLst/>
            <a:rect l="l" t="t" r="r" b="b"/>
            <a:pathLst>
              <a:path w="978340" h="1446470">
                <a:moveTo>
                  <a:pt x="0" y="0"/>
                </a:moveTo>
                <a:lnTo>
                  <a:pt x="978340" y="0"/>
                </a:lnTo>
                <a:lnTo>
                  <a:pt x="978340" y="1446470"/>
                </a:lnTo>
                <a:lnTo>
                  <a:pt x="0" y="1446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62247" y="8156590"/>
            <a:ext cx="1798627" cy="1955029"/>
          </a:xfrm>
          <a:custGeom>
            <a:avLst/>
            <a:gdLst/>
            <a:ahLst/>
            <a:cxnLst/>
            <a:rect l="l" t="t" r="r" b="b"/>
            <a:pathLst>
              <a:path w="1798627" h="1955029">
                <a:moveTo>
                  <a:pt x="0" y="0"/>
                </a:moveTo>
                <a:lnTo>
                  <a:pt x="1798627" y="0"/>
                </a:lnTo>
                <a:lnTo>
                  <a:pt x="1798627" y="1955029"/>
                </a:lnTo>
                <a:lnTo>
                  <a:pt x="0" y="1955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237343" y="318866"/>
            <a:ext cx="2224505" cy="2180015"/>
          </a:xfrm>
          <a:custGeom>
            <a:avLst/>
            <a:gdLst/>
            <a:ahLst/>
            <a:cxnLst/>
            <a:rect l="l" t="t" r="r" b="b"/>
            <a:pathLst>
              <a:path w="2224505" h="2180015">
                <a:moveTo>
                  <a:pt x="0" y="0"/>
                </a:moveTo>
                <a:lnTo>
                  <a:pt x="2224505" y="0"/>
                </a:lnTo>
                <a:lnTo>
                  <a:pt x="2224505" y="2180015"/>
                </a:lnTo>
                <a:lnTo>
                  <a:pt x="0" y="2180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74563" y="6895766"/>
            <a:ext cx="2650493" cy="968635"/>
          </a:xfrm>
          <a:custGeom>
            <a:avLst/>
            <a:gdLst/>
            <a:ahLst/>
            <a:cxnLst/>
            <a:rect l="l" t="t" r="r" b="b"/>
            <a:pathLst>
              <a:path w="2650493" h="968635">
                <a:moveTo>
                  <a:pt x="0" y="0"/>
                </a:moveTo>
                <a:lnTo>
                  <a:pt x="2650493" y="0"/>
                </a:lnTo>
                <a:lnTo>
                  <a:pt x="2650493" y="968635"/>
                </a:lnTo>
                <a:lnTo>
                  <a:pt x="0" y="9686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56884" y="678288"/>
            <a:ext cx="1917679" cy="700825"/>
          </a:xfrm>
          <a:custGeom>
            <a:avLst/>
            <a:gdLst/>
            <a:ahLst/>
            <a:cxnLst/>
            <a:rect l="l" t="t" r="r" b="b"/>
            <a:pathLst>
              <a:path w="1917679" h="700825">
                <a:moveTo>
                  <a:pt x="0" y="0"/>
                </a:moveTo>
                <a:lnTo>
                  <a:pt x="1917679" y="0"/>
                </a:lnTo>
                <a:lnTo>
                  <a:pt x="1917679" y="700824"/>
                </a:lnTo>
                <a:lnTo>
                  <a:pt x="0" y="7008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25960" y="4881777"/>
            <a:ext cx="1269827" cy="808072"/>
          </a:xfrm>
          <a:custGeom>
            <a:avLst/>
            <a:gdLst/>
            <a:ahLst/>
            <a:cxnLst/>
            <a:rect l="l" t="t" r="r" b="b"/>
            <a:pathLst>
              <a:path w="1269827" h="808072">
                <a:moveTo>
                  <a:pt x="0" y="0"/>
                </a:moveTo>
                <a:lnTo>
                  <a:pt x="1269828" y="0"/>
                </a:lnTo>
                <a:lnTo>
                  <a:pt x="1269828" y="808072"/>
                </a:lnTo>
                <a:lnTo>
                  <a:pt x="0" y="8080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45674" y="1946943"/>
            <a:ext cx="2341887" cy="855853"/>
          </a:xfrm>
          <a:custGeom>
            <a:avLst/>
            <a:gdLst/>
            <a:ahLst/>
            <a:cxnLst/>
            <a:rect l="l" t="t" r="r" b="b"/>
            <a:pathLst>
              <a:path w="2341887" h="855853">
                <a:moveTo>
                  <a:pt x="0" y="0"/>
                </a:moveTo>
                <a:lnTo>
                  <a:pt x="2341887" y="0"/>
                </a:lnTo>
                <a:lnTo>
                  <a:pt x="2341887" y="855853"/>
                </a:lnTo>
                <a:lnTo>
                  <a:pt x="0" y="8558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73864">
            <a:off x="-2083531" y="8044144"/>
            <a:ext cx="4868585" cy="566526"/>
          </a:xfrm>
          <a:custGeom>
            <a:avLst/>
            <a:gdLst/>
            <a:ahLst/>
            <a:cxnLst/>
            <a:rect l="l" t="t" r="r" b="b"/>
            <a:pathLst>
              <a:path w="4868585" h="566526">
                <a:moveTo>
                  <a:pt x="0" y="0"/>
                </a:moveTo>
                <a:lnTo>
                  <a:pt x="4868585" y="0"/>
                </a:lnTo>
                <a:lnTo>
                  <a:pt x="4868585" y="566527"/>
                </a:lnTo>
                <a:lnTo>
                  <a:pt x="0" y="5665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0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12" name="AutoShape 12"/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13" name="AutoShape 13"/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14" name="AutoShape 14"/>
          <p:cNvSpPr/>
          <p:nvPr/>
        </p:nvSpPr>
        <p:spPr>
          <a:xfrm rot="5400000">
            <a:off x="2024515" y="9321186"/>
            <a:ext cx="201407" cy="1028700"/>
          </a:xfrm>
          <a:prstGeom prst="rect">
            <a:avLst/>
          </a:prstGeom>
          <a:solidFill>
            <a:srgbClr val="EEBDB5"/>
          </a:solidFill>
        </p:spPr>
      </p:sp>
      <p:sp>
        <p:nvSpPr>
          <p:cNvPr id="15" name="AutoShape 15"/>
          <p:cNvSpPr/>
          <p:nvPr/>
        </p:nvSpPr>
        <p:spPr>
          <a:xfrm rot="5400000">
            <a:off x="3572749" y="9321186"/>
            <a:ext cx="201407" cy="1028700"/>
          </a:xfrm>
          <a:prstGeom prst="rect">
            <a:avLst/>
          </a:prstGeom>
          <a:solidFill>
            <a:srgbClr val="BAE2DF"/>
          </a:solidFill>
        </p:spPr>
      </p:sp>
      <p:sp>
        <p:nvSpPr>
          <p:cNvPr id="16" name="AutoShape 16"/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17" name="Freeform 17"/>
          <p:cNvSpPr/>
          <p:nvPr/>
        </p:nvSpPr>
        <p:spPr>
          <a:xfrm>
            <a:off x="7801183" y="8753233"/>
            <a:ext cx="2685634" cy="380872"/>
          </a:xfrm>
          <a:custGeom>
            <a:avLst/>
            <a:gdLst/>
            <a:ahLst/>
            <a:cxnLst/>
            <a:rect l="l" t="t" r="r" b="b"/>
            <a:pathLst>
              <a:path w="2685634" h="380872">
                <a:moveTo>
                  <a:pt x="0" y="0"/>
                </a:moveTo>
                <a:lnTo>
                  <a:pt x="2685634" y="0"/>
                </a:lnTo>
                <a:lnTo>
                  <a:pt x="2685634" y="380872"/>
                </a:lnTo>
                <a:lnTo>
                  <a:pt x="0" y="3808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239622" y="3305897"/>
            <a:ext cx="11808756" cy="1715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43"/>
              </a:lnSpc>
            </a:pPr>
            <a:r>
              <a:rPr lang="en-US" sz="10584" dirty="0">
                <a:solidFill>
                  <a:srgbClr val="FFFFFF"/>
                </a:solidFill>
                <a:latin typeface="Bungee Shade"/>
                <a:ea typeface="Bungee Shade"/>
                <a:cs typeface="Bungee Shade"/>
                <a:sym typeface="Bungee Shade"/>
              </a:rPr>
              <a:t>LQVT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86400" y="7429500"/>
            <a:ext cx="781196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0"/>
              </a:lnSpc>
            </a:pPr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Pecita"/>
                <a:cs typeface="Times New Roman" panose="02020603050405020304" pitchFamily="18" charset="0"/>
                <a:sym typeface="Pecita"/>
              </a:rPr>
              <a:t>GV: </a:t>
            </a:r>
            <a:r>
              <a:rPr lang="vi-VN" sz="4400" dirty="0" smtClean="0">
                <a:solidFill>
                  <a:srgbClr val="FFFFFF"/>
                </a:solidFill>
                <a:latin typeface="Times New Roman" panose="02020603050405020304" pitchFamily="18" charset="0"/>
                <a:ea typeface="Pecita"/>
                <a:cs typeface="Times New Roman" panose="02020603050405020304" pitchFamily="18" charset="0"/>
                <a:sym typeface="Pecita"/>
              </a:rPr>
              <a:t>Đào Thị Thùy Linh</a:t>
            </a:r>
          </a:p>
          <a:p>
            <a:pPr algn="ctr">
              <a:lnSpc>
                <a:spcPts val="5390"/>
              </a:lnSpc>
            </a:pPr>
            <a:r>
              <a:rPr lang="vi-VN" sz="4400" dirty="0" smtClean="0">
                <a:solidFill>
                  <a:srgbClr val="FFFFFF"/>
                </a:solidFill>
                <a:latin typeface="Times New Roman" panose="02020603050405020304" pitchFamily="18" charset="0"/>
                <a:ea typeface="Pecita"/>
                <a:cs typeface="Times New Roman" panose="02020603050405020304" pitchFamily="18" charset="0"/>
                <a:sym typeface="Pecita"/>
              </a:rPr>
              <a:t>Năm học: 2024-2025</a:t>
            </a:r>
            <a:endParaRPr lang="en-US" sz="4400" dirty="0">
              <a:solidFill>
                <a:srgbClr val="FFFFFF"/>
              </a:solidFill>
              <a:latin typeface="Times New Roman" panose="02020603050405020304" pitchFamily="18" charset="0"/>
              <a:ea typeface="Pecita"/>
              <a:cs typeface="Times New Roman" panose="02020603050405020304" pitchFamily="18" charset="0"/>
              <a:sym typeface="Pecita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72665" y="4893590"/>
            <a:ext cx="17586478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vi-VN" sz="6700" dirty="0" smtClean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Đếm đến 8. </a:t>
            </a:r>
            <a:r>
              <a:rPr lang="en-US" sz="6700" dirty="0" err="1" smtClean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Nhận</a:t>
            </a:r>
            <a:r>
              <a:rPr lang="en-US" sz="6700" dirty="0" smtClean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 </a:t>
            </a:r>
            <a:r>
              <a:rPr lang="en-US" sz="6700" dirty="0" err="1" smtClean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biết</a:t>
            </a:r>
            <a:endParaRPr lang="en-US" sz="6700" dirty="0">
              <a:solidFill>
                <a:srgbClr val="FFFFFF"/>
              </a:solidFill>
              <a:latin typeface="Keratine"/>
              <a:ea typeface="Keratine"/>
              <a:cs typeface="Keratine"/>
              <a:sym typeface="Keratine"/>
            </a:endParaRPr>
          </a:p>
          <a:p>
            <a:pPr algn="ctr">
              <a:lnSpc>
                <a:spcPts val="9380"/>
              </a:lnSpc>
            </a:pPr>
            <a:r>
              <a:rPr lang="en-US" sz="6700" dirty="0" err="1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Số</a:t>
            </a:r>
            <a:r>
              <a:rPr lang="en-US" sz="6700" dirty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 </a:t>
            </a:r>
            <a:r>
              <a:rPr lang="en-US" sz="6700" dirty="0" err="1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lượng</a:t>
            </a:r>
            <a:r>
              <a:rPr lang="en-US" sz="6700" dirty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 </a:t>
            </a:r>
            <a:r>
              <a:rPr lang="en-US" sz="6700" dirty="0" err="1" smtClean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trong</a:t>
            </a:r>
            <a:r>
              <a:rPr lang="en-US" sz="6700" dirty="0" smtClean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 </a:t>
            </a:r>
            <a:r>
              <a:rPr lang="en-US" sz="6700" dirty="0" err="1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phạm</a:t>
            </a:r>
            <a:r>
              <a:rPr lang="en-US" sz="6700" dirty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 vi </a:t>
            </a:r>
            <a:r>
              <a:rPr lang="en-US" sz="6700" dirty="0" smtClean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8</a:t>
            </a:r>
            <a:r>
              <a:rPr lang="vi-VN" sz="6700" dirty="0" smtClean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. </a:t>
            </a:r>
            <a:r>
              <a:rPr lang="vi-VN" sz="6700" smtClean="0">
                <a:solidFill>
                  <a:srgbClr val="FFFFFF"/>
                </a:solidFill>
                <a:latin typeface="Keratine"/>
                <a:ea typeface="Keratine"/>
                <a:cs typeface="Keratine"/>
                <a:sym typeface="Keratine"/>
              </a:rPr>
              <a:t>Nhận biết số 8</a:t>
            </a:r>
            <a:endParaRPr lang="en-US" sz="6700" dirty="0">
              <a:solidFill>
                <a:srgbClr val="FFFFFF"/>
              </a:solidFill>
              <a:latin typeface="Keratine"/>
              <a:ea typeface="Keratine"/>
              <a:cs typeface="Keratine"/>
              <a:sym typeface="Keratine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7391400" y="800100"/>
            <a:ext cx="60515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MẦM NON </a:t>
            </a:r>
            <a:r>
              <a:rPr lang="vi-V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TUẤN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60267" y="-1735108"/>
            <a:ext cx="611028" cy="12022108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3" name="AutoShape 3"/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4" name="AutoShape 4"/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5" name="Freeform 5"/>
          <p:cNvSpPr/>
          <p:nvPr/>
        </p:nvSpPr>
        <p:spPr>
          <a:xfrm rot="-162238" flipH="1">
            <a:off x="2994576" y="2388812"/>
            <a:ext cx="3710486" cy="7514133"/>
          </a:xfrm>
          <a:custGeom>
            <a:avLst/>
            <a:gdLst/>
            <a:ahLst/>
            <a:cxnLst/>
            <a:rect l="l" t="t" r="r" b="b"/>
            <a:pathLst>
              <a:path w="2378420" h="4012671">
                <a:moveTo>
                  <a:pt x="2378419" y="0"/>
                </a:moveTo>
                <a:lnTo>
                  <a:pt x="0" y="0"/>
                </a:lnTo>
                <a:lnTo>
                  <a:pt x="0" y="4012671"/>
                </a:lnTo>
                <a:lnTo>
                  <a:pt x="2378419" y="4012671"/>
                </a:lnTo>
                <a:lnTo>
                  <a:pt x="2378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TextBox 7"/>
          <p:cNvSpPr txBox="1"/>
          <p:nvPr/>
        </p:nvSpPr>
        <p:spPr>
          <a:xfrm>
            <a:off x="6235130" y="4396892"/>
            <a:ext cx="13258800" cy="1279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80"/>
              </a:lnSpc>
            </a:pPr>
            <a:r>
              <a:rPr lang="en-US" sz="11500" dirty="0">
                <a:solidFill>
                  <a:srgbClr val="FFFFFF"/>
                </a:solidFill>
                <a:latin typeface="UVN Mang Cau Nang" panose="03060902050402020B05" pitchFamily="66" charset="0"/>
                <a:ea typeface="Lemon Tuesday"/>
                <a:cs typeface="Lemon Tuesday"/>
                <a:sym typeface="Lemon Tuesday"/>
              </a:rPr>
              <a:t>TRÒ CHƠI</a:t>
            </a:r>
          </a:p>
        </p:txBody>
      </p:sp>
      <p:sp>
        <p:nvSpPr>
          <p:cNvPr id="15" name="Freeform 15"/>
          <p:cNvSpPr/>
          <p:nvPr/>
        </p:nvSpPr>
        <p:spPr>
          <a:xfrm>
            <a:off x="8157403" y="3178565"/>
            <a:ext cx="1161977" cy="399297"/>
          </a:xfrm>
          <a:custGeom>
            <a:avLst/>
            <a:gdLst/>
            <a:ahLst/>
            <a:cxnLst/>
            <a:rect l="l" t="t" r="r" b="b"/>
            <a:pathLst>
              <a:path w="1161977" h="399297">
                <a:moveTo>
                  <a:pt x="0" y="0"/>
                </a:moveTo>
                <a:lnTo>
                  <a:pt x="1161976" y="0"/>
                </a:lnTo>
                <a:lnTo>
                  <a:pt x="1161976" y="399297"/>
                </a:lnTo>
                <a:lnTo>
                  <a:pt x="0" y="3992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157403" y="5865990"/>
            <a:ext cx="1161977" cy="399297"/>
          </a:xfrm>
          <a:custGeom>
            <a:avLst/>
            <a:gdLst/>
            <a:ahLst/>
            <a:cxnLst/>
            <a:rect l="l" t="t" r="r" b="b"/>
            <a:pathLst>
              <a:path w="1161977" h="399297">
                <a:moveTo>
                  <a:pt x="0" y="0"/>
                </a:moveTo>
                <a:lnTo>
                  <a:pt x="1161976" y="0"/>
                </a:lnTo>
                <a:lnTo>
                  <a:pt x="1161976" y="399298"/>
                </a:lnTo>
                <a:lnTo>
                  <a:pt x="0" y="3992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50761" y="5215902"/>
            <a:ext cx="2841892" cy="1493236"/>
          </a:xfrm>
          <a:custGeom>
            <a:avLst/>
            <a:gdLst/>
            <a:ahLst/>
            <a:cxnLst/>
            <a:rect l="l" t="t" r="r" b="b"/>
            <a:pathLst>
              <a:path w="2041576" h="746103">
                <a:moveTo>
                  <a:pt x="0" y="0"/>
                </a:moveTo>
                <a:lnTo>
                  <a:pt x="2041576" y="0"/>
                </a:lnTo>
                <a:lnTo>
                  <a:pt x="2041576" y="746103"/>
                </a:lnTo>
                <a:lnTo>
                  <a:pt x="0" y="7461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304280" y="6942834"/>
            <a:ext cx="1930850" cy="863649"/>
          </a:xfrm>
          <a:custGeom>
            <a:avLst/>
            <a:gdLst/>
            <a:ahLst/>
            <a:cxnLst/>
            <a:rect l="l" t="t" r="r" b="b"/>
            <a:pathLst>
              <a:path w="1486378" h="543204">
                <a:moveTo>
                  <a:pt x="0" y="0"/>
                </a:moveTo>
                <a:lnTo>
                  <a:pt x="1486378" y="0"/>
                </a:lnTo>
                <a:lnTo>
                  <a:pt x="1486378" y="543203"/>
                </a:lnTo>
                <a:lnTo>
                  <a:pt x="0" y="543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739019" y="1339767"/>
            <a:ext cx="1842381" cy="746103"/>
          </a:xfrm>
          <a:custGeom>
            <a:avLst/>
            <a:gdLst/>
            <a:ahLst/>
            <a:cxnLst/>
            <a:rect l="l" t="t" r="r" b="b"/>
            <a:pathLst>
              <a:path w="985957" h="360322">
                <a:moveTo>
                  <a:pt x="0" y="0"/>
                </a:moveTo>
                <a:lnTo>
                  <a:pt x="985956" y="0"/>
                </a:lnTo>
                <a:lnTo>
                  <a:pt x="985956" y="360322"/>
                </a:lnTo>
                <a:lnTo>
                  <a:pt x="0" y="360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15239E28-1F27-C2B6-FA7E-ADBB4D134C40}"/>
              </a:ext>
            </a:extLst>
          </p:cNvPr>
          <p:cNvSpPr/>
          <p:nvPr/>
        </p:nvSpPr>
        <p:spPr>
          <a:xfrm rot="10646117">
            <a:off x="16458522" y="3204363"/>
            <a:ext cx="1161977" cy="399297"/>
          </a:xfrm>
          <a:custGeom>
            <a:avLst/>
            <a:gdLst/>
            <a:ahLst/>
            <a:cxnLst/>
            <a:rect l="l" t="t" r="r" b="b"/>
            <a:pathLst>
              <a:path w="1161977" h="399297">
                <a:moveTo>
                  <a:pt x="0" y="0"/>
                </a:moveTo>
                <a:lnTo>
                  <a:pt x="1161976" y="0"/>
                </a:lnTo>
                <a:lnTo>
                  <a:pt x="1161976" y="399297"/>
                </a:lnTo>
                <a:lnTo>
                  <a:pt x="0" y="3992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5">
            <a:extLst>
              <a:ext uri="{FF2B5EF4-FFF2-40B4-BE49-F238E27FC236}">
                <a16:creationId xmlns:a16="http://schemas.microsoft.com/office/drawing/2014/main" id="{4272F3C6-6638-F505-57B7-2DC658D1625A}"/>
              </a:ext>
            </a:extLst>
          </p:cNvPr>
          <p:cNvSpPr/>
          <p:nvPr/>
        </p:nvSpPr>
        <p:spPr>
          <a:xfrm rot="10646117">
            <a:off x="16458521" y="5891787"/>
            <a:ext cx="1161977" cy="399297"/>
          </a:xfrm>
          <a:custGeom>
            <a:avLst/>
            <a:gdLst/>
            <a:ahLst/>
            <a:cxnLst/>
            <a:rect l="l" t="t" r="r" b="b"/>
            <a:pathLst>
              <a:path w="1161977" h="399297">
                <a:moveTo>
                  <a:pt x="0" y="0"/>
                </a:moveTo>
                <a:lnTo>
                  <a:pt x="1161976" y="0"/>
                </a:lnTo>
                <a:lnTo>
                  <a:pt x="1161976" y="399297"/>
                </a:lnTo>
                <a:lnTo>
                  <a:pt x="0" y="3992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82481410-EC74-380D-E45D-B25F60E936E5}"/>
              </a:ext>
            </a:extLst>
          </p:cNvPr>
          <p:cNvSpPr/>
          <p:nvPr/>
        </p:nvSpPr>
        <p:spPr>
          <a:xfrm>
            <a:off x="5959048" y="4842850"/>
            <a:ext cx="1842381" cy="746103"/>
          </a:xfrm>
          <a:custGeom>
            <a:avLst/>
            <a:gdLst/>
            <a:ahLst/>
            <a:cxnLst/>
            <a:rect l="l" t="t" r="r" b="b"/>
            <a:pathLst>
              <a:path w="985957" h="360322">
                <a:moveTo>
                  <a:pt x="0" y="0"/>
                </a:moveTo>
                <a:lnTo>
                  <a:pt x="985956" y="0"/>
                </a:lnTo>
                <a:lnTo>
                  <a:pt x="985956" y="360322"/>
                </a:lnTo>
                <a:lnTo>
                  <a:pt x="0" y="360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991" y="9451112"/>
            <a:ext cx="8551152" cy="839568"/>
          </a:xfrm>
          <a:custGeom>
            <a:avLst/>
            <a:gdLst/>
            <a:ahLst/>
            <a:cxnLst/>
            <a:rect l="l" t="t" r="r" b="b"/>
            <a:pathLst>
              <a:path w="8551152" h="839568">
                <a:moveTo>
                  <a:pt x="0" y="0"/>
                </a:moveTo>
                <a:lnTo>
                  <a:pt x="8551152" y="0"/>
                </a:lnTo>
                <a:lnTo>
                  <a:pt x="8551152" y="839568"/>
                </a:lnTo>
                <a:lnTo>
                  <a:pt x="0" y="839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36848" y="9451112"/>
            <a:ext cx="8551152" cy="839568"/>
          </a:xfrm>
          <a:custGeom>
            <a:avLst/>
            <a:gdLst/>
            <a:ahLst/>
            <a:cxnLst/>
            <a:rect l="l" t="t" r="r" b="b"/>
            <a:pathLst>
              <a:path w="8551152" h="839568">
                <a:moveTo>
                  <a:pt x="0" y="0"/>
                </a:moveTo>
                <a:lnTo>
                  <a:pt x="8551152" y="0"/>
                </a:lnTo>
                <a:lnTo>
                  <a:pt x="8551152" y="839568"/>
                </a:lnTo>
                <a:lnTo>
                  <a:pt x="0" y="839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-260267" y="-1735108"/>
            <a:ext cx="611028" cy="12022108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5" name="AutoShape 5"/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6" name="AutoShape 6"/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Freeform 7"/>
          <p:cNvSpPr/>
          <p:nvPr/>
        </p:nvSpPr>
        <p:spPr>
          <a:xfrm rot="-4313484">
            <a:off x="6398702" y="8673988"/>
            <a:ext cx="4509914" cy="1721967"/>
          </a:xfrm>
          <a:custGeom>
            <a:avLst/>
            <a:gdLst/>
            <a:ahLst/>
            <a:cxnLst/>
            <a:rect l="l" t="t" r="r" b="b"/>
            <a:pathLst>
              <a:path w="4509914" h="1721967">
                <a:moveTo>
                  <a:pt x="0" y="0"/>
                </a:moveTo>
                <a:lnTo>
                  <a:pt x="4509914" y="0"/>
                </a:lnTo>
                <a:lnTo>
                  <a:pt x="4509914" y="1721967"/>
                </a:lnTo>
                <a:lnTo>
                  <a:pt x="0" y="17219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9" name="TextBox 9"/>
          <p:cNvSpPr txBox="1"/>
          <p:nvPr/>
        </p:nvSpPr>
        <p:spPr>
          <a:xfrm>
            <a:off x="3523773" y="5453088"/>
            <a:ext cx="11240454" cy="459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3200" b="1" dirty="0">
                <a:solidFill>
                  <a:srgbClr val="FFFFFF"/>
                </a:solidFill>
                <a:latin typeface="Kalam Bold"/>
                <a:ea typeface="Kalam Bold"/>
                <a:cs typeface="Kalam Bold"/>
                <a:sym typeface="Kalam Bold"/>
              </a:rPr>
              <a:t>SEE YOU AGAIN!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23773" y="3279112"/>
            <a:ext cx="11240454" cy="152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50"/>
              </a:lnSpc>
            </a:pPr>
            <a:r>
              <a:rPr lang="en-US" sz="9500">
                <a:solidFill>
                  <a:srgbClr val="FFFFFF"/>
                </a:solidFill>
                <a:latin typeface="Lemon Tuesday"/>
                <a:ea typeface="Lemon Tuesday"/>
                <a:cs typeface="Lemon Tuesday"/>
                <a:sym typeface="Lemon Tuesday"/>
              </a:rPr>
              <a:t>Thank you!</a:t>
            </a:r>
          </a:p>
        </p:txBody>
      </p:sp>
      <p:sp>
        <p:nvSpPr>
          <p:cNvPr id="11" name="Freeform 11"/>
          <p:cNvSpPr/>
          <p:nvPr/>
        </p:nvSpPr>
        <p:spPr>
          <a:xfrm>
            <a:off x="5630294" y="1028700"/>
            <a:ext cx="1504144" cy="549696"/>
          </a:xfrm>
          <a:custGeom>
            <a:avLst/>
            <a:gdLst/>
            <a:ahLst/>
            <a:cxnLst/>
            <a:rect l="l" t="t" r="r" b="b"/>
            <a:pathLst>
              <a:path w="1504144" h="549696">
                <a:moveTo>
                  <a:pt x="0" y="0"/>
                </a:moveTo>
                <a:lnTo>
                  <a:pt x="1504144" y="0"/>
                </a:lnTo>
                <a:lnTo>
                  <a:pt x="1504144" y="549696"/>
                </a:lnTo>
                <a:lnTo>
                  <a:pt x="0" y="5496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540075" y="3679469"/>
            <a:ext cx="1504144" cy="549696"/>
          </a:xfrm>
          <a:custGeom>
            <a:avLst/>
            <a:gdLst/>
            <a:ahLst/>
            <a:cxnLst/>
            <a:rect l="l" t="t" r="r" b="b"/>
            <a:pathLst>
              <a:path w="1504144" h="549696">
                <a:moveTo>
                  <a:pt x="0" y="0"/>
                </a:moveTo>
                <a:lnTo>
                  <a:pt x="1504144" y="0"/>
                </a:lnTo>
                <a:lnTo>
                  <a:pt x="1504144" y="549697"/>
                </a:lnTo>
                <a:lnTo>
                  <a:pt x="0" y="5496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84034" y="2211410"/>
            <a:ext cx="2339739" cy="855068"/>
          </a:xfrm>
          <a:custGeom>
            <a:avLst/>
            <a:gdLst/>
            <a:ahLst/>
            <a:cxnLst/>
            <a:rect l="l" t="t" r="r" b="b"/>
            <a:pathLst>
              <a:path w="2339739" h="855068">
                <a:moveTo>
                  <a:pt x="0" y="0"/>
                </a:moveTo>
                <a:lnTo>
                  <a:pt x="2339739" y="0"/>
                </a:lnTo>
                <a:lnTo>
                  <a:pt x="2339739" y="855069"/>
                </a:lnTo>
                <a:lnTo>
                  <a:pt x="0" y="855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998343" y="8068079"/>
            <a:ext cx="2014081" cy="285633"/>
          </a:xfrm>
          <a:custGeom>
            <a:avLst/>
            <a:gdLst/>
            <a:ahLst/>
            <a:cxnLst/>
            <a:rect l="l" t="t" r="r" b="b"/>
            <a:pathLst>
              <a:path w="2014081" h="285633">
                <a:moveTo>
                  <a:pt x="0" y="0"/>
                </a:moveTo>
                <a:lnTo>
                  <a:pt x="2014081" y="0"/>
                </a:lnTo>
                <a:lnTo>
                  <a:pt x="2014081" y="285633"/>
                </a:lnTo>
                <a:lnTo>
                  <a:pt x="0" y="2856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163244" y="8068079"/>
            <a:ext cx="2014081" cy="285633"/>
          </a:xfrm>
          <a:custGeom>
            <a:avLst/>
            <a:gdLst/>
            <a:ahLst/>
            <a:cxnLst/>
            <a:rect l="l" t="t" r="r" b="b"/>
            <a:pathLst>
              <a:path w="2014081" h="285633">
                <a:moveTo>
                  <a:pt x="0" y="0"/>
                </a:moveTo>
                <a:lnTo>
                  <a:pt x="2014080" y="0"/>
                </a:lnTo>
                <a:lnTo>
                  <a:pt x="2014080" y="285633"/>
                </a:lnTo>
                <a:lnTo>
                  <a:pt x="0" y="2856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419664" y="1293894"/>
            <a:ext cx="1872483" cy="1835034"/>
          </a:xfrm>
          <a:custGeom>
            <a:avLst/>
            <a:gdLst/>
            <a:ahLst/>
            <a:cxnLst/>
            <a:rect l="l" t="t" r="r" b="b"/>
            <a:pathLst>
              <a:path w="1872483" h="1835034">
                <a:moveTo>
                  <a:pt x="0" y="0"/>
                </a:moveTo>
                <a:lnTo>
                  <a:pt x="1872483" y="0"/>
                </a:lnTo>
                <a:lnTo>
                  <a:pt x="1872483" y="1835033"/>
                </a:lnTo>
                <a:lnTo>
                  <a:pt x="0" y="18350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0696">
            <a:off x="6303354" y="1285454"/>
            <a:ext cx="2133136" cy="1431140"/>
          </a:xfrm>
          <a:custGeom>
            <a:avLst/>
            <a:gdLst/>
            <a:ahLst/>
            <a:cxnLst/>
            <a:rect l="l" t="t" r="r" b="b"/>
            <a:pathLst>
              <a:path w="2133136" h="1431140">
                <a:moveTo>
                  <a:pt x="0" y="0"/>
                </a:moveTo>
                <a:lnTo>
                  <a:pt x="2133136" y="0"/>
                </a:lnTo>
                <a:lnTo>
                  <a:pt x="2133136" y="1431141"/>
                </a:lnTo>
                <a:lnTo>
                  <a:pt x="0" y="1431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50696" flipH="1">
            <a:off x="6987774" y="1521736"/>
            <a:ext cx="787430" cy="768818"/>
          </a:xfrm>
          <a:custGeom>
            <a:avLst/>
            <a:gdLst/>
            <a:ahLst/>
            <a:cxnLst/>
            <a:rect l="l" t="t" r="r" b="b"/>
            <a:pathLst>
              <a:path w="787430" h="768818">
                <a:moveTo>
                  <a:pt x="787429" y="0"/>
                </a:moveTo>
                <a:lnTo>
                  <a:pt x="0" y="0"/>
                </a:lnTo>
                <a:lnTo>
                  <a:pt x="0" y="768818"/>
                </a:lnTo>
                <a:lnTo>
                  <a:pt x="787429" y="768818"/>
                </a:lnTo>
                <a:lnTo>
                  <a:pt x="7874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70666">
            <a:off x="10619209" y="9776240"/>
            <a:ext cx="9610711" cy="401902"/>
          </a:xfrm>
          <a:custGeom>
            <a:avLst/>
            <a:gdLst/>
            <a:ahLst/>
            <a:cxnLst/>
            <a:rect l="l" t="t" r="r" b="b"/>
            <a:pathLst>
              <a:path w="9610711" h="401902">
                <a:moveTo>
                  <a:pt x="0" y="0"/>
                </a:moveTo>
                <a:lnTo>
                  <a:pt x="9610710" y="0"/>
                </a:lnTo>
                <a:lnTo>
                  <a:pt x="9610710" y="401903"/>
                </a:lnTo>
                <a:lnTo>
                  <a:pt x="0" y="401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70666">
            <a:off x="-3776655" y="723990"/>
            <a:ext cx="9610711" cy="401902"/>
          </a:xfrm>
          <a:custGeom>
            <a:avLst/>
            <a:gdLst/>
            <a:ahLst/>
            <a:cxnLst/>
            <a:rect l="l" t="t" r="r" b="b"/>
            <a:pathLst>
              <a:path w="9610711" h="401902">
                <a:moveTo>
                  <a:pt x="0" y="0"/>
                </a:moveTo>
                <a:lnTo>
                  <a:pt x="9610710" y="0"/>
                </a:lnTo>
                <a:lnTo>
                  <a:pt x="9610710" y="401902"/>
                </a:lnTo>
                <a:lnTo>
                  <a:pt x="0" y="40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0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AutoShape 7"/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8" name="AutoShape 8"/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9" name="AutoShape 9"/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10" name="Freeform 10"/>
          <p:cNvSpPr/>
          <p:nvPr/>
        </p:nvSpPr>
        <p:spPr>
          <a:xfrm rot="-828464">
            <a:off x="2392100" y="1691066"/>
            <a:ext cx="749024" cy="1531462"/>
          </a:xfrm>
          <a:custGeom>
            <a:avLst/>
            <a:gdLst/>
            <a:ahLst/>
            <a:cxnLst/>
            <a:rect l="l" t="t" r="r" b="b"/>
            <a:pathLst>
              <a:path w="749024" h="1531462">
                <a:moveTo>
                  <a:pt x="0" y="0"/>
                </a:moveTo>
                <a:lnTo>
                  <a:pt x="749024" y="0"/>
                </a:lnTo>
                <a:lnTo>
                  <a:pt x="749024" y="1531462"/>
                </a:lnTo>
                <a:lnTo>
                  <a:pt x="0" y="15314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4304" y="2456797"/>
            <a:ext cx="7118691" cy="5659360"/>
          </a:xfrm>
          <a:custGeom>
            <a:avLst/>
            <a:gdLst/>
            <a:ahLst/>
            <a:cxnLst/>
            <a:rect l="l" t="t" r="r" b="b"/>
            <a:pathLst>
              <a:path w="7118691" h="5659360">
                <a:moveTo>
                  <a:pt x="0" y="0"/>
                </a:moveTo>
                <a:lnTo>
                  <a:pt x="7118691" y="0"/>
                </a:lnTo>
                <a:lnTo>
                  <a:pt x="7118691" y="5659359"/>
                </a:lnTo>
                <a:lnTo>
                  <a:pt x="0" y="56593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801006" y="3729567"/>
            <a:ext cx="8889798" cy="254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40"/>
              </a:lnSpc>
            </a:pPr>
            <a:r>
              <a:rPr lang="en-US" sz="780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Trò chơi “10 ngón tay ngoan”</a:t>
            </a:r>
          </a:p>
        </p:txBody>
      </p:sp>
      <p:sp>
        <p:nvSpPr>
          <p:cNvPr id="13" name="Freeform 13"/>
          <p:cNvSpPr/>
          <p:nvPr/>
        </p:nvSpPr>
        <p:spPr>
          <a:xfrm rot="-5001388" flipV="1">
            <a:off x="4492775" y="5966804"/>
            <a:ext cx="881750" cy="4075313"/>
          </a:xfrm>
          <a:custGeom>
            <a:avLst/>
            <a:gdLst/>
            <a:ahLst/>
            <a:cxnLst/>
            <a:rect l="l" t="t" r="r" b="b"/>
            <a:pathLst>
              <a:path w="881750" h="4075313">
                <a:moveTo>
                  <a:pt x="0" y="4075314"/>
                </a:moveTo>
                <a:lnTo>
                  <a:pt x="881749" y="4075314"/>
                </a:lnTo>
                <a:lnTo>
                  <a:pt x="881749" y="0"/>
                </a:lnTo>
                <a:lnTo>
                  <a:pt x="0" y="0"/>
                </a:lnTo>
                <a:lnTo>
                  <a:pt x="0" y="4075314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3" name="AutoShape 3"/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4" name="Freeform 4"/>
          <p:cNvSpPr/>
          <p:nvPr/>
        </p:nvSpPr>
        <p:spPr>
          <a:xfrm>
            <a:off x="7994977" y="449908"/>
            <a:ext cx="2298045" cy="839831"/>
          </a:xfrm>
          <a:custGeom>
            <a:avLst/>
            <a:gdLst/>
            <a:ahLst/>
            <a:cxnLst/>
            <a:rect l="l" t="t" r="r" b="b"/>
            <a:pathLst>
              <a:path w="2298045" h="839831">
                <a:moveTo>
                  <a:pt x="0" y="0"/>
                </a:moveTo>
                <a:lnTo>
                  <a:pt x="2298046" y="0"/>
                </a:lnTo>
                <a:lnTo>
                  <a:pt x="2298046" y="839831"/>
                </a:lnTo>
                <a:lnTo>
                  <a:pt x="0" y="839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19748" y="1024386"/>
            <a:ext cx="1523955" cy="556936"/>
          </a:xfrm>
          <a:custGeom>
            <a:avLst/>
            <a:gdLst/>
            <a:ahLst/>
            <a:cxnLst/>
            <a:rect l="l" t="t" r="r" b="b"/>
            <a:pathLst>
              <a:path w="1523955" h="556936">
                <a:moveTo>
                  <a:pt x="0" y="0"/>
                </a:moveTo>
                <a:lnTo>
                  <a:pt x="1523955" y="0"/>
                </a:lnTo>
                <a:lnTo>
                  <a:pt x="1523955" y="556936"/>
                </a:lnTo>
                <a:lnTo>
                  <a:pt x="0" y="55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Freeform 7"/>
          <p:cNvSpPr/>
          <p:nvPr/>
        </p:nvSpPr>
        <p:spPr>
          <a:xfrm rot="343461">
            <a:off x="10675254" y="9250078"/>
            <a:ext cx="5191729" cy="604129"/>
          </a:xfrm>
          <a:custGeom>
            <a:avLst/>
            <a:gdLst/>
            <a:ahLst/>
            <a:cxnLst/>
            <a:rect l="l" t="t" r="r" b="b"/>
            <a:pathLst>
              <a:path w="5191729" h="604129">
                <a:moveTo>
                  <a:pt x="0" y="0"/>
                </a:moveTo>
                <a:lnTo>
                  <a:pt x="5191729" y="0"/>
                </a:lnTo>
                <a:lnTo>
                  <a:pt x="5191729" y="604129"/>
                </a:lnTo>
                <a:lnTo>
                  <a:pt x="0" y="604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9" name="Freeform 9"/>
          <p:cNvSpPr/>
          <p:nvPr/>
        </p:nvSpPr>
        <p:spPr>
          <a:xfrm>
            <a:off x="11391948" y="3144820"/>
            <a:ext cx="4963359" cy="5847846"/>
          </a:xfrm>
          <a:custGeom>
            <a:avLst/>
            <a:gdLst/>
            <a:ahLst/>
            <a:cxnLst/>
            <a:rect l="l" t="t" r="r" b="b"/>
            <a:pathLst>
              <a:path w="4963359" h="5847846">
                <a:moveTo>
                  <a:pt x="0" y="0"/>
                </a:moveTo>
                <a:lnTo>
                  <a:pt x="4963359" y="0"/>
                </a:lnTo>
                <a:lnTo>
                  <a:pt x="4963359" y="5847846"/>
                </a:lnTo>
                <a:lnTo>
                  <a:pt x="0" y="58478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5452832" y="5070882"/>
            <a:ext cx="1084477" cy="879412"/>
          </a:xfrm>
          <a:custGeom>
            <a:avLst/>
            <a:gdLst/>
            <a:ahLst/>
            <a:cxnLst/>
            <a:rect l="l" t="t" r="r" b="b"/>
            <a:pathLst>
              <a:path w="1084477" h="879412">
                <a:moveTo>
                  <a:pt x="0" y="0"/>
                </a:moveTo>
                <a:lnTo>
                  <a:pt x="1084477" y="0"/>
                </a:lnTo>
                <a:lnTo>
                  <a:pt x="1084477" y="879412"/>
                </a:lnTo>
                <a:lnTo>
                  <a:pt x="0" y="879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36883" y="1458806"/>
            <a:ext cx="17100356" cy="150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89"/>
              </a:lnSpc>
            </a:pP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Ôn</a:t>
            </a:r>
            <a:r>
              <a:rPr lang="en-US" sz="9299" b="1" dirty="0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tập</a:t>
            </a:r>
            <a:r>
              <a:rPr lang="en-US" sz="9299" b="1" dirty="0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: </a:t>
            </a: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Nhận</a:t>
            </a:r>
            <a:r>
              <a:rPr lang="en-US" sz="9299" b="1" dirty="0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biết nhóm có 7 </a:t>
            </a: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đối</a:t>
            </a:r>
            <a:r>
              <a:rPr lang="en-US" sz="9299" b="1" dirty="0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tượng</a:t>
            </a:r>
            <a:endParaRPr lang="en-US" sz="9299" b="1" dirty="0">
              <a:solidFill>
                <a:srgbClr val="FFFFFF"/>
              </a:solidFill>
              <a:latin typeface="Dancing Script Bold"/>
              <a:ea typeface="Dancing Script Bold"/>
              <a:cs typeface="Dancing Script Bold"/>
              <a:sym typeface="Dancing Scrip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3521924"/>
            <a:ext cx="9932741" cy="144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5"/>
              </a:lnSpc>
            </a:pPr>
            <a:r>
              <a:rPr lang="en-US" sz="5141" b="1" spc="39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Tìm xung quanh lớp các đồ dùng, đồ chơi có số lượng là 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4984" y="6108971"/>
            <a:ext cx="9932741" cy="287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5"/>
              </a:lnSpc>
            </a:pPr>
            <a:r>
              <a:rPr lang="en-US" sz="5141" b="1" spc="390">
                <a:solidFill>
                  <a:srgbClr val="FFFFFF"/>
                </a:solidFill>
                <a:latin typeface="Cabin Bold"/>
                <a:ea typeface="Cabin Bold"/>
                <a:cs typeface="Cabin Bold"/>
                <a:sym typeface="Cabin Bold"/>
              </a:rPr>
              <a:t>Lấy rổ thẻ số &amp; bảng đen về chỗ ngồi, xếp đồ dùng, đồ chơi ra bảng và gắn thẻ số tương ứng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0279">
            <a:off x="-1825550" y="8749953"/>
            <a:ext cx="5708500" cy="1016693"/>
          </a:xfrm>
          <a:custGeom>
            <a:avLst/>
            <a:gdLst/>
            <a:ahLst/>
            <a:cxnLst/>
            <a:rect l="l" t="t" r="r" b="b"/>
            <a:pathLst>
              <a:path w="5708500" h="1016693">
                <a:moveTo>
                  <a:pt x="0" y="0"/>
                </a:moveTo>
                <a:lnTo>
                  <a:pt x="5708500" y="0"/>
                </a:lnTo>
                <a:lnTo>
                  <a:pt x="5708500" y="1016694"/>
                </a:lnTo>
                <a:lnTo>
                  <a:pt x="0" y="1016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79622" y="7167215"/>
            <a:ext cx="1748631" cy="2870886"/>
          </a:xfrm>
          <a:custGeom>
            <a:avLst/>
            <a:gdLst/>
            <a:ahLst/>
            <a:cxnLst/>
            <a:rect l="l" t="t" r="r" b="b"/>
            <a:pathLst>
              <a:path w="1748631" h="2870886">
                <a:moveTo>
                  <a:pt x="0" y="0"/>
                </a:moveTo>
                <a:lnTo>
                  <a:pt x="1748630" y="0"/>
                </a:lnTo>
                <a:lnTo>
                  <a:pt x="1748630" y="2870886"/>
                </a:lnTo>
                <a:lnTo>
                  <a:pt x="0" y="287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-260267" y="-1735108"/>
            <a:ext cx="611028" cy="12022108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5" name="AutoShape 5"/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6" name="AutoShape 6"/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Freeform 7"/>
          <p:cNvSpPr/>
          <p:nvPr/>
        </p:nvSpPr>
        <p:spPr>
          <a:xfrm>
            <a:off x="16317275" y="8277271"/>
            <a:ext cx="1619963" cy="1760830"/>
          </a:xfrm>
          <a:custGeom>
            <a:avLst/>
            <a:gdLst/>
            <a:ahLst/>
            <a:cxnLst/>
            <a:rect l="l" t="t" r="r" b="b"/>
            <a:pathLst>
              <a:path w="1619963" h="1760830">
                <a:moveTo>
                  <a:pt x="0" y="0"/>
                </a:moveTo>
                <a:lnTo>
                  <a:pt x="1619964" y="0"/>
                </a:lnTo>
                <a:lnTo>
                  <a:pt x="1619964" y="1760830"/>
                </a:lnTo>
                <a:lnTo>
                  <a:pt x="0" y="1760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9" name="Freeform 9"/>
          <p:cNvSpPr/>
          <p:nvPr/>
        </p:nvSpPr>
        <p:spPr>
          <a:xfrm>
            <a:off x="7690945" y="1068320"/>
            <a:ext cx="2906110" cy="412139"/>
          </a:xfrm>
          <a:custGeom>
            <a:avLst/>
            <a:gdLst/>
            <a:ahLst/>
            <a:cxnLst/>
            <a:rect l="l" t="t" r="r" b="b"/>
            <a:pathLst>
              <a:path w="2906110" h="412139">
                <a:moveTo>
                  <a:pt x="0" y="0"/>
                </a:moveTo>
                <a:lnTo>
                  <a:pt x="2906110" y="0"/>
                </a:lnTo>
                <a:lnTo>
                  <a:pt x="2906110" y="412139"/>
                </a:lnTo>
                <a:lnTo>
                  <a:pt x="0" y="4121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4286" y="7901000"/>
            <a:ext cx="973580" cy="870912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0" y="0"/>
                </a:lnTo>
                <a:lnTo>
                  <a:pt x="973580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90956" y="510649"/>
            <a:ext cx="973580" cy="870912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0" y="0"/>
                </a:lnTo>
                <a:lnTo>
                  <a:pt x="973580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523800" y="8933877"/>
            <a:ext cx="973580" cy="870912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0" y="0"/>
                </a:lnTo>
                <a:lnTo>
                  <a:pt x="973580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23900" y="2194770"/>
            <a:ext cx="2042515" cy="1922517"/>
          </a:xfrm>
          <a:custGeom>
            <a:avLst/>
            <a:gdLst/>
            <a:ahLst/>
            <a:cxnLst/>
            <a:rect l="l" t="t" r="r" b="b"/>
            <a:pathLst>
              <a:path w="2042515" h="1922517">
                <a:moveTo>
                  <a:pt x="0" y="0"/>
                </a:moveTo>
                <a:lnTo>
                  <a:pt x="2042515" y="0"/>
                </a:lnTo>
                <a:lnTo>
                  <a:pt x="2042515" y="1922517"/>
                </a:lnTo>
                <a:lnTo>
                  <a:pt x="0" y="1922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775036" y="2121605"/>
            <a:ext cx="2042515" cy="1922517"/>
          </a:xfrm>
          <a:custGeom>
            <a:avLst/>
            <a:gdLst/>
            <a:ahLst/>
            <a:cxnLst/>
            <a:rect l="l" t="t" r="r" b="b"/>
            <a:pathLst>
              <a:path w="2042515" h="1922517">
                <a:moveTo>
                  <a:pt x="0" y="0"/>
                </a:moveTo>
                <a:lnTo>
                  <a:pt x="2042514" y="0"/>
                </a:lnTo>
                <a:lnTo>
                  <a:pt x="2042514" y="1922517"/>
                </a:lnTo>
                <a:lnTo>
                  <a:pt x="0" y="1922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826172" y="2121605"/>
            <a:ext cx="2042515" cy="1922517"/>
          </a:xfrm>
          <a:custGeom>
            <a:avLst/>
            <a:gdLst/>
            <a:ahLst/>
            <a:cxnLst/>
            <a:rect l="l" t="t" r="r" b="b"/>
            <a:pathLst>
              <a:path w="2042515" h="1922517">
                <a:moveTo>
                  <a:pt x="0" y="0"/>
                </a:moveTo>
                <a:lnTo>
                  <a:pt x="2042514" y="0"/>
                </a:lnTo>
                <a:lnTo>
                  <a:pt x="2042514" y="1922517"/>
                </a:lnTo>
                <a:lnTo>
                  <a:pt x="0" y="1922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868686" y="2121605"/>
            <a:ext cx="2042515" cy="1922517"/>
          </a:xfrm>
          <a:custGeom>
            <a:avLst/>
            <a:gdLst/>
            <a:ahLst/>
            <a:cxnLst/>
            <a:rect l="l" t="t" r="r" b="b"/>
            <a:pathLst>
              <a:path w="2042515" h="1922517">
                <a:moveTo>
                  <a:pt x="0" y="0"/>
                </a:moveTo>
                <a:lnTo>
                  <a:pt x="2042515" y="0"/>
                </a:lnTo>
                <a:lnTo>
                  <a:pt x="2042515" y="1922517"/>
                </a:lnTo>
                <a:lnTo>
                  <a:pt x="0" y="1922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919822" y="2194770"/>
            <a:ext cx="2042515" cy="1922517"/>
          </a:xfrm>
          <a:custGeom>
            <a:avLst/>
            <a:gdLst/>
            <a:ahLst/>
            <a:cxnLst/>
            <a:rect l="l" t="t" r="r" b="b"/>
            <a:pathLst>
              <a:path w="2042515" h="1922517">
                <a:moveTo>
                  <a:pt x="0" y="0"/>
                </a:moveTo>
                <a:lnTo>
                  <a:pt x="2042515" y="0"/>
                </a:lnTo>
                <a:lnTo>
                  <a:pt x="2042515" y="1922517"/>
                </a:lnTo>
                <a:lnTo>
                  <a:pt x="0" y="1922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945245" y="2121605"/>
            <a:ext cx="2042515" cy="1922517"/>
          </a:xfrm>
          <a:custGeom>
            <a:avLst/>
            <a:gdLst/>
            <a:ahLst/>
            <a:cxnLst/>
            <a:rect l="l" t="t" r="r" b="b"/>
            <a:pathLst>
              <a:path w="2042515" h="1922517">
                <a:moveTo>
                  <a:pt x="0" y="0"/>
                </a:moveTo>
                <a:lnTo>
                  <a:pt x="2042514" y="0"/>
                </a:lnTo>
                <a:lnTo>
                  <a:pt x="2042514" y="1922517"/>
                </a:lnTo>
                <a:lnTo>
                  <a:pt x="0" y="1922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996381" y="2194770"/>
            <a:ext cx="2042515" cy="1922517"/>
          </a:xfrm>
          <a:custGeom>
            <a:avLst/>
            <a:gdLst/>
            <a:ahLst/>
            <a:cxnLst/>
            <a:rect l="l" t="t" r="r" b="b"/>
            <a:pathLst>
              <a:path w="2042515" h="1922517">
                <a:moveTo>
                  <a:pt x="0" y="0"/>
                </a:moveTo>
                <a:lnTo>
                  <a:pt x="2042514" y="0"/>
                </a:lnTo>
                <a:lnTo>
                  <a:pt x="2042514" y="1922517"/>
                </a:lnTo>
                <a:lnTo>
                  <a:pt x="0" y="1922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1411078" y="9489385"/>
            <a:ext cx="4006858" cy="446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b="1">
                <a:solidFill>
                  <a:srgbClr val="FFFFFF"/>
                </a:solidFill>
                <a:latin typeface="Kalam Bold"/>
                <a:ea typeface="Kalam Bold"/>
                <a:cs typeface="Kalam Bold"/>
                <a:sym typeface="Kalam Bold"/>
              </a:rPr>
              <a:t>Introductions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519437" y="8170838"/>
            <a:ext cx="8567100" cy="540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6600" dirty="0" err="1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Thêm</a:t>
            </a:r>
            <a:r>
              <a:rPr lang="en-US" sz="6600" dirty="0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 1 </a:t>
            </a:r>
            <a:r>
              <a:rPr lang="en-US" sz="6600" dirty="0" err="1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lego</a:t>
            </a:r>
            <a:r>
              <a:rPr lang="en-US" sz="6600" dirty="0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 là </a:t>
            </a:r>
            <a:r>
              <a:rPr lang="en-US" sz="6600" dirty="0" err="1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mấy</a:t>
            </a:r>
            <a:r>
              <a:rPr lang="en-US" sz="6600" dirty="0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EA9F600-3EC6-CD04-DB04-702E28BA295E}"/>
              </a:ext>
            </a:extLst>
          </p:cNvPr>
          <p:cNvSpPr/>
          <p:nvPr/>
        </p:nvSpPr>
        <p:spPr>
          <a:xfrm>
            <a:off x="15318771" y="1566706"/>
            <a:ext cx="2273061" cy="294873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chemeClr val="tx1"/>
                </a:solidFill>
                <a:latin typeface="Vnavant"/>
              </a:rPr>
              <a:t>7</a:t>
            </a:r>
            <a:endParaRPr lang="vi-VN" sz="239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74FBD848-B979-584E-D238-2D817C93877D}"/>
              </a:ext>
            </a:extLst>
          </p:cNvPr>
          <p:cNvSpPr/>
          <p:nvPr/>
        </p:nvSpPr>
        <p:spPr>
          <a:xfrm>
            <a:off x="15118055" y="2085870"/>
            <a:ext cx="2042515" cy="1922517"/>
          </a:xfrm>
          <a:custGeom>
            <a:avLst/>
            <a:gdLst/>
            <a:ahLst/>
            <a:cxnLst/>
            <a:rect l="l" t="t" r="r" b="b"/>
            <a:pathLst>
              <a:path w="2042515" h="1922517">
                <a:moveTo>
                  <a:pt x="0" y="0"/>
                </a:moveTo>
                <a:lnTo>
                  <a:pt x="2042514" y="0"/>
                </a:lnTo>
                <a:lnTo>
                  <a:pt x="2042514" y="1922517"/>
                </a:lnTo>
                <a:lnTo>
                  <a:pt x="0" y="1922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2683F3F-2C9A-887F-A300-9F882D8BEE1D}"/>
              </a:ext>
            </a:extLst>
          </p:cNvPr>
          <p:cNvSpPr/>
          <p:nvPr/>
        </p:nvSpPr>
        <p:spPr>
          <a:xfrm>
            <a:off x="8360849" y="4685268"/>
            <a:ext cx="2273061" cy="294873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chemeClr val="tx1"/>
                </a:solidFill>
                <a:latin typeface="Vnavant"/>
              </a:rPr>
              <a:t>8</a:t>
            </a:r>
            <a:endParaRPr lang="vi-VN" sz="23900" dirty="0">
              <a:solidFill>
                <a:schemeClr val="tx1"/>
              </a:solidFill>
              <a:latin typeface="Vnav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4" grpId="1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0A8021-DE1F-4F4A-8715-CA28488ED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E207A3A-3035-845E-71AF-9041D64A933B}"/>
              </a:ext>
            </a:extLst>
          </p:cNvPr>
          <p:cNvSpPr/>
          <p:nvPr/>
        </p:nvSpPr>
        <p:spPr>
          <a:xfrm rot="-150696">
            <a:off x="6303354" y="1285454"/>
            <a:ext cx="2133136" cy="1431140"/>
          </a:xfrm>
          <a:custGeom>
            <a:avLst/>
            <a:gdLst/>
            <a:ahLst/>
            <a:cxnLst/>
            <a:rect l="l" t="t" r="r" b="b"/>
            <a:pathLst>
              <a:path w="2133136" h="1431140">
                <a:moveTo>
                  <a:pt x="0" y="0"/>
                </a:moveTo>
                <a:lnTo>
                  <a:pt x="2133136" y="0"/>
                </a:lnTo>
                <a:lnTo>
                  <a:pt x="2133136" y="1431141"/>
                </a:lnTo>
                <a:lnTo>
                  <a:pt x="0" y="1431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FAA221E-0179-69EC-9E7D-C2EE1E788478}"/>
              </a:ext>
            </a:extLst>
          </p:cNvPr>
          <p:cNvSpPr/>
          <p:nvPr/>
        </p:nvSpPr>
        <p:spPr>
          <a:xfrm rot="-150696" flipH="1">
            <a:off x="6987774" y="1521736"/>
            <a:ext cx="787430" cy="768818"/>
          </a:xfrm>
          <a:custGeom>
            <a:avLst/>
            <a:gdLst/>
            <a:ahLst/>
            <a:cxnLst/>
            <a:rect l="l" t="t" r="r" b="b"/>
            <a:pathLst>
              <a:path w="787430" h="768818">
                <a:moveTo>
                  <a:pt x="787429" y="0"/>
                </a:moveTo>
                <a:lnTo>
                  <a:pt x="0" y="0"/>
                </a:lnTo>
                <a:lnTo>
                  <a:pt x="0" y="768818"/>
                </a:lnTo>
                <a:lnTo>
                  <a:pt x="787429" y="768818"/>
                </a:lnTo>
                <a:lnTo>
                  <a:pt x="7874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0B45F61-FDAD-C831-AF51-19EE6CF07201}"/>
              </a:ext>
            </a:extLst>
          </p:cNvPr>
          <p:cNvSpPr/>
          <p:nvPr/>
        </p:nvSpPr>
        <p:spPr>
          <a:xfrm rot="-970666">
            <a:off x="10619209" y="9776240"/>
            <a:ext cx="9610711" cy="401902"/>
          </a:xfrm>
          <a:custGeom>
            <a:avLst/>
            <a:gdLst/>
            <a:ahLst/>
            <a:cxnLst/>
            <a:rect l="l" t="t" r="r" b="b"/>
            <a:pathLst>
              <a:path w="9610711" h="401902">
                <a:moveTo>
                  <a:pt x="0" y="0"/>
                </a:moveTo>
                <a:lnTo>
                  <a:pt x="9610710" y="0"/>
                </a:lnTo>
                <a:lnTo>
                  <a:pt x="9610710" y="401903"/>
                </a:lnTo>
                <a:lnTo>
                  <a:pt x="0" y="401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626A229-71BF-A595-62D8-4FA406E4991A}"/>
              </a:ext>
            </a:extLst>
          </p:cNvPr>
          <p:cNvSpPr/>
          <p:nvPr/>
        </p:nvSpPr>
        <p:spPr>
          <a:xfrm rot="-970666">
            <a:off x="-3776655" y="723990"/>
            <a:ext cx="9610711" cy="401902"/>
          </a:xfrm>
          <a:custGeom>
            <a:avLst/>
            <a:gdLst/>
            <a:ahLst/>
            <a:cxnLst/>
            <a:rect l="l" t="t" r="r" b="b"/>
            <a:pathLst>
              <a:path w="9610711" h="401902">
                <a:moveTo>
                  <a:pt x="0" y="0"/>
                </a:moveTo>
                <a:lnTo>
                  <a:pt x="9610710" y="0"/>
                </a:lnTo>
                <a:lnTo>
                  <a:pt x="9610710" y="401902"/>
                </a:lnTo>
                <a:lnTo>
                  <a:pt x="0" y="40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5599967-695C-0604-CD27-2028320A2CBF}"/>
              </a:ext>
            </a:extLst>
          </p:cNvPr>
          <p:cNvSpPr/>
          <p:nvPr/>
        </p:nvSpPr>
        <p:spPr>
          <a:xfrm>
            <a:off x="0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90A1A066-8ADE-454D-F040-3738FBFC7A32}"/>
              </a:ext>
            </a:extLst>
          </p:cNvPr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D51EE5D0-3DC2-A1E3-729F-0BB0E810BDE2}"/>
              </a:ext>
            </a:extLst>
          </p:cNvPr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7DF5F364-2E10-9C56-BA7F-58824154BE6C}"/>
              </a:ext>
            </a:extLst>
          </p:cNvPr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E208F70-92A5-DAA5-BEA1-682EE5E12FDE}"/>
              </a:ext>
            </a:extLst>
          </p:cNvPr>
          <p:cNvSpPr/>
          <p:nvPr/>
        </p:nvSpPr>
        <p:spPr>
          <a:xfrm rot="-828464">
            <a:off x="1557865" y="1572107"/>
            <a:ext cx="749024" cy="1531462"/>
          </a:xfrm>
          <a:custGeom>
            <a:avLst/>
            <a:gdLst/>
            <a:ahLst/>
            <a:cxnLst/>
            <a:rect l="l" t="t" r="r" b="b"/>
            <a:pathLst>
              <a:path w="749024" h="1531462">
                <a:moveTo>
                  <a:pt x="0" y="0"/>
                </a:moveTo>
                <a:lnTo>
                  <a:pt x="749024" y="0"/>
                </a:lnTo>
                <a:lnTo>
                  <a:pt x="749024" y="1531462"/>
                </a:lnTo>
                <a:lnTo>
                  <a:pt x="0" y="15314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C681C50-B201-0BDD-1581-902654FD4475}"/>
              </a:ext>
            </a:extLst>
          </p:cNvPr>
          <p:cNvSpPr/>
          <p:nvPr/>
        </p:nvSpPr>
        <p:spPr>
          <a:xfrm rot="16003714" flipV="1">
            <a:off x="4050774" y="6933965"/>
            <a:ext cx="881750" cy="4075313"/>
          </a:xfrm>
          <a:custGeom>
            <a:avLst/>
            <a:gdLst/>
            <a:ahLst/>
            <a:cxnLst/>
            <a:rect l="l" t="t" r="r" b="b"/>
            <a:pathLst>
              <a:path w="881750" h="4075313">
                <a:moveTo>
                  <a:pt x="0" y="4075314"/>
                </a:moveTo>
                <a:lnTo>
                  <a:pt x="881749" y="4075314"/>
                </a:lnTo>
                <a:lnTo>
                  <a:pt x="881749" y="0"/>
                </a:lnTo>
                <a:lnTo>
                  <a:pt x="0" y="0"/>
                </a:lnTo>
                <a:lnTo>
                  <a:pt x="0" y="407531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BADD17C-4C56-3E3B-9F9E-84F2560D58C1}"/>
              </a:ext>
            </a:extLst>
          </p:cNvPr>
          <p:cNvSpPr/>
          <p:nvPr/>
        </p:nvSpPr>
        <p:spPr>
          <a:xfrm>
            <a:off x="2400027" y="2528746"/>
            <a:ext cx="4510496" cy="5579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600" dirty="0">
                <a:solidFill>
                  <a:schemeClr val="tx1"/>
                </a:solidFill>
                <a:latin typeface="Vnavant"/>
              </a:rPr>
              <a:t>8</a:t>
            </a:r>
            <a:endParaRPr lang="vi-VN" sz="496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708E12B3-7FD2-4C5B-399C-F3ACE45C15C9}"/>
              </a:ext>
            </a:extLst>
          </p:cNvPr>
          <p:cNvSpPr txBox="1"/>
          <p:nvPr/>
        </p:nvSpPr>
        <p:spPr>
          <a:xfrm>
            <a:off x="9165108" y="1169327"/>
            <a:ext cx="8567100" cy="540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 algn="l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6600" dirty="0" err="1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Đọc</a:t>
            </a:r>
            <a:r>
              <a:rPr lang="en-US" sz="6600" dirty="0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 to </a:t>
            </a:r>
            <a:r>
              <a:rPr lang="en-US" sz="6600" dirty="0" err="1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số</a:t>
            </a:r>
            <a:r>
              <a:rPr lang="en-US" sz="6600" dirty="0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 8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65ECD8AE-DAC0-6C73-F40C-4C249EFCB084}"/>
              </a:ext>
            </a:extLst>
          </p:cNvPr>
          <p:cNvSpPr txBox="1"/>
          <p:nvPr/>
        </p:nvSpPr>
        <p:spPr>
          <a:xfrm>
            <a:off x="9143999" y="2154908"/>
            <a:ext cx="8567100" cy="540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 algn="l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en-US" sz="6600" dirty="0" err="1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Số</a:t>
            </a:r>
            <a:r>
              <a:rPr lang="en-US" sz="6600" dirty="0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 8 </a:t>
            </a:r>
            <a:r>
              <a:rPr lang="en-US" sz="6600" dirty="0" err="1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giống</a:t>
            </a:r>
            <a:r>
              <a:rPr lang="en-US" sz="6600" dirty="0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 </a:t>
            </a:r>
            <a:r>
              <a:rPr lang="en-US" sz="6600" dirty="0" err="1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với</a:t>
            </a:r>
            <a:r>
              <a:rPr lang="en-US" sz="6600" dirty="0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 </a:t>
            </a:r>
            <a:r>
              <a:rPr lang="en-US" sz="6600" dirty="0" err="1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cái</a:t>
            </a:r>
            <a:r>
              <a:rPr lang="en-US" sz="6600" dirty="0">
                <a:solidFill>
                  <a:srgbClr val="FFFFFF"/>
                </a:solidFill>
                <a:ea typeface="Kalam Light"/>
                <a:cs typeface="Kalam Light"/>
                <a:sym typeface="Kalam Light"/>
              </a:rPr>
              <a:t> gì?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709033-169F-C182-E225-B33B00149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5400" y1="74200" x2="45200" y2="81700"/>
                        <a14:foregroundMark x1="44700" y1="84700" x2="35400" y2="93100"/>
                        <a14:foregroundMark x1="34700" y1="93100" x2="13200" y2="93600"/>
                        <a14:foregroundMark x1="8200" y1="90600" x2="16900" y2="95700"/>
                        <a14:foregroundMark x1="73800" y1="53800" x2="78100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783" y="2987740"/>
            <a:ext cx="6428441" cy="642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CE5955-F94D-20A1-D873-4CCD84398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F29FF5-DC7B-E555-B58C-E86A04117335}"/>
              </a:ext>
            </a:extLst>
          </p:cNvPr>
          <p:cNvSpPr/>
          <p:nvPr/>
        </p:nvSpPr>
        <p:spPr>
          <a:xfrm rot="-150696">
            <a:off x="6303354" y="1285454"/>
            <a:ext cx="2133136" cy="1431140"/>
          </a:xfrm>
          <a:custGeom>
            <a:avLst/>
            <a:gdLst/>
            <a:ahLst/>
            <a:cxnLst/>
            <a:rect l="l" t="t" r="r" b="b"/>
            <a:pathLst>
              <a:path w="2133136" h="1431140">
                <a:moveTo>
                  <a:pt x="0" y="0"/>
                </a:moveTo>
                <a:lnTo>
                  <a:pt x="2133136" y="0"/>
                </a:lnTo>
                <a:lnTo>
                  <a:pt x="2133136" y="1431141"/>
                </a:lnTo>
                <a:lnTo>
                  <a:pt x="0" y="1431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B242D29-A600-3181-7000-31E218D3717B}"/>
              </a:ext>
            </a:extLst>
          </p:cNvPr>
          <p:cNvSpPr/>
          <p:nvPr/>
        </p:nvSpPr>
        <p:spPr>
          <a:xfrm rot="-150696" flipH="1">
            <a:off x="6987774" y="1521736"/>
            <a:ext cx="787430" cy="768818"/>
          </a:xfrm>
          <a:custGeom>
            <a:avLst/>
            <a:gdLst/>
            <a:ahLst/>
            <a:cxnLst/>
            <a:rect l="l" t="t" r="r" b="b"/>
            <a:pathLst>
              <a:path w="787430" h="768818">
                <a:moveTo>
                  <a:pt x="787429" y="0"/>
                </a:moveTo>
                <a:lnTo>
                  <a:pt x="0" y="0"/>
                </a:lnTo>
                <a:lnTo>
                  <a:pt x="0" y="768818"/>
                </a:lnTo>
                <a:lnTo>
                  <a:pt x="787429" y="768818"/>
                </a:lnTo>
                <a:lnTo>
                  <a:pt x="7874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F2C4DDD-D90E-310D-25C4-B7E816F53DA2}"/>
              </a:ext>
            </a:extLst>
          </p:cNvPr>
          <p:cNvSpPr/>
          <p:nvPr/>
        </p:nvSpPr>
        <p:spPr>
          <a:xfrm rot="-970666">
            <a:off x="10619209" y="9776240"/>
            <a:ext cx="9610711" cy="401902"/>
          </a:xfrm>
          <a:custGeom>
            <a:avLst/>
            <a:gdLst/>
            <a:ahLst/>
            <a:cxnLst/>
            <a:rect l="l" t="t" r="r" b="b"/>
            <a:pathLst>
              <a:path w="9610711" h="401902">
                <a:moveTo>
                  <a:pt x="0" y="0"/>
                </a:moveTo>
                <a:lnTo>
                  <a:pt x="9610710" y="0"/>
                </a:lnTo>
                <a:lnTo>
                  <a:pt x="9610710" y="401903"/>
                </a:lnTo>
                <a:lnTo>
                  <a:pt x="0" y="401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8DBB517-713F-80F6-DD6B-41A96E965C29}"/>
              </a:ext>
            </a:extLst>
          </p:cNvPr>
          <p:cNvSpPr/>
          <p:nvPr/>
        </p:nvSpPr>
        <p:spPr>
          <a:xfrm rot="-970666">
            <a:off x="-3776655" y="723990"/>
            <a:ext cx="9610711" cy="401902"/>
          </a:xfrm>
          <a:custGeom>
            <a:avLst/>
            <a:gdLst/>
            <a:ahLst/>
            <a:cxnLst/>
            <a:rect l="l" t="t" r="r" b="b"/>
            <a:pathLst>
              <a:path w="9610711" h="401902">
                <a:moveTo>
                  <a:pt x="0" y="0"/>
                </a:moveTo>
                <a:lnTo>
                  <a:pt x="9610710" y="0"/>
                </a:lnTo>
                <a:lnTo>
                  <a:pt x="9610710" y="401902"/>
                </a:lnTo>
                <a:lnTo>
                  <a:pt x="0" y="40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DB6F669-B274-FAC8-FD46-9E41D7139CA0}"/>
              </a:ext>
            </a:extLst>
          </p:cNvPr>
          <p:cNvSpPr/>
          <p:nvPr/>
        </p:nvSpPr>
        <p:spPr>
          <a:xfrm>
            <a:off x="0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0762C947-7488-1EED-C56B-53755C609880}"/>
              </a:ext>
            </a:extLst>
          </p:cNvPr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9FEF42F1-4237-4231-4855-00218C0D2489}"/>
              </a:ext>
            </a:extLst>
          </p:cNvPr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AA847F3F-3AD2-EAF2-2CE6-D935E4C5680B}"/>
              </a:ext>
            </a:extLst>
          </p:cNvPr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1F7B141-415A-DA6D-2CB2-5D57E5A7F58A}"/>
              </a:ext>
            </a:extLst>
          </p:cNvPr>
          <p:cNvSpPr/>
          <p:nvPr/>
        </p:nvSpPr>
        <p:spPr>
          <a:xfrm rot="-828464">
            <a:off x="1557865" y="1572107"/>
            <a:ext cx="749024" cy="1531462"/>
          </a:xfrm>
          <a:custGeom>
            <a:avLst/>
            <a:gdLst/>
            <a:ahLst/>
            <a:cxnLst/>
            <a:rect l="l" t="t" r="r" b="b"/>
            <a:pathLst>
              <a:path w="749024" h="1531462">
                <a:moveTo>
                  <a:pt x="0" y="0"/>
                </a:moveTo>
                <a:lnTo>
                  <a:pt x="749024" y="0"/>
                </a:lnTo>
                <a:lnTo>
                  <a:pt x="749024" y="1531462"/>
                </a:lnTo>
                <a:lnTo>
                  <a:pt x="0" y="15314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872F121A-F41A-6209-A6C7-4A90500BAD96}"/>
              </a:ext>
            </a:extLst>
          </p:cNvPr>
          <p:cNvSpPr/>
          <p:nvPr/>
        </p:nvSpPr>
        <p:spPr>
          <a:xfrm rot="16003714" flipV="1">
            <a:off x="4050774" y="6933965"/>
            <a:ext cx="881750" cy="4075313"/>
          </a:xfrm>
          <a:custGeom>
            <a:avLst/>
            <a:gdLst/>
            <a:ahLst/>
            <a:cxnLst/>
            <a:rect l="l" t="t" r="r" b="b"/>
            <a:pathLst>
              <a:path w="881750" h="4075313">
                <a:moveTo>
                  <a:pt x="0" y="4075314"/>
                </a:moveTo>
                <a:lnTo>
                  <a:pt x="881749" y="4075314"/>
                </a:lnTo>
                <a:lnTo>
                  <a:pt x="881749" y="0"/>
                </a:lnTo>
                <a:lnTo>
                  <a:pt x="0" y="0"/>
                </a:lnTo>
                <a:lnTo>
                  <a:pt x="0" y="407531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213F22-9BA9-80C6-C905-C651111D94BA}"/>
              </a:ext>
            </a:extLst>
          </p:cNvPr>
          <p:cNvSpPr/>
          <p:nvPr/>
        </p:nvSpPr>
        <p:spPr>
          <a:xfrm>
            <a:off x="2400027" y="2528746"/>
            <a:ext cx="4510496" cy="55795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8</a:t>
            </a:r>
            <a:endParaRPr kumimoji="0" lang="vi-VN" sz="4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8A52BC51-3DA3-8A0E-0380-AB0445CBCF42}"/>
              </a:ext>
            </a:extLst>
          </p:cNvPr>
          <p:cNvSpPr txBox="1"/>
          <p:nvPr/>
        </p:nvSpPr>
        <p:spPr>
          <a:xfrm>
            <a:off x="9165108" y="1169327"/>
            <a:ext cx="8567100" cy="500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marR="0" lvl="0" indent="-85725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Đọc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 to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số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 8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B93CB585-8029-40C7-A491-80D63B955FF4}"/>
              </a:ext>
            </a:extLst>
          </p:cNvPr>
          <p:cNvSpPr txBox="1"/>
          <p:nvPr/>
        </p:nvSpPr>
        <p:spPr>
          <a:xfrm>
            <a:off x="9143999" y="2154908"/>
            <a:ext cx="8567100" cy="500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marR="0" lvl="0" indent="-85725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Số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 8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giống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với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cái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 gì?</a:t>
            </a: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801CD3E9-78DB-7DCE-4E31-4B3D0745946C}"/>
              </a:ext>
            </a:extLst>
          </p:cNvPr>
          <p:cNvSpPr txBox="1"/>
          <p:nvPr/>
        </p:nvSpPr>
        <p:spPr>
          <a:xfrm>
            <a:off x="9143999" y="3138072"/>
            <a:ext cx="8567100" cy="500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marR="0" lvl="0" indent="-85725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Con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thấy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số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8 ở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đâu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?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646987B8-E65F-AEA6-5C62-CF0E38C55323}"/>
              </a:ext>
            </a:extLst>
          </p:cNvPr>
          <p:cNvSpPr txBox="1"/>
          <p:nvPr/>
        </p:nvSpPr>
        <p:spPr>
          <a:xfrm>
            <a:off x="9143999" y="3781788"/>
            <a:ext cx="85671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marR="0" lvl="0" indent="-8572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Tìm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thẻ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số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8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trong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rổ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và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đặt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tương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ứng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ở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bảng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?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05928056-B4F1-2DF3-6D47-E3C3DDB3727F}"/>
              </a:ext>
            </a:extLst>
          </p:cNvPr>
          <p:cNvSpPr txBox="1"/>
          <p:nvPr/>
        </p:nvSpPr>
        <p:spPr>
          <a:xfrm>
            <a:off x="9143999" y="5698063"/>
            <a:ext cx="85671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marR="0" lvl="0" indent="-8572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Tìm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nhóm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đồ</a:t>
            </a:r>
            <a:r>
              <a:rPr lang="en-US" sz="5400" noProof="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noProof="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dùn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g,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đồ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chơi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trong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lớp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có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số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lượng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là 8 và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đặt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thẻ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số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tương</a:t>
            </a:r>
            <a:r>
              <a:rPr lang="en-US" sz="5400" dirty="0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Calibri"/>
                <a:ea typeface="Kalam Light"/>
                <a:cs typeface="Kalam Light"/>
                <a:sym typeface="Kalam Light"/>
              </a:rPr>
              <a:t>ứng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Kalam Light"/>
                <a:cs typeface="Kalam Light"/>
                <a:sym typeface="Kalam Ligh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031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30279">
            <a:off x="-1825550" y="8749953"/>
            <a:ext cx="5708500" cy="1016693"/>
          </a:xfrm>
          <a:custGeom>
            <a:avLst/>
            <a:gdLst/>
            <a:ahLst/>
            <a:cxnLst/>
            <a:rect l="l" t="t" r="r" b="b"/>
            <a:pathLst>
              <a:path w="5708500" h="1016693">
                <a:moveTo>
                  <a:pt x="0" y="0"/>
                </a:moveTo>
                <a:lnTo>
                  <a:pt x="5708500" y="0"/>
                </a:lnTo>
                <a:lnTo>
                  <a:pt x="5708500" y="1016694"/>
                </a:lnTo>
                <a:lnTo>
                  <a:pt x="0" y="1016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955423" y="8277270"/>
            <a:ext cx="1231718" cy="1664409"/>
          </a:xfrm>
          <a:custGeom>
            <a:avLst/>
            <a:gdLst/>
            <a:ahLst/>
            <a:cxnLst/>
            <a:rect l="l" t="t" r="r" b="b"/>
            <a:pathLst>
              <a:path w="1748631" h="2870886">
                <a:moveTo>
                  <a:pt x="0" y="0"/>
                </a:moveTo>
                <a:lnTo>
                  <a:pt x="1748630" y="0"/>
                </a:lnTo>
                <a:lnTo>
                  <a:pt x="1748630" y="2870886"/>
                </a:lnTo>
                <a:lnTo>
                  <a:pt x="0" y="287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-260267" y="-1735108"/>
            <a:ext cx="611028" cy="12022108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5" name="AutoShape 5"/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6" name="AutoShape 6"/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Freeform 7"/>
          <p:cNvSpPr/>
          <p:nvPr/>
        </p:nvSpPr>
        <p:spPr>
          <a:xfrm>
            <a:off x="16317275" y="8277271"/>
            <a:ext cx="1619963" cy="1760830"/>
          </a:xfrm>
          <a:custGeom>
            <a:avLst/>
            <a:gdLst/>
            <a:ahLst/>
            <a:cxnLst/>
            <a:rect l="l" t="t" r="r" b="b"/>
            <a:pathLst>
              <a:path w="1619963" h="1760830">
                <a:moveTo>
                  <a:pt x="0" y="0"/>
                </a:moveTo>
                <a:lnTo>
                  <a:pt x="1619964" y="0"/>
                </a:lnTo>
                <a:lnTo>
                  <a:pt x="1619964" y="1760830"/>
                </a:lnTo>
                <a:lnTo>
                  <a:pt x="0" y="1760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9" name="Freeform 9"/>
          <p:cNvSpPr/>
          <p:nvPr/>
        </p:nvSpPr>
        <p:spPr>
          <a:xfrm>
            <a:off x="7690945" y="600607"/>
            <a:ext cx="2906110" cy="412139"/>
          </a:xfrm>
          <a:custGeom>
            <a:avLst/>
            <a:gdLst/>
            <a:ahLst/>
            <a:cxnLst/>
            <a:rect l="l" t="t" r="r" b="b"/>
            <a:pathLst>
              <a:path w="2906110" h="412139">
                <a:moveTo>
                  <a:pt x="0" y="0"/>
                </a:moveTo>
                <a:lnTo>
                  <a:pt x="2906110" y="0"/>
                </a:lnTo>
                <a:lnTo>
                  <a:pt x="2906110" y="412139"/>
                </a:lnTo>
                <a:lnTo>
                  <a:pt x="0" y="4121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12297" y="8912531"/>
            <a:ext cx="973580" cy="870912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0" y="0"/>
                </a:lnTo>
                <a:lnTo>
                  <a:pt x="973580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657210" y="2253314"/>
            <a:ext cx="973580" cy="870912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573510" y="2892512"/>
            <a:ext cx="817631" cy="669685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E86398DD-FDDD-BB47-AAD5-780AD73B85A2}"/>
              </a:ext>
            </a:extLst>
          </p:cNvPr>
          <p:cNvSpPr txBox="1"/>
          <p:nvPr/>
        </p:nvSpPr>
        <p:spPr>
          <a:xfrm>
            <a:off x="350761" y="647700"/>
            <a:ext cx="17571879" cy="150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89"/>
              </a:lnSpc>
            </a:pP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Số</a:t>
            </a:r>
            <a:r>
              <a:rPr lang="en-US" sz="9299" b="1" dirty="0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thứ</a:t>
            </a:r>
            <a:r>
              <a:rPr lang="en-US" sz="9299" b="1" dirty="0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tự</a:t>
            </a:r>
            <a:r>
              <a:rPr lang="en-US" sz="9299" b="1" dirty="0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trong</a:t>
            </a:r>
            <a:r>
              <a:rPr lang="en-US" sz="9299" b="1" dirty="0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9299" b="1" dirty="0" err="1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phạm</a:t>
            </a:r>
            <a:r>
              <a:rPr lang="en-US" sz="9299" b="1" dirty="0">
                <a:solidFill>
                  <a:srgbClr val="FFFFFF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vi 8</a:t>
            </a:r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5DD44611-1DD7-20F0-61EB-A40B505FA5A3}"/>
              </a:ext>
            </a:extLst>
          </p:cNvPr>
          <p:cNvSpPr/>
          <p:nvPr/>
        </p:nvSpPr>
        <p:spPr>
          <a:xfrm>
            <a:off x="7839579" y="2916256"/>
            <a:ext cx="817631" cy="669685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5E8CF5-D830-FCB9-D85E-9D1331097B20}"/>
              </a:ext>
            </a:extLst>
          </p:cNvPr>
          <p:cNvSpPr/>
          <p:nvPr/>
        </p:nvSpPr>
        <p:spPr>
          <a:xfrm>
            <a:off x="6181628" y="3762970"/>
            <a:ext cx="5910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TỪ TRÁI SANG PHẢI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1CB0B10-7873-1C0A-F5B9-53DA0D2DB6CC}"/>
              </a:ext>
            </a:extLst>
          </p:cNvPr>
          <p:cNvSpPr/>
          <p:nvPr/>
        </p:nvSpPr>
        <p:spPr>
          <a:xfrm>
            <a:off x="658883" y="5698002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  <a:latin typeface="Vnavant"/>
              </a:rPr>
              <a:t>1</a:t>
            </a:r>
            <a:endParaRPr lang="vi-VN" sz="199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0E0C887-204A-FE55-FFE9-818345FCFDB0}"/>
              </a:ext>
            </a:extLst>
          </p:cNvPr>
          <p:cNvSpPr/>
          <p:nvPr/>
        </p:nvSpPr>
        <p:spPr>
          <a:xfrm>
            <a:off x="2789856" y="5698002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  <a:latin typeface="Vnavant"/>
              </a:rPr>
              <a:t>2</a:t>
            </a:r>
            <a:endParaRPr lang="vi-VN" sz="199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E6CDCA4-277A-8DA7-23F0-D33B22B7718C}"/>
              </a:ext>
            </a:extLst>
          </p:cNvPr>
          <p:cNvSpPr/>
          <p:nvPr/>
        </p:nvSpPr>
        <p:spPr>
          <a:xfrm>
            <a:off x="4920829" y="5698002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  <a:latin typeface="Vnavant"/>
              </a:rPr>
              <a:t>3</a:t>
            </a:r>
            <a:endParaRPr lang="vi-VN" sz="199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035C34C-9E5F-CD01-A06B-F5D45E20E8FD}"/>
              </a:ext>
            </a:extLst>
          </p:cNvPr>
          <p:cNvSpPr/>
          <p:nvPr/>
        </p:nvSpPr>
        <p:spPr>
          <a:xfrm>
            <a:off x="7059584" y="5670788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  <a:latin typeface="Vnavant"/>
              </a:rPr>
              <a:t>4</a:t>
            </a:r>
            <a:endParaRPr lang="vi-VN" sz="199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3854E76-4634-249C-0527-2561F293DE2F}"/>
              </a:ext>
            </a:extLst>
          </p:cNvPr>
          <p:cNvSpPr/>
          <p:nvPr/>
        </p:nvSpPr>
        <p:spPr>
          <a:xfrm>
            <a:off x="9198339" y="5652064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  <a:latin typeface="Vnavant"/>
              </a:rPr>
              <a:t>5</a:t>
            </a:r>
            <a:endParaRPr lang="vi-VN" sz="199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A0F65CF-7840-671B-026C-BC661DB6B773}"/>
              </a:ext>
            </a:extLst>
          </p:cNvPr>
          <p:cNvSpPr/>
          <p:nvPr/>
        </p:nvSpPr>
        <p:spPr>
          <a:xfrm>
            <a:off x="11353519" y="5652064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  <a:latin typeface="Vnavant"/>
              </a:rPr>
              <a:t>6</a:t>
            </a:r>
            <a:endParaRPr lang="vi-VN" sz="199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C2F3E31-E478-A5AB-0B19-9238B6663E30}"/>
              </a:ext>
            </a:extLst>
          </p:cNvPr>
          <p:cNvSpPr/>
          <p:nvPr/>
        </p:nvSpPr>
        <p:spPr>
          <a:xfrm>
            <a:off x="13505677" y="5652063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  <a:latin typeface="Vnavant"/>
              </a:rPr>
              <a:t>7</a:t>
            </a:r>
            <a:endParaRPr lang="vi-VN" sz="199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503F75B-11CB-19E0-F22C-59B1AF54D435}"/>
              </a:ext>
            </a:extLst>
          </p:cNvPr>
          <p:cNvSpPr/>
          <p:nvPr/>
        </p:nvSpPr>
        <p:spPr>
          <a:xfrm>
            <a:off x="15622661" y="5670788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tx1"/>
                </a:solidFill>
                <a:latin typeface="Vnavant"/>
              </a:rPr>
              <a:t>8</a:t>
            </a:r>
            <a:endParaRPr lang="vi-VN" sz="19900" dirty="0">
              <a:solidFill>
                <a:schemeClr val="tx1"/>
              </a:solidFill>
              <a:latin typeface="Vnavant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759C3D4-21F9-2939-0D05-00912092D224}"/>
              </a:ext>
            </a:extLst>
          </p:cNvPr>
          <p:cNvSpPr/>
          <p:nvPr/>
        </p:nvSpPr>
        <p:spPr>
          <a:xfrm>
            <a:off x="6795683" y="4610100"/>
            <a:ext cx="4682034" cy="702755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DFA07B-7201-4DD4-F442-EE0FA1B2B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A0F2E76-14E5-3CAA-B72D-22C257F06370}"/>
              </a:ext>
            </a:extLst>
          </p:cNvPr>
          <p:cNvSpPr/>
          <p:nvPr/>
        </p:nvSpPr>
        <p:spPr>
          <a:xfrm rot="-330279">
            <a:off x="-1825550" y="8749953"/>
            <a:ext cx="5708500" cy="1016693"/>
          </a:xfrm>
          <a:custGeom>
            <a:avLst/>
            <a:gdLst/>
            <a:ahLst/>
            <a:cxnLst/>
            <a:rect l="l" t="t" r="r" b="b"/>
            <a:pathLst>
              <a:path w="5708500" h="1016693">
                <a:moveTo>
                  <a:pt x="0" y="0"/>
                </a:moveTo>
                <a:lnTo>
                  <a:pt x="5708500" y="0"/>
                </a:lnTo>
                <a:lnTo>
                  <a:pt x="5708500" y="1016694"/>
                </a:lnTo>
                <a:lnTo>
                  <a:pt x="0" y="1016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03C5209-CDE6-ECBC-B300-27D453EE250A}"/>
              </a:ext>
            </a:extLst>
          </p:cNvPr>
          <p:cNvSpPr/>
          <p:nvPr/>
        </p:nvSpPr>
        <p:spPr>
          <a:xfrm flipH="1">
            <a:off x="14955423" y="8277270"/>
            <a:ext cx="1231718" cy="1664409"/>
          </a:xfrm>
          <a:custGeom>
            <a:avLst/>
            <a:gdLst/>
            <a:ahLst/>
            <a:cxnLst/>
            <a:rect l="l" t="t" r="r" b="b"/>
            <a:pathLst>
              <a:path w="1748631" h="2870886">
                <a:moveTo>
                  <a:pt x="0" y="0"/>
                </a:moveTo>
                <a:lnTo>
                  <a:pt x="1748630" y="0"/>
                </a:lnTo>
                <a:lnTo>
                  <a:pt x="1748630" y="2870886"/>
                </a:lnTo>
                <a:lnTo>
                  <a:pt x="0" y="287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B2FDCA5-E547-952D-F83A-28DD0727763C}"/>
              </a:ext>
            </a:extLst>
          </p:cNvPr>
          <p:cNvSpPr/>
          <p:nvPr/>
        </p:nvSpPr>
        <p:spPr>
          <a:xfrm>
            <a:off x="-260267" y="-1735108"/>
            <a:ext cx="611028" cy="12022108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6B5F0423-62FA-1BDB-B6A9-1C63A97FCB4C}"/>
              </a:ext>
            </a:extLst>
          </p:cNvPr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E09CBBAD-4BDD-6080-EF64-2E44D10B3E04}"/>
              </a:ext>
            </a:extLst>
          </p:cNvPr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07E3EFC-F954-7092-E409-521D3319F957}"/>
              </a:ext>
            </a:extLst>
          </p:cNvPr>
          <p:cNvSpPr/>
          <p:nvPr/>
        </p:nvSpPr>
        <p:spPr>
          <a:xfrm>
            <a:off x="16317275" y="8277271"/>
            <a:ext cx="1619963" cy="1760830"/>
          </a:xfrm>
          <a:custGeom>
            <a:avLst/>
            <a:gdLst/>
            <a:ahLst/>
            <a:cxnLst/>
            <a:rect l="l" t="t" r="r" b="b"/>
            <a:pathLst>
              <a:path w="1619963" h="1760830">
                <a:moveTo>
                  <a:pt x="0" y="0"/>
                </a:moveTo>
                <a:lnTo>
                  <a:pt x="1619964" y="0"/>
                </a:lnTo>
                <a:lnTo>
                  <a:pt x="1619964" y="1760830"/>
                </a:lnTo>
                <a:lnTo>
                  <a:pt x="0" y="17608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A298AAB6-B902-59B6-A30F-8EE0F3DF341E}"/>
              </a:ext>
            </a:extLst>
          </p:cNvPr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4635BF9-6EA5-E7B6-6611-49951CE5F33C}"/>
              </a:ext>
            </a:extLst>
          </p:cNvPr>
          <p:cNvSpPr/>
          <p:nvPr/>
        </p:nvSpPr>
        <p:spPr>
          <a:xfrm>
            <a:off x="7690945" y="600607"/>
            <a:ext cx="2906110" cy="412139"/>
          </a:xfrm>
          <a:custGeom>
            <a:avLst/>
            <a:gdLst/>
            <a:ahLst/>
            <a:cxnLst/>
            <a:rect l="l" t="t" r="r" b="b"/>
            <a:pathLst>
              <a:path w="2906110" h="412139">
                <a:moveTo>
                  <a:pt x="0" y="0"/>
                </a:moveTo>
                <a:lnTo>
                  <a:pt x="2906110" y="0"/>
                </a:lnTo>
                <a:lnTo>
                  <a:pt x="2906110" y="412139"/>
                </a:lnTo>
                <a:lnTo>
                  <a:pt x="0" y="4121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744EDAA-C245-5AE4-ABF8-AE75BECE260D}"/>
              </a:ext>
            </a:extLst>
          </p:cNvPr>
          <p:cNvSpPr/>
          <p:nvPr/>
        </p:nvSpPr>
        <p:spPr>
          <a:xfrm>
            <a:off x="8412297" y="8912531"/>
            <a:ext cx="973580" cy="870912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0" y="0"/>
                </a:lnTo>
                <a:lnTo>
                  <a:pt x="973580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D91404C-18B0-A6E7-6083-1D48CA3AF4AB}"/>
              </a:ext>
            </a:extLst>
          </p:cNvPr>
          <p:cNvSpPr/>
          <p:nvPr/>
        </p:nvSpPr>
        <p:spPr>
          <a:xfrm>
            <a:off x="8657210" y="2253314"/>
            <a:ext cx="973580" cy="870912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2CA0187A-A0B6-4001-5436-4AD438292298}"/>
              </a:ext>
            </a:extLst>
          </p:cNvPr>
          <p:cNvSpPr/>
          <p:nvPr/>
        </p:nvSpPr>
        <p:spPr>
          <a:xfrm>
            <a:off x="9573510" y="2892512"/>
            <a:ext cx="817631" cy="669685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63482CA9-38A0-91C1-376F-904846D73F93}"/>
              </a:ext>
            </a:extLst>
          </p:cNvPr>
          <p:cNvSpPr txBox="1"/>
          <p:nvPr/>
        </p:nvSpPr>
        <p:spPr>
          <a:xfrm>
            <a:off x="350761" y="647700"/>
            <a:ext cx="17571879" cy="150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Số</a:t>
            </a:r>
            <a:r>
              <a:rPr kumimoji="0" lang="en-US" sz="92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kumimoji="0" lang="en-US" sz="92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thứ</a:t>
            </a:r>
            <a:r>
              <a:rPr kumimoji="0" lang="en-US" sz="92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kumimoji="0" lang="en-US" sz="92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tự</a:t>
            </a:r>
            <a:r>
              <a:rPr kumimoji="0" lang="en-US" sz="92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kumimoji="0" lang="en-US" sz="92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trong</a:t>
            </a:r>
            <a:r>
              <a:rPr kumimoji="0" lang="en-US" sz="92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kumimoji="0" lang="en-US" sz="92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phạm</a:t>
            </a:r>
            <a:r>
              <a:rPr kumimoji="0" lang="en-US" sz="92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ncing Script Bold"/>
                <a:ea typeface="Dancing Script Bold"/>
                <a:cs typeface="Dancing Script Bold"/>
                <a:sym typeface="Dancing Script Bold"/>
              </a:rPr>
              <a:t> vi 8</a:t>
            </a:r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3DA13E8E-76FB-1829-A2D6-6B5BA707844F}"/>
              </a:ext>
            </a:extLst>
          </p:cNvPr>
          <p:cNvSpPr/>
          <p:nvPr/>
        </p:nvSpPr>
        <p:spPr>
          <a:xfrm>
            <a:off x="7839579" y="2916256"/>
            <a:ext cx="817631" cy="669685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F62DEE-A7A7-F8BC-2D61-2978D99A272B}"/>
              </a:ext>
            </a:extLst>
          </p:cNvPr>
          <p:cNvSpPr/>
          <p:nvPr/>
        </p:nvSpPr>
        <p:spPr>
          <a:xfrm>
            <a:off x="6181631" y="3762970"/>
            <a:ext cx="5910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/>
                <a:ea typeface="+mn-ea"/>
                <a:cs typeface="+mn-cs"/>
              </a:rPr>
              <a:t>TỪ PHẢI SANG TRÁI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E17C337-3AF1-4E1A-88F1-33F1B4467C1B}"/>
              </a:ext>
            </a:extLst>
          </p:cNvPr>
          <p:cNvSpPr/>
          <p:nvPr/>
        </p:nvSpPr>
        <p:spPr>
          <a:xfrm>
            <a:off x="658883" y="5698002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>
                <a:solidFill>
                  <a:prstClr val="black"/>
                </a:solidFill>
                <a:latin typeface="Vnavant"/>
              </a:rPr>
              <a:t>8</a:t>
            </a:r>
            <a:endParaRPr kumimoji="0" lang="vi-VN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DD3C94E-D504-6492-3164-A1C74A72931A}"/>
              </a:ext>
            </a:extLst>
          </p:cNvPr>
          <p:cNvSpPr/>
          <p:nvPr/>
        </p:nvSpPr>
        <p:spPr>
          <a:xfrm>
            <a:off x="2789856" y="5698002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noProof="0" dirty="0">
                <a:solidFill>
                  <a:prstClr val="black"/>
                </a:solidFill>
                <a:latin typeface="Vnavant"/>
              </a:rPr>
              <a:t>7</a:t>
            </a:r>
            <a:endParaRPr kumimoji="0" lang="vi-VN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33475C0-DCC9-7F35-DEAB-7DE940148C9D}"/>
              </a:ext>
            </a:extLst>
          </p:cNvPr>
          <p:cNvSpPr/>
          <p:nvPr/>
        </p:nvSpPr>
        <p:spPr>
          <a:xfrm>
            <a:off x="4920829" y="5698002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noProof="0" dirty="0">
                <a:solidFill>
                  <a:prstClr val="black"/>
                </a:solidFill>
                <a:latin typeface="Vnavant"/>
              </a:rPr>
              <a:t>6</a:t>
            </a:r>
            <a:endParaRPr kumimoji="0" lang="vi-VN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E28752F-917D-4050-5EEC-C36721667B89}"/>
              </a:ext>
            </a:extLst>
          </p:cNvPr>
          <p:cNvSpPr/>
          <p:nvPr/>
        </p:nvSpPr>
        <p:spPr>
          <a:xfrm>
            <a:off x="7059584" y="5670788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>
                <a:solidFill>
                  <a:prstClr val="black"/>
                </a:solidFill>
                <a:latin typeface="Vnavant"/>
              </a:rPr>
              <a:t>5</a:t>
            </a:r>
            <a:endParaRPr kumimoji="0" lang="vi-VN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CE03E6D-5E10-81F4-A959-257D062ACE00}"/>
              </a:ext>
            </a:extLst>
          </p:cNvPr>
          <p:cNvSpPr/>
          <p:nvPr/>
        </p:nvSpPr>
        <p:spPr>
          <a:xfrm>
            <a:off x="9198339" y="5652064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>
                <a:solidFill>
                  <a:prstClr val="black"/>
                </a:solidFill>
                <a:latin typeface="Vnavant"/>
              </a:rPr>
              <a:t>4</a:t>
            </a:r>
            <a:endParaRPr kumimoji="0" lang="vi-VN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F622CFD-F6E6-5285-8D51-393560A93979}"/>
              </a:ext>
            </a:extLst>
          </p:cNvPr>
          <p:cNvSpPr/>
          <p:nvPr/>
        </p:nvSpPr>
        <p:spPr>
          <a:xfrm>
            <a:off x="11353519" y="5652064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>
                <a:solidFill>
                  <a:prstClr val="black"/>
                </a:solidFill>
                <a:latin typeface="Vnavant"/>
              </a:rPr>
              <a:t>3</a:t>
            </a:r>
            <a:endParaRPr kumimoji="0" lang="vi-VN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E2C5FDB-ADA7-BB17-8208-E822B0F508B8}"/>
              </a:ext>
            </a:extLst>
          </p:cNvPr>
          <p:cNvSpPr/>
          <p:nvPr/>
        </p:nvSpPr>
        <p:spPr>
          <a:xfrm>
            <a:off x="13505677" y="5652063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>
                <a:solidFill>
                  <a:prstClr val="black"/>
                </a:solidFill>
                <a:latin typeface="Vnavant"/>
              </a:rPr>
              <a:t>2</a:t>
            </a:r>
            <a:endParaRPr kumimoji="0" lang="vi-VN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8ED596-067E-85D6-C506-ADB641CA2CD8}"/>
              </a:ext>
            </a:extLst>
          </p:cNvPr>
          <p:cNvSpPr/>
          <p:nvPr/>
        </p:nvSpPr>
        <p:spPr>
          <a:xfrm>
            <a:off x="15622661" y="5670788"/>
            <a:ext cx="1979539" cy="25315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>
                <a:solidFill>
                  <a:prstClr val="black"/>
                </a:solidFill>
                <a:latin typeface="Vnavant"/>
              </a:rPr>
              <a:t>1</a:t>
            </a:r>
            <a:endParaRPr kumimoji="0" lang="vi-VN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AC3AA1DD-5DFD-04C3-7672-436EDA59419F}"/>
              </a:ext>
            </a:extLst>
          </p:cNvPr>
          <p:cNvSpPr/>
          <p:nvPr/>
        </p:nvSpPr>
        <p:spPr>
          <a:xfrm rot="10800000">
            <a:off x="6795683" y="4610100"/>
            <a:ext cx="4682034" cy="702755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26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6CBB9E-3BA5-7CB7-894C-179EEB812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53E0D36-34D0-006E-4B9A-F1E28F972502}"/>
              </a:ext>
            </a:extLst>
          </p:cNvPr>
          <p:cNvSpPr/>
          <p:nvPr/>
        </p:nvSpPr>
        <p:spPr>
          <a:xfrm rot="-330279">
            <a:off x="-3643241" y="8998853"/>
            <a:ext cx="5708500" cy="1016693"/>
          </a:xfrm>
          <a:custGeom>
            <a:avLst/>
            <a:gdLst/>
            <a:ahLst/>
            <a:cxnLst/>
            <a:rect l="l" t="t" r="r" b="b"/>
            <a:pathLst>
              <a:path w="5708500" h="1016693">
                <a:moveTo>
                  <a:pt x="0" y="0"/>
                </a:moveTo>
                <a:lnTo>
                  <a:pt x="5708500" y="0"/>
                </a:lnTo>
                <a:lnTo>
                  <a:pt x="5708500" y="1016694"/>
                </a:lnTo>
                <a:lnTo>
                  <a:pt x="0" y="1016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CB6C9D88-FA63-2DFC-C6AE-F14A20F2F86D}"/>
              </a:ext>
            </a:extLst>
          </p:cNvPr>
          <p:cNvSpPr/>
          <p:nvPr/>
        </p:nvSpPr>
        <p:spPr>
          <a:xfrm>
            <a:off x="-260267" y="-1735108"/>
            <a:ext cx="611028" cy="12022108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4E535B69-582E-62CB-27E3-AF8BBF8F5E85}"/>
              </a:ext>
            </a:extLst>
          </p:cNvPr>
          <p:cNvSpPr/>
          <p:nvPr/>
        </p:nvSpPr>
        <p:spPr>
          <a:xfrm>
            <a:off x="17937239" y="0"/>
            <a:ext cx="350761" cy="10287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8A351C0-A12B-8933-F7F7-71CE873253B5}"/>
              </a:ext>
            </a:extLst>
          </p:cNvPr>
          <p:cNvSpPr/>
          <p:nvPr/>
        </p:nvSpPr>
        <p:spPr>
          <a:xfrm rot="5400000">
            <a:off x="8968619" y="-8968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2A43500-B639-5D9B-CD01-06E3D743DFDE}"/>
              </a:ext>
            </a:extLst>
          </p:cNvPr>
          <p:cNvSpPr/>
          <p:nvPr/>
        </p:nvSpPr>
        <p:spPr>
          <a:xfrm rot="1440799">
            <a:off x="7056197" y="3407986"/>
            <a:ext cx="3840236" cy="5213115"/>
          </a:xfrm>
          <a:custGeom>
            <a:avLst/>
            <a:gdLst/>
            <a:ahLst/>
            <a:cxnLst/>
            <a:rect l="l" t="t" r="r" b="b"/>
            <a:pathLst>
              <a:path w="1619963" h="1760830">
                <a:moveTo>
                  <a:pt x="0" y="0"/>
                </a:moveTo>
                <a:lnTo>
                  <a:pt x="1619964" y="0"/>
                </a:lnTo>
                <a:lnTo>
                  <a:pt x="1619964" y="1760830"/>
                </a:lnTo>
                <a:lnTo>
                  <a:pt x="0" y="1760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CDBF3110-F808-DBF8-06C3-3D63FDBBCCBF}"/>
              </a:ext>
            </a:extLst>
          </p:cNvPr>
          <p:cNvSpPr/>
          <p:nvPr/>
        </p:nvSpPr>
        <p:spPr>
          <a:xfrm rot="5400000">
            <a:off x="8968619" y="967619"/>
            <a:ext cx="350761" cy="18288000"/>
          </a:xfrm>
          <a:prstGeom prst="rect">
            <a:avLst/>
          </a:prstGeom>
          <a:solidFill>
            <a:srgbClr val="BF977B"/>
          </a:solid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526843F-C1E4-4622-8ED8-1132C089B79E}"/>
              </a:ext>
            </a:extLst>
          </p:cNvPr>
          <p:cNvSpPr/>
          <p:nvPr/>
        </p:nvSpPr>
        <p:spPr>
          <a:xfrm>
            <a:off x="7690945" y="600607"/>
            <a:ext cx="2906110" cy="412139"/>
          </a:xfrm>
          <a:custGeom>
            <a:avLst/>
            <a:gdLst/>
            <a:ahLst/>
            <a:cxnLst/>
            <a:rect l="l" t="t" r="r" b="b"/>
            <a:pathLst>
              <a:path w="2906110" h="412139">
                <a:moveTo>
                  <a:pt x="0" y="0"/>
                </a:moveTo>
                <a:lnTo>
                  <a:pt x="2906110" y="0"/>
                </a:lnTo>
                <a:lnTo>
                  <a:pt x="2906110" y="412139"/>
                </a:lnTo>
                <a:lnTo>
                  <a:pt x="0" y="4121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B4ED33E-903A-6D20-F939-2B8485FA0AAB}"/>
              </a:ext>
            </a:extLst>
          </p:cNvPr>
          <p:cNvSpPr/>
          <p:nvPr/>
        </p:nvSpPr>
        <p:spPr>
          <a:xfrm>
            <a:off x="8657210" y="1165541"/>
            <a:ext cx="973580" cy="870912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DA98503-DAFB-86C8-EB64-AF4A9A90329C}"/>
              </a:ext>
            </a:extLst>
          </p:cNvPr>
          <p:cNvSpPr/>
          <p:nvPr/>
        </p:nvSpPr>
        <p:spPr>
          <a:xfrm>
            <a:off x="9573510" y="1804739"/>
            <a:ext cx="817631" cy="669685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83ABB263-BF38-9CD6-3EF8-926B18C40E56}"/>
              </a:ext>
            </a:extLst>
          </p:cNvPr>
          <p:cNvSpPr/>
          <p:nvPr/>
        </p:nvSpPr>
        <p:spPr>
          <a:xfrm>
            <a:off x="7839579" y="1828483"/>
            <a:ext cx="817631" cy="669685"/>
          </a:xfrm>
          <a:custGeom>
            <a:avLst/>
            <a:gdLst/>
            <a:ahLst/>
            <a:cxnLst/>
            <a:rect l="l" t="t" r="r" b="b"/>
            <a:pathLst>
              <a:path w="973580" h="870912">
                <a:moveTo>
                  <a:pt x="0" y="0"/>
                </a:moveTo>
                <a:lnTo>
                  <a:pt x="973581" y="0"/>
                </a:lnTo>
                <a:lnTo>
                  <a:pt x="973581" y="870912"/>
                </a:lnTo>
                <a:lnTo>
                  <a:pt x="0" y="870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4B5D53-2BE3-B380-9CA6-0F641D3FE722}"/>
              </a:ext>
            </a:extLst>
          </p:cNvPr>
          <p:cNvSpPr/>
          <p:nvPr/>
        </p:nvSpPr>
        <p:spPr>
          <a:xfrm>
            <a:off x="587316" y="634487"/>
            <a:ext cx="6867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/>
                <a:ea typeface="+mn-ea"/>
                <a:cs typeface="+mn-cs"/>
              </a:rPr>
              <a:t>TỪ TRÊN</a:t>
            </a:r>
            <a:r>
              <a:rPr kumimoji="0" lang="en-US" sz="5400" b="1" i="0" u="none" strike="noStrike" kern="1200" cap="none" spc="0" normalizeH="0" noProof="0" dirty="0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/>
                <a:ea typeface="+mn-ea"/>
                <a:cs typeface="+mn-cs"/>
              </a:rPr>
              <a:t> XUỐNG DƯỚI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47BDB04-B139-A857-4B24-CE52D34697DA}"/>
              </a:ext>
            </a:extLst>
          </p:cNvPr>
          <p:cNvSpPr/>
          <p:nvPr/>
        </p:nvSpPr>
        <p:spPr>
          <a:xfrm>
            <a:off x="3039741" y="1710612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1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81F9E80-47DD-3C1A-68A3-3BE608D3C82C}"/>
              </a:ext>
            </a:extLst>
          </p:cNvPr>
          <p:cNvSpPr/>
          <p:nvPr/>
        </p:nvSpPr>
        <p:spPr>
          <a:xfrm>
            <a:off x="3056747" y="27051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2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75E8137-B5F7-2300-1303-0B3C4B5CA397}"/>
              </a:ext>
            </a:extLst>
          </p:cNvPr>
          <p:cNvSpPr/>
          <p:nvPr/>
        </p:nvSpPr>
        <p:spPr>
          <a:xfrm>
            <a:off x="3039740" y="36957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3</a:t>
            </a:r>
            <a:endParaRPr kumimoji="0" lang="vi-VN" sz="8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D9B52C6-EEB2-A148-8F5F-BEF6CCBEB61E}"/>
              </a:ext>
            </a:extLst>
          </p:cNvPr>
          <p:cNvSpPr/>
          <p:nvPr/>
        </p:nvSpPr>
        <p:spPr>
          <a:xfrm>
            <a:off x="3039740" y="46863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4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299C0BC-790C-5AA1-0404-61DACD8A08A9}"/>
              </a:ext>
            </a:extLst>
          </p:cNvPr>
          <p:cNvSpPr/>
          <p:nvPr/>
        </p:nvSpPr>
        <p:spPr>
          <a:xfrm>
            <a:off x="3039740" y="56769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5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0D88FAF-E7D0-668C-59CA-0A1C2DAC7D38}"/>
              </a:ext>
            </a:extLst>
          </p:cNvPr>
          <p:cNvSpPr/>
          <p:nvPr/>
        </p:nvSpPr>
        <p:spPr>
          <a:xfrm>
            <a:off x="3039739" y="66675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6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750025F-1C1B-FB0F-7FD6-F92CFAD72BBA}"/>
              </a:ext>
            </a:extLst>
          </p:cNvPr>
          <p:cNvSpPr/>
          <p:nvPr/>
        </p:nvSpPr>
        <p:spPr>
          <a:xfrm>
            <a:off x="3039738" y="7668233"/>
            <a:ext cx="1151259" cy="8715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7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93BABE1-3D03-F74F-BDE4-48332B6541EC}"/>
              </a:ext>
            </a:extLst>
          </p:cNvPr>
          <p:cNvSpPr/>
          <p:nvPr/>
        </p:nvSpPr>
        <p:spPr>
          <a:xfrm>
            <a:off x="3039738" y="8668967"/>
            <a:ext cx="1134250" cy="8526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avant"/>
                <a:ea typeface="+mn-ea"/>
                <a:cs typeface="+mn-cs"/>
              </a:rPr>
              <a:t>8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D292F9AE-B6FA-8299-1079-139859778C74}"/>
              </a:ext>
            </a:extLst>
          </p:cNvPr>
          <p:cNvSpPr/>
          <p:nvPr/>
        </p:nvSpPr>
        <p:spPr>
          <a:xfrm rot="5400000">
            <a:off x="2985260" y="4891589"/>
            <a:ext cx="4682034" cy="702755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8F9332-ED2E-4CD1-6D00-4DECA3D27EEB}"/>
              </a:ext>
            </a:extLst>
          </p:cNvPr>
          <p:cNvSpPr/>
          <p:nvPr/>
        </p:nvSpPr>
        <p:spPr>
          <a:xfrm>
            <a:off x="13795659" y="1710612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Vnavant"/>
              </a:rPr>
              <a:t>8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A0C31FD-9EF5-1E5D-5DD6-81284C868375}"/>
              </a:ext>
            </a:extLst>
          </p:cNvPr>
          <p:cNvSpPr/>
          <p:nvPr/>
        </p:nvSpPr>
        <p:spPr>
          <a:xfrm>
            <a:off x="13812665" y="27051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Vnavant"/>
              </a:rPr>
              <a:t>7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C11B0F-5D02-4F25-95D9-5F23EEAE4369}"/>
              </a:ext>
            </a:extLst>
          </p:cNvPr>
          <p:cNvSpPr/>
          <p:nvPr/>
        </p:nvSpPr>
        <p:spPr>
          <a:xfrm>
            <a:off x="13795658" y="36957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Vnavant"/>
              </a:rPr>
              <a:t>6</a:t>
            </a:r>
            <a:endParaRPr kumimoji="0" lang="vi-VN" sz="8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489972A-04A0-4DA7-8A88-FF9CECC2CDE6}"/>
              </a:ext>
            </a:extLst>
          </p:cNvPr>
          <p:cNvSpPr/>
          <p:nvPr/>
        </p:nvSpPr>
        <p:spPr>
          <a:xfrm>
            <a:off x="13795658" y="46863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Vnavant"/>
              </a:rPr>
              <a:t>5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A3D23E-DB4A-37C9-D30E-9F3DDDA434A5}"/>
              </a:ext>
            </a:extLst>
          </p:cNvPr>
          <p:cNvSpPr/>
          <p:nvPr/>
        </p:nvSpPr>
        <p:spPr>
          <a:xfrm>
            <a:off x="13795658" y="56769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Vnavant"/>
              </a:rPr>
              <a:t>4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AD66568-3DED-3E91-ABB1-03565BACD681}"/>
              </a:ext>
            </a:extLst>
          </p:cNvPr>
          <p:cNvSpPr/>
          <p:nvPr/>
        </p:nvSpPr>
        <p:spPr>
          <a:xfrm>
            <a:off x="13795657" y="6667500"/>
            <a:ext cx="1151259" cy="8715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Vnavant"/>
              </a:rPr>
              <a:t>3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5660ABE-EC6E-70F6-ADE7-339A94278E6B}"/>
              </a:ext>
            </a:extLst>
          </p:cNvPr>
          <p:cNvSpPr/>
          <p:nvPr/>
        </p:nvSpPr>
        <p:spPr>
          <a:xfrm>
            <a:off x="13795656" y="7668233"/>
            <a:ext cx="1151259" cy="8715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Vnavant"/>
              </a:rPr>
              <a:t>2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FF56030-A6DA-A465-8DC7-8B1FFF912173}"/>
              </a:ext>
            </a:extLst>
          </p:cNvPr>
          <p:cNvSpPr/>
          <p:nvPr/>
        </p:nvSpPr>
        <p:spPr>
          <a:xfrm>
            <a:off x="13795656" y="8668967"/>
            <a:ext cx="1134250" cy="8526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Vnavant"/>
              </a:rPr>
              <a:t>1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avan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AA6320-56F1-A243-9496-796780C45CAB}"/>
              </a:ext>
            </a:extLst>
          </p:cNvPr>
          <p:cNvSpPr/>
          <p:nvPr/>
        </p:nvSpPr>
        <p:spPr>
          <a:xfrm>
            <a:off x="11225095" y="677667"/>
            <a:ext cx="5756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/>
                <a:ea typeface="+mn-ea"/>
                <a:cs typeface="+mn-cs"/>
              </a:rPr>
              <a:t>TỪ DƯỚI</a:t>
            </a:r>
            <a:r>
              <a:rPr kumimoji="0" lang="en-US" sz="5400" b="1" i="0" u="none" strike="noStrike" kern="1200" cap="none" spc="0" normalizeH="0" noProof="0" dirty="0">
                <a:ln w="12700">
                  <a:solidFill>
                    <a:srgbClr val="4BACC6"/>
                  </a:solidFill>
                  <a:prstDash val="solid"/>
                </a:ln>
                <a:pattFill prst="ltDnDiag">
                  <a:fgClr>
                    <a:srgbClr val="4BACC6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/>
                <a:ea typeface="+mn-ea"/>
                <a:cs typeface="+mn-cs"/>
              </a:rPr>
              <a:t> LÊN TRÊN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pattFill prst="ltDnDiag">
                <a:fgClr>
                  <a:srgbClr val="4BACC6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2D380A2-FF71-152D-8D17-E5AB2E263D4F}"/>
              </a:ext>
            </a:extLst>
          </p:cNvPr>
          <p:cNvSpPr/>
          <p:nvPr/>
        </p:nvSpPr>
        <p:spPr>
          <a:xfrm rot="16200000">
            <a:off x="10353377" y="4875260"/>
            <a:ext cx="4682034" cy="702755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97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235</Words>
  <Application>Microsoft Office PowerPoint</Application>
  <PresentationFormat>Custom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Cabin Bold</vt:lpstr>
      <vt:lpstr>Arial</vt:lpstr>
      <vt:lpstr>UVN Mang Cau Nang</vt:lpstr>
      <vt:lpstr>Pecita</vt:lpstr>
      <vt:lpstr>Keratine</vt:lpstr>
      <vt:lpstr>Bungee Shade</vt:lpstr>
      <vt:lpstr>Kalam Light</vt:lpstr>
      <vt:lpstr>Kalam Bold</vt:lpstr>
      <vt:lpstr>Vnavant</vt:lpstr>
      <vt:lpstr>Lemon Tuesday</vt:lpstr>
      <vt:lpstr>Times New Roman</vt:lpstr>
      <vt:lpstr>Paytone One</vt:lpstr>
      <vt:lpstr>Calibri</vt:lpstr>
      <vt:lpstr>Dancing Script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Nang Mai Preschool</dc:title>
  <cp:lastModifiedBy>PHUONG</cp:lastModifiedBy>
  <cp:revision>4</cp:revision>
  <dcterms:created xsi:type="dcterms:W3CDTF">2006-08-16T00:00:00Z</dcterms:created>
  <dcterms:modified xsi:type="dcterms:W3CDTF">2025-05-19T03:45:36Z</dcterms:modified>
  <dc:identifier>DAGYJ86ZWU0</dc:identifier>
</cp:coreProperties>
</file>