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Stella" charset="1" panose="00000000000000000000"/>
      <p:regular r:id="rId16"/>
    </p:embeddedFont>
    <p:embeddedFont>
      <p:font typeface="Anicon Sans" charset="1" panose="0000000000000000000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fonts/font16.fntdata" Type="http://schemas.openxmlformats.org/officeDocument/2006/relationships/font"/><Relationship Id="rId17" Target="fonts/font17.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5.png" Type="http://schemas.openxmlformats.org/officeDocument/2006/relationships/image"/><Relationship Id="rId13" Target="../media/image16.svg" Type="http://schemas.openxmlformats.org/officeDocument/2006/relationships/image"/><Relationship Id="rId14" Target="../media/image31.png" Type="http://schemas.openxmlformats.org/officeDocument/2006/relationships/image"/><Relationship Id="rId15" Target="../media/image32.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14.png" Type="http://schemas.openxmlformats.org/officeDocument/2006/relationships/image"/><Relationship Id="rId7" Target="../media/image15.png" Type="http://schemas.openxmlformats.org/officeDocument/2006/relationships/image"/><Relationship Id="rId8" Target="../media/image16.svg" Type="http://schemas.openxmlformats.org/officeDocument/2006/relationships/image"/><Relationship Id="rId9" Target="../media/image7.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17.png" Type="http://schemas.openxmlformats.org/officeDocument/2006/relationships/image"/><Relationship Id="rId7" Target="../media/image18.svg" Type="http://schemas.openxmlformats.org/officeDocument/2006/relationships/image"/><Relationship Id="rId8" Target="../media/image15.png" Type="http://schemas.openxmlformats.org/officeDocument/2006/relationships/image"/><Relationship Id="rId9" Target="../media/image16.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19.png" Type="http://schemas.openxmlformats.org/officeDocument/2006/relationships/image"/><Relationship Id="rId7" Target="../media/image9.png" Type="http://schemas.openxmlformats.org/officeDocument/2006/relationships/image"/><Relationship Id="rId8" Target="../media/image10.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0.jpe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5.png" Type="http://schemas.openxmlformats.org/officeDocument/2006/relationships/image"/><Relationship Id="rId8" Target="../media/image16.svg" Type="http://schemas.openxmlformats.org/officeDocument/2006/relationships/image"/><Relationship Id="rId9" Target="../media/image21.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2.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5.png" Type="http://schemas.openxmlformats.org/officeDocument/2006/relationships/image"/><Relationship Id="rId8" Target="../media/image16.svg" Type="http://schemas.openxmlformats.org/officeDocument/2006/relationships/image"/><Relationship Id="rId9" Target="../media/image23.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svg" Type="http://schemas.openxmlformats.org/officeDocument/2006/relationships/image"/><Relationship Id="rId11" Target="../media/image27.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24.jpeg" Type="http://schemas.openxmlformats.org/officeDocument/2006/relationships/image"/><Relationship Id="rId5" Target="../media/image25.jpeg" Type="http://schemas.openxmlformats.org/officeDocument/2006/relationships/image"/><Relationship Id="rId6" Target="../media/image26.jpeg" Type="http://schemas.openxmlformats.org/officeDocument/2006/relationships/image"/><Relationship Id="rId7" Target="../media/image7.png" Type="http://schemas.openxmlformats.org/officeDocument/2006/relationships/image"/><Relationship Id="rId8" Target="../media/image8.svg" Type="http://schemas.openxmlformats.org/officeDocument/2006/relationships/image"/><Relationship Id="rId9" Target="../media/image17.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8.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17.png" Type="http://schemas.openxmlformats.org/officeDocument/2006/relationships/image"/><Relationship Id="rId7" Target="../media/image18.sv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2.png" Type="http://schemas.openxmlformats.org/officeDocument/2006/relationships/image"/><Relationship Id="rId13" Target="../media/image13.svg" Type="http://schemas.openxmlformats.org/officeDocument/2006/relationships/image"/><Relationship Id="rId14" Target="../media/image29.png" Type="http://schemas.openxmlformats.org/officeDocument/2006/relationships/image"/><Relationship Id="rId15" Target="../media/image30.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ECDB"/>
        </a:solidFill>
      </p:bgPr>
    </p:bg>
    <p:spTree>
      <p:nvGrpSpPr>
        <p:cNvPr id="1" name=""/>
        <p:cNvGrpSpPr/>
        <p:nvPr/>
      </p:nvGrpSpPr>
      <p:grpSpPr>
        <a:xfrm>
          <a:off x="0" y="0"/>
          <a:ext cx="0" cy="0"/>
          <a:chOff x="0" y="0"/>
          <a:chExt cx="0" cy="0"/>
        </a:xfrm>
      </p:grpSpPr>
      <p:sp>
        <p:nvSpPr>
          <p:cNvPr name="Freeform 2" id="2"/>
          <p:cNvSpPr/>
          <p:nvPr/>
        </p:nvSpPr>
        <p:spPr>
          <a:xfrm flipH="false" flipV="false" rot="0">
            <a:off x="-1166255" y="-1531134"/>
            <a:ext cx="7638635" cy="7638635"/>
          </a:xfrm>
          <a:custGeom>
            <a:avLst/>
            <a:gdLst/>
            <a:ahLst/>
            <a:cxnLst/>
            <a:rect r="r" b="b" t="t" l="l"/>
            <a:pathLst>
              <a:path h="7638635" w="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6396180" y="-1531134"/>
            <a:ext cx="7638635" cy="7638635"/>
          </a:xfrm>
          <a:custGeom>
            <a:avLst/>
            <a:gdLst/>
            <a:ahLst/>
            <a:cxnLst/>
            <a:rect r="r" b="b" t="t" l="l"/>
            <a:pathLst>
              <a:path h="7638635" w="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3968140" y="-1531134"/>
            <a:ext cx="7638635" cy="7638635"/>
          </a:xfrm>
          <a:custGeom>
            <a:avLst/>
            <a:gdLst/>
            <a:ahLst/>
            <a:cxnLst/>
            <a:rect r="r" b="b" t="t" l="l"/>
            <a:pathLst>
              <a:path h="7638635" w="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166255" y="6042825"/>
            <a:ext cx="7638635" cy="7638635"/>
          </a:xfrm>
          <a:custGeom>
            <a:avLst/>
            <a:gdLst/>
            <a:ahLst/>
            <a:cxnLst/>
            <a:rect r="r" b="b" t="t" l="l"/>
            <a:pathLst>
              <a:path h="7638635" w="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6396180" y="6042825"/>
            <a:ext cx="7638635" cy="7638635"/>
          </a:xfrm>
          <a:custGeom>
            <a:avLst/>
            <a:gdLst/>
            <a:ahLst/>
            <a:cxnLst/>
            <a:rect r="r" b="b" t="t" l="l"/>
            <a:pathLst>
              <a:path h="7638635" w="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3968140" y="6042825"/>
            <a:ext cx="7638635" cy="7638635"/>
          </a:xfrm>
          <a:custGeom>
            <a:avLst/>
            <a:gdLst/>
            <a:ahLst/>
            <a:cxnLst/>
            <a:rect r="r" b="b" t="t" l="l"/>
            <a:pathLst>
              <a:path h="7638635" w="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2996800" y="929874"/>
            <a:ext cx="12294401" cy="8427253"/>
          </a:xfrm>
          <a:custGeom>
            <a:avLst/>
            <a:gdLst/>
            <a:ahLst/>
            <a:cxnLst/>
            <a:rect r="r" b="b" t="t" l="l"/>
            <a:pathLst>
              <a:path h="8427253" w="12294401">
                <a:moveTo>
                  <a:pt x="0" y="0"/>
                </a:moveTo>
                <a:lnTo>
                  <a:pt x="12294400" y="0"/>
                </a:lnTo>
                <a:lnTo>
                  <a:pt x="12294400" y="8427252"/>
                </a:lnTo>
                <a:lnTo>
                  <a:pt x="0" y="84272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3375233" y="1189272"/>
            <a:ext cx="11537534" cy="7908455"/>
          </a:xfrm>
          <a:custGeom>
            <a:avLst/>
            <a:gdLst/>
            <a:ahLst/>
            <a:cxnLst/>
            <a:rect r="r" b="b" t="t" l="l"/>
            <a:pathLst>
              <a:path h="7908455" w="11537534">
                <a:moveTo>
                  <a:pt x="0" y="0"/>
                </a:moveTo>
                <a:lnTo>
                  <a:pt x="11537534" y="0"/>
                </a:lnTo>
                <a:lnTo>
                  <a:pt x="11537534" y="7908456"/>
                </a:lnTo>
                <a:lnTo>
                  <a:pt x="0" y="790845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true" flipV="false" rot="0">
            <a:off x="12787754" y="6260840"/>
            <a:ext cx="3680350" cy="2850598"/>
          </a:xfrm>
          <a:custGeom>
            <a:avLst/>
            <a:gdLst/>
            <a:ahLst/>
            <a:cxnLst/>
            <a:rect r="r" b="b" t="t" l="l"/>
            <a:pathLst>
              <a:path h="2850598" w="3680350">
                <a:moveTo>
                  <a:pt x="3680350" y="0"/>
                </a:moveTo>
                <a:lnTo>
                  <a:pt x="0" y="0"/>
                </a:lnTo>
                <a:lnTo>
                  <a:pt x="0" y="2850598"/>
                </a:lnTo>
                <a:lnTo>
                  <a:pt x="3680350" y="2850598"/>
                </a:lnTo>
                <a:lnTo>
                  <a:pt x="368035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true" rot="10414307">
            <a:off x="15958082" y="-188040"/>
            <a:ext cx="3113393" cy="4166341"/>
          </a:xfrm>
          <a:custGeom>
            <a:avLst/>
            <a:gdLst/>
            <a:ahLst/>
            <a:cxnLst/>
            <a:rect r="r" b="b" t="t" l="l"/>
            <a:pathLst>
              <a:path h="4166341" w="3113393">
                <a:moveTo>
                  <a:pt x="0" y="4166341"/>
                </a:moveTo>
                <a:lnTo>
                  <a:pt x="3113393" y="4166341"/>
                </a:lnTo>
                <a:lnTo>
                  <a:pt x="3113393" y="0"/>
                </a:lnTo>
                <a:lnTo>
                  <a:pt x="0" y="0"/>
                </a:lnTo>
                <a:lnTo>
                  <a:pt x="0" y="4166341"/>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2" id="12"/>
          <p:cNvSpPr/>
          <p:nvPr/>
        </p:nvSpPr>
        <p:spPr>
          <a:xfrm flipH="true" flipV="true" rot="10414307">
            <a:off x="-783475" y="7028268"/>
            <a:ext cx="3113393" cy="4166341"/>
          </a:xfrm>
          <a:custGeom>
            <a:avLst/>
            <a:gdLst/>
            <a:ahLst/>
            <a:cxnLst/>
            <a:rect r="r" b="b" t="t" l="l"/>
            <a:pathLst>
              <a:path h="4166341" w="3113393">
                <a:moveTo>
                  <a:pt x="3113393" y="4166340"/>
                </a:moveTo>
                <a:lnTo>
                  <a:pt x="0" y="4166340"/>
                </a:lnTo>
                <a:lnTo>
                  <a:pt x="0" y="0"/>
                </a:lnTo>
                <a:lnTo>
                  <a:pt x="3113393" y="0"/>
                </a:lnTo>
                <a:lnTo>
                  <a:pt x="3113393" y="416634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3" id="13"/>
          <p:cNvSpPr txBox="true"/>
          <p:nvPr/>
        </p:nvSpPr>
        <p:spPr>
          <a:xfrm rot="0">
            <a:off x="3735177" y="3138767"/>
            <a:ext cx="10817647" cy="2865309"/>
          </a:xfrm>
          <a:prstGeom prst="rect">
            <a:avLst/>
          </a:prstGeom>
        </p:spPr>
        <p:txBody>
          <a:bodyPr anchor="t" rtlCol="false" tIns="0" lIns="0" bIns="0" rIns="0">
            <a:spAutoFit/>
          </a:bodyPr>
          <a:lstStyle/>
          <a:p>
            <a:pPr algn="ctr">
              <a:lnSpc>
                <a:spcPts val="23092"/>
              </a:lnSpc>
            </a:pPr>
            <a:r>
              <a:rPr lang="en-US" sz="16494">
                <a:solidFill>
                  <a:srgbClr val="6B452F"/>
                </a:solidFill>
                <a:latin typeface="Stella"/>
                <a:ea typeface="Stella"/>
                <a:cs typeface="Stella"/>
                <a:sym typeface="Stella"/>
              </a:rPr>
              <a:t>Group Project</a:t>
            </a:r>
          </a:p>
        </p:txBody>
      </p:sp>
      <p:sp>
        <p:nvSpPr>
          <p:cNvPr name="Freeform 14" id="14"/>
          <p:cNvSpPr/>
          <p:nvPr/>
        </p:nvSpPr>
        <p:spPr>
          <a:xfrm flipH="false" flipV="false" rot="-847289">
            <a:off x="2996800" y="1252920"/>
            <a:ext cx="2404542" cy="2595997"/>
          </a:xfrm>
          <a:custGeom>
            <a:avLst/>
            <a:gdLst/>
            <a:ahLst/>
            <a:cxnLst/>
            <a:rect r="r" b="b" t="t" l="l"/>
            <a:pathLst>
              <a:path h="2595997" w="2404542">
                <a:moveTo>
                  <a:pt x="0" y="0"/>
                </a:moveTo>
                <a:lnTo>
                  <a:pt x="2404541" y="0"/>
                </a:lnTo>
                <a:lnTo>
                  <a:pt x="2404541" y="2595997"/>
                </a:lnTo>
                <a:lnTo>
                  <a:pt x="0" y="2595997"/>
                </a:lnTo>
                <a:lnTo>
                  <a:pt x="0" y="0"/>
                </a:lnTo>
                <a:close/>
              </a:path>
            </a:pathLst>
          </a:custGeom>
          <a:blipFill>
            <a:blip r:embed="rId12"/>
            <a:stretch>
              <a:fillRect l="0" t="0" r="0" b="0"/>
            </a:stretch>
          </a:blipFill>
        </p:spPr>
      </p:sp>
      <p:sp>
        <p:nvSpPr>
          <p:cNvPr name="Freeform 15" id="15"/>
          <p:cNvSpPr/>
          <p:nvPr/>
        </p:nvSpPr>
        <p:spPr>
          <a:xfrm flipH="false" flipV="false" rot="-5400000">
            <a:off x="13412671" y="878427"/>
            <a:ext cx="952270" cy="1193049"/>
          </a:xfrm>
          <a:custGeom>
            <a:avLst/>
            <a:gdLst/>
            <a:ahLst/>
            <a:cxnLst/>
            <a:rect r="r" b="b" t="t" l="l"/>
            <a:pathLst>
              <a:path h="1193049" w="952270">
                <a:moveTo>
                  <a:pt x="0" y="0"/>
                </a:moveTo>
                <a:lnTo>
                  <a:pt x="952270" y="0"/>
                </a:lnTo>
                <a:lnTo>
                  <a:pt x="952270" y="1193049"/>
                </a:lnTo>
                <a:lnTo>
                  <a:pt x="0" y="1193049"/>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16" id="16"/>
          <p:cNvSpPr txBox="true"/>
          <p:nvPr/>
        </p:nvSpPr>
        <p:spPr>
          <a:xfrm rot="0">
            <a:off x="5755190" y="5889776"/>
            <a:ext cx="6777620" cy="758443"/>
          </a:xfrm>
          <a:prstGeom prst="rect">
            <a:avLst/>
          </a:prstGeom>
        </p:spPr>
        <p:txBody>
          <a:bodyPr anchor="t" rtlCol="false" tIns="0" lIns="0" bIns="0" rIns="0">
            <a:spAutoFit/>
          </a:bodyPr>
          <a:lstStyle/>
          <a:p>
            <a:pPr algn="ctr">
              <a:lnSpc>
                <a:spcPts val="5968"/>
              </a:lnSpc>
            </a:pPr>
            <a:r>
              <a:rPr lang="en-US" sz="4263">
                <a:solidFill>
                  <a:srgbClr val="000000"/>
                </a:solidFill>
                <a:latin typeface="Anicon Sans"/>
                <a:ea typeface="Anicon Sans"/>
                <a:cs typeface="Anicon Sans"/>
                <a:sym typeface="Anicon Sans"/>
              </a:rPr>
              <a:t>Presented by Borcelle Group</a:t>
            </a:r>
          </a:p>
        </p:txBody>
      </p:sp>
      <p:sp>
        <p:nvSpPr>
          <p:cNvPr name="Freeform 17" id="17"/>
          <p:cNvSpPr/>
          <p:nvPr/>
        </p:nvSpPr>
        <p:spPr>
          <a:xfrm flipH="false" flipV="false" rot="4981409">
            <a:off x="3949345" y="8159655"/>
            <a:ext cx="952270" cy="1193049"/>
          </a:xfrm>
          <a:custGeom>
            <a:avLst/>
            <a:gdLst/>
            <a:ahLst/>
            <a:cxnLst/>
            <a:rect r="r" b="b" t="t" l="l"/>
            <a:pathLst>
              <a:path h="1193049" w="952270">
                <a:moveTo>
                  <a:pt x="0" y="0"/>
                </a:moveTo>
                <a:lnTo>
                  <a:pt x="952270" y="0"/>
                </a:lnTo>
                <a:lnTo>
                  <a:pt x="952270" y="1193049"/>
                </a:lnTo>
                <a:lnTo>
                  <a:pt x="0" y="1193049"/>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FECDB"/>
        </a:solidFill>
      </p:bgPr>
    </p:bg>
    <p:spTree>
      <p:nvGrpSpPr>
        <p:cNvPr id="1" name=""/>
        <p:cNvGrpSpPr/>
        <p:nvPr/>
      </p:nvGrpSpPr>
      <p:grpSpPr>
        <a:xfrm>
          <a:off x="0" y="0"/>
          <a:ext cx="0" cy="0"/>
          <a:chOff x="0" y="0"/>
          <a:chExt cx="0" cy="0"/>
        </a:xfrm>
      </p:grpSpPr>
      <p:sp>
        <p:nvSpPr>
          <p:cNvPr name="Freeform 2" id="2"/>
          <p:cNvSpPr/>
          <p:nvPr/>
        </p:nvSpPr>
        <p:spPr>
          <a:xfrm flipH="false" flipV="false" rot="0">
            <a:off x="-1166255" y="-1531134"/>
            <a:ext cx="7638635" cy="7638635"/>
          </a:xfrm>
          <a:custGeom>
            <a:avLst/>
            <a:gdLst/>
            <a:ahLst/>
            <a:cxnLst/>
            <a:rect r="r" b="b" t="t" l="l"/>
            <a:pathLst>
              <a:path h="7638635" w="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6396180" y="-1531134"/>
            <a:ext cx="7638635" cy="7638635"/>
          </a:xfrm>
          <a:custGeom>
            <a:avLst/>
            <a:gdLst/>
            <a:ahLst/>
            <a:cxnLst/>
            <a:rect r="r" b="b" t="t" l="l"/>
            <a:pathLst>
              <a:path h="7638635" w="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3968140" y="-1531134"/>
            <a:ext cx="7638635" cy="7638635"/>
          </a:xfrm>
          <a:custGeom>
            <a:avLst/>
            <a:gdLst/>
            <a:ahLst/>
            <a:cxnLst/>
            <a:rect r="r" b="b" t="t" l="l"/>
            <a:pathLst>
              <a:path h="7638635" w="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166255" y="6042825"/>
            <a:ext cx="7638635" cy="7638635"/>
          </a:xfrm>
          <a:custGeom>
            <a:avLst/>
            <a:gdLst/>
            <a:ahLst/>
            <a:cxnLst/>
            <a:rect r="r" b="b" t="t" l="l"/>
            <a:pathLst>
              <a:path h="7638635" w="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6396180" y="6042825"/>
            <a:ext cx="7638635" cy="7638635"/>
          </a:xfrm>
          <a:custGeom>
            <a:avLst/>
            <a:gdLst/>
            <a:ahLst/>
            <a:cxnLst/>
            <a:rect r="r" b="b" t="t" l="l"/>
            <a:pathLst>
              <a:path h="7638635" w="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3968140" y="6042825"/>
            <a:ext cx="7638635" cy="7638635"/>
          </a:xfrm>
          <a:custGeom>
            <a:avLst/>
            <a:gdLst/>
            <a:ahLst/>
            <a:cxnLst/>
            <a:rect r="r" b="b" t="t" l="l"/>
            <a:pathLst>
              <a:path h="7638635" w="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3663386">
            <a:off x="-455848" y="-260321"/>
            <a:ext cx="3328458" cy="2578042"/>
          </a:xfrm>
          <a:custGeom>
            <a:avLst/>
            <a:gdLst/>
            <a:ahLst/>
            <a:cxnLst/>
            <a:rect r="r" b="b" t="t" l="l"/>
            <a:pathLst>
              <a:path h="2578042" w="3328458">
                <a:moveTo>
                  <a:pt x="0" y="0"/>
                </a:moveTo>
                <a:lnTo>
                  <a:pt x="3328459" y="0"/>
                </a:lnTo>
                <a:lnTo>
                  <a:pt x="3328459" y="2578042"/>
                </a:lnTo>
                <a:lnTo>
                  <a:pt x="0" y="257804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true" flipV="false" rot="-5883899">
            <a:off x="15595071" y="-8755"/>
            <a:ext cx="3328458" cy="2578042"/>
          </a:xfrm>
          <a:custGeom>
            <a:avLst/>
            <a:gdLst/>
            <a:ahLst/>
            <a:cxnLst/>
            <a:rect r="r" b="b" t="t" l="l"/>
            <a:pathLst>
              <a:path h="2578042" w="3328458">
                <a:moveTo>
                  <a:pt x="3328458" y="0"/>
                </a:moveTo>
                <a:lnTo>
                  <a:pt x="0" y="0"/>
                </a:lnTo>
                <a:lnTo>
                  <a:pt x="0" y="2578043"/>
                </a:lnTo>
                <a:lnTo>
                  <a:pt x="3328458" y="2578043"/>
                </a:lnTo>
                <a:lnTo>
                  <a:pt x="3328458"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277269" y="7083643"/>
            <a:ext cx="4226200" cy="3273384"/>
          </a:xfrm>
          <a:custGeom>
            <a:avLst/>
            <a:gdLst/>
            <a:ahLst/>
            <a:cxnLst/>
            <a:rect r="r" b="b" t="t" l="l"/>
            <a:pathLst>
              <a:path h="3273384" w="4226200">
                <a:moveTo>
                  <a:pt x="0" y="0"/>
                </a:moveTo>
                <a:lnTo>
                  <a:pt x="4226199" y="0"/>
                </a:lnTo>
                <a:lnTo>
                  <a:pt x="4226199" y="3273384"/>
                </a:lnTo>
                <a:lnTo>
                  <a:pt x="0" y="327338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true" flipV="false" rot="0">
            <a:off x="14542858" y="7013616"/>
            <a:ext cx="4226200" cy="3273384"/>
          </a:xfrm>
          <a:custGeom>
            <a:avLst/>
            <a:gdLst/>
            <a:ahLst/>
            <a:cxnLst/>
            <a:rect r="r" b="b" t="t" l="l"/>
            <a:pathLst>
              <a:path h="3273384" w="4226200">
                <a:moveTo>
                  <a:pt x="4226199" y="0"/>
                </a:moveTo>
                <a:lnTo>
                  <a:pt x="0" y="0"/>
                </a:lnTo>
                <a:lnTo>
                  <a:pt x="0" y="3273384"/>
                </a:lnTo>
                <a:lnTo>
                  <a:pt x="4226199" y="3273384"/>
                </a:lnTo>
                <a:lnTo>
                  <a:pt x="4226199"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0">
            <a:off x="3870476" y="1028700"/>
            <a:ext cx="10547047" cy="7229521"/>
          </a:xfrm>
          <a:custGeom>
            <a:avLst/>
            <a:gdLst/>
            <a:ahLst/>
            <a:cxnLst/>
            <a:rect r="r" b="b" t="t" l="l"/>
            <a:pathLst>
              <a:path h="7229521" w="10547047">
                <a:moveTo>
                  <a:pt x="0" y="0"/>
                </a:moveTo>
                <a:lnTo>
                  <a:pt x="10547048" y="0"/>
                </a:lnTo>
                <a:lnTo>
                  <a:pt x="10547048" y="7229521"/>
                </a:lnTo>
                <a:lnTo>
                  <a:pt x="0" y="722952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3" id="13"/>
          <p:cNvSpPr/>
          <p:nvPr/>
        </p:nvSpPr>
        <p:spPr>
          <a:xfrm flipH="false" flipV="false" rot="0">
            <a:off x="4195125" y="1251231"/>
            <a:ext cx="9897751" cy="6784458"/>
          </a:xfrm>
          <a:custGeom>
            <a:avLst/>
            <a:gdLst/>
            <a:ahLst/>
            <a:cxnLst/>
            <a:rect r="r" b="b" t="t" l="l"/>
            <a:pathLst>
              <a:path h="6784458" w="9897751">
                <a:moveTo>
                  <a:pt x="0" y="0"/>
                </a:moveTo>
                <a:lnTo>
                  <a:pt x="9897750" y="0"/>
                </a:lnTo>
                <a:lnTo>
                  <a:pt x="9897750" y="6784459"/>
                </a:lnTo>
                <a:lnTo>
                  <a:pt x="0" y="678445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4" id="14"/>
          <p:cNvSpPr/>
          <p:nvPr/>
        </p:nvSpPr>
        <p:spPr>
          <a:xfrm flipH="true" flipV="false" rot="3993417">
            <a:off x="10544384" y="8254257"/>
            <a:ext cx="3563211" cy="4768288"/>
          </a:xfrm>
          <a:custGeom>
            <a:avLst/>
            <a:gdLst/>
            <a:ahLst/>
            <a:cxnLst/>
            <a:rect r="r" b="b" t="t" l="l"/>
            <a:pathLst>
              <a:path h="4768288" w="3563211">
                <a:moveTo>
                  <a:pt x="3563211" y="0"/>
                </a:moveTo>
                <a:lnTo>
                  <a:pt x="0" y="0"/>
                </a:lnTo>
                <a:lnTo>
                  <a:pt x="0" y="4768287"/>
                </a:lnTo>
                <a:lnTo>
                  <a:pt x="3563211" y="4768287"/>
                </a:lnTo>
                <a:lnTo>
                  <a:pt x="3563211"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5" id="15"/>
          <p:cNvSpPr/>
          <p:nvPr/>
        </p:nvSpPr>
        <p:spPr>
          <a:xfrm flipH="true" flipV="false" rot="-576677">
            <a:off x="4641144" y="8319351"/>
            <a:ext cx="3563211" cy="4768288"/>
          </a:xfrm>
          <a:custGeom>
            <a:avLst/>
            <a:gdLst/>
            <a:ahLst/>
            <a:cxnLst/>
            <a:rect r="r" b="b" t="t" l="l"/>
            <a:pathLst>
              <a:path h="4768288" w="3563211">
                <a:moveTo>
                  <a:pt x="3563211" y="0"/>
                </a:moveTo>
                <a:lnTo>
                  <a:pt x="0" y="0"/>
                </a:lnTo>
                <a:lnTo>
                  <a:pt x="0" y="4768288"/>
                </a:lnTo>
                <a:lnTo>
                  <a:pt x="3563211" y="4768288"/>
                </a:lnTo>
                <a:lnTo>
                  <a:pt x="3563211"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6" id="16"/>
          <p:cNvSpPr txBox="true"/>
          <p:nvPr/>
        </p:nvSpPr>
        <p:spPr>
          <a:xfrm rot="0">
            <a:off x="4043904" y="2560637"/>
            <a:ext cx="10200191" cy="2876550"/>
          </a:xfrm>
          <a:prstGeom prst="rect">
            <a:avLst/>
          </a:prstGeom>
        </p:spPr>
        <p:txBody>
          <a:bodyPr anchor="t" rtlCol="false" tIns="0" lIns="0" bIns="0" rIns="0">
            <a:spAutoFit/>
          </a:bodyPr>
          <a:lstStyle/>
          <a:p>
            <a:pPr algn="ctr">
              <a:lnSpc>
                <a:spcPts val="23099"/>
              </a:lnSpc>
            </a:pPr>
            <a:r>
              <a:rPr lang="en-US" sz="16500">
                <a:solidFill>
                  <a:srgbClr val="6B452F"/>
                </a:solidFill>
                <a:latin typeface="Stella"/>
                <a:ea typeface="Stella"/>
                <a:cs typeface="Stella"/>
                <a:sym typeface="Stella"/>
              </a:rPr>
              <a:t>Thank You</a:t>
            </a:r>
          </a:p>
        </p:txBody>
      </p:sp>
      <p:sp>
        <p:nvSpPr>
          <p:cNvPr name="Freeform 17" id="17"/>
          <p:cNvSpPr/>
          <p:nvPr/>
        </p:nvSpPr>
        <p:spPr>
          <a:xfrm flipH="false" flipV="false" rot="0">
            <a:off x="6149206" y="5143500"/>
            <a:ext cx="5989588" cy="1165247"/>
          </a:xfrm>
          <a:custGeom>
            <a:avLst/>
            <a:gdLst/>
            <a:ahLst/>
            <a:cxnLst/>
            <a:rect r="r" b="b" t="t" l="l"/>
            <a:pathLst>
              <a:path h="1165247" w="5989588">
                <a:moveTo>
                  <a:pt x="0" y="0"/>
                </a:moveTo>
                <a:lnTo>
                  <a:pt x="5989588" y="0"/>
                </a:lnTo>
                <a:lnTo>
                  <a:pt x="5989588" y="1165247"/>
                </a:lnTo>
                <a:lnTo>
                  <a:pt x="0" y="1165247"/>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8" id="18"/>
          <p:cNvSpPr/>
          <p:nvPr/>
        </p:nvSpPr>
        <p:spPr>
          <a:xfrm flipH="false" flipV="false" rot="0">
            <a:off x="12545512" y="1872734"/>
            <a:ext cx="1997345" cy="2099706"/>
          </a:xfrm>
          <a:custGeom>
            <a:avLst/>
            <a:gdLst/>
            <a:ahLst/>
            <a:cxnLst/>
            <a:rect r="r" b="b" t="t" l="l"/>
            <a:pathLst>
              <a:path h="2099706" w="1997345">
                <a:moveTo>
                  <a:pt x="0" y="0"/>
                </a:moveTo>
                <a:lnTo>
                  <a:pt x="1997346" y="0"/>
                </a:lnTo>
                <a:lnTo>
                  <a:pt x="1997346" y="2099706"/>
                </a:lnTo>
                <a:lnTo>
                  <a:pt x="0" y="2099706"/>
                </a:lnTo>
                <a:lnTo>
                  <a:pt x="0" y="0"/>
                </a:lnTo>
                <a:close/>
              </a:path>
            </a:pathLst>
          </a:custGeom>
          <a:blipFill>
            <a:blip r:embed="rId14"/>
            <a:stretch>
              <a:fillRect l="0" t="0" r="0" b="0"/>
            </a:stretch>
          </a:blipFill>
        </p:spPr>
      </p:sp>
      <p:sp>
        <p:nvSpPr>
          <p:cNvPr name="Freeform 19" id="19"/>
          <p:cNvSpPr/>
          <p:nvPr/>
        </p:nvSpPr>
        <p:spPr>
          <a:xfrm flipH="false" flipV="false" rot="0">
            <a:off x="3791237" y="6061633"/>
            <a:ext cx="1767605" cy="1646083"/>
          </a:xfrm>
          <a:custGeom>
            <a:avLst/>
            <a:gdLst/>
            <a:ahLst/>
            <a:cxnLst/>
            <a:rect r="r" b="b" t="t" l="l"/>
            <a:pathLst>
              <a:path h="1646083" w="1767605">
                <a:moveTo>
                  <a:pt x="0" y="0"/>
                </a:moveTo>
                <a:lnTo>
                  <a:pt x="1767606" y="0"/>
                </a:lnTo>
                <a:lnTo>
                  <a:pt x="1767606" y="1646082"/>
                </a:lnTo>
                <a:lnTo>
                  <a:pt x="0" y="1646082"/>
                </a:lnTo>
                <a:lnTo>
                  <a:pt x="0" y="0"/>
                </a:lnTo>
                <a:close/>
              </a:path>
            </a:pathLst>
          </a:custGeom>
          <a:blipFill>
            <a:blip r:embed="rId15"/>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ECDB"/>
        </a:solidFill>
      </p:bgPr>
    </p:bg>
    <p:spTree>
      <p:nvGrpSpPr>
        <p:cNvPr id="1" name=""/>
        <p:cNvGrpSpPr/>
        <p:nvPr/>
      </p:nvGrpSpPr>
      <p:grpSpPr>
        <a:xfrm>
          <a:off x="0" y="0"/>
          <a:ext cx="0" cy="0"/>
          <a:chOff x="0" y="0"/>
          <a:chExt cx="0" cy="0"/>
        </a:xfrm>
      </p:grpSpPr>
      <p:sp>
        <p:nvSpPr>
          <p:cNvPr name="Freeform 2" id="2"/>
          <p:cNvSpPr/>
          <p:nvPr/>
        </p:nvSpPr>
        <p:spPr>
          <a:xfrm flipH="false" flipV="false" rot="0">
            <a:off x="-1166255" y="-1531134"/>
            <a:ext cx="7638635" cy="7638635"/>
          </a:xfrm>
          <a:custGeom>
            <a:avLst/>
            <a:gdLst/>
            <a:ahLst/>
            <a:cxnLst/>
            <a:rect r="r" b="b" t="t" l="l"/>
            <a:pathLst>
              <a:path h="7638635" w="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6396180" y="-1531134"/>
            <a:ext cx="7638635" cy="7638635"/>
          </a:xfrm>
          <a:custGeom>
            <a:avLst/>
            <a:gdLst/>
            <a:ahLst/>
            <a:cxnLst/>
            <a:rect r="r" b="b" t="t" l="l"/>
            <a:pathLst>
              <a:path h="7638635" w="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3968140" y="-1531134"/>
            <a:ext cx="7638635" cy="7638635"/>
          </a:xfrm>
          <a:custGeom>
            <a:avLst/>
            <a:gdLst/>
            <a:ahLst/>
            <a:cxnLst/>
            <a:rect r="r" b="b" t="t" l="l"/>
            <a:pathLst>
              <a:path h="7638635" w="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166255" y="6042825"/>
            <a:ext cx="7638635" cy="7638635"/>
          </a:xfrm>
          <a:custGeom>
            <a:avLst/>
            <a:gdLst/>
            <a:ahLst/>
            <a:cxnLst/>
            <a:rect r="r" b="b" t="t" l="l"/>
            <a:pathLst>
              <a:path h="7638635" w="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6396180" y="6042825"/>
            <a:ext cx="7638635" cy="7638635"/>
          </a:xfrm>
          <a:custGeom>
            <a:avLst/>
            <a:gdLst/>
            <a:ahLst/>
            <a:cxnLst/>
            <a:rect r="r" b="b" t="t" l="l"/>
            <a:pathLst>
              <a:path h="7638635" w="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3968140" y="6042825"/>
            <a:ext cx="7638635" cy="7638635"/>
          </a:xfrm>
          <a:custGeom>
            <a:avLst/>
            <a:gdLst/>
            <a:ahLst/>
            <a:cxnLst/>
            <a:rect r="r" b="b" t="t" l="l"/>
            <a:pathLst>
              <a:path h="7638635" w="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8" id="8"/>
          <p:cNvGrpSpPr/>
          <p:nvPr/>
        </p:nvGrpSpPr>
        <p:grpSpPr>
          <a:xfrm rot="0">
            <a:off x="-5487431" y="2864486"/>
            <a:ext cx="19731527" cy="12948815"/>
            <a:chOff x="0" y="0"/>
            <a:chExt cx="812800" cy="533400"/>
          </a:xfrm>
        </p:grpSpPr>
        <p:sp>
          <p:nvSpPr>
            <p:cNvPr name="Freeform 9" id="9"/>
            <p:cNvSpPr/>
            <p:nvPr/>
          </p:nvSpPr>
          <p:spPr>
            <a:xfrm flipH="false" flipV="false" rot="0">
              <a:off x="0" y="0"/>
              <a:ext cx="827989" cy="537638"/>
            </a:xfrm>
            <a:custGeom>
              <a:avLst/>
              <a:gdLst/>
              <a:ahLst/>
              <a:cxnLst/>
              <a:rect r="r" b="b" t="t" l="l"/>
              <a:pathLst>
                <a:path h="537638" w="827989">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name="TextBox 10" id="10"/>
            <p:cNvSpPr txBox="true"/>
            <p:nvPr/>
          </p:nvSpPr>
          <p:spPr>
            <a:xfrm>
              <a:off x="38100" y="50800"/>
              <a:ext cx="736600" cy="406400"/>
            </a:xfrm>
            <a:prstGeom prst="rect">
              <a:avLst/>
            </a:prstGeom>
          </p:spPr>
          <p:txBody>
            <a:bodyPr anchor="ctr" rtlCol="false" tIns="82889" lIns="82889" bIns="82889" rIns="82889"/>
            <a:lstStyle/>
            <a:p>
              <a:pPr algn="ctr">
                <a:lnSpc>
                  <a:spcPts val="2659"/>
                </a:lnSpc>
                <a:spcBef>
                  <a:spcPct val="0"/>
                </a:spcBef>
              </a:pPr>
            </a:p>
          </p:txBody>
        </p:sp>
      </p:grpSp>
      <p:grpSp>
        <p:nvGrpSpPr>
          <p:cNvPr name="Group 11" id="11"/>
          <p:cNvGrpSpPr/>
          <p:nvPr/>
        </p:nvGrpSpPr>
        <p:grpSpPr>
          <a:xfrm rot="0">
            <a:off x="-4780069" y="3328692"/>
            <a:ext cx="18316802" cy="12020401"/>
            <a:chOff x="0" y="0"/>
            <a:chExt cx="812800" cy="533400"/>
          </a:xfrm>
        </p:grpSpPr>
        <p:sp>
          <p:nvSpPr>
            <p:cNvPr name="Freeform 12" id="12"/>
            <p:cNvSpPr/>
            <p:nvPr/>
          </p:nvSpPr>
          <p:spPr>
            <a:xfrm flipH="false" flipV="false" rot="0">
              <a:off x="0" y="0"/>
              <a:ext cx="827989" cy="537638"/>
            </a:xfrm>
            <a:custGeom>
              <a:avLst/>
              <a:gdLst/>
              <a:ahLst/>
              <a:cxnLst/>
              <a:rect r="r" b="b" t="t" l="l"/>
              <a:pathLst>
                <a:path h="537638" w="827989">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a:ln w="104775" cap="sq">
              <a:solidFill>
                <a:srgbClr val="F4AC78"/>
              </a:solidFill>
              <a:prstDash val="lgDash"/>
              <a:miter/>
            </a:ln>
          </p:spPr>
        </p:sp>
        <p:sp>
          <p:nvSpPr>
            <p:cNvPr name="TextBox 13" id="13"/>
            <p:cNvSpPr txBox="true"/>
            <p:nvPr/>
          </p:nvSpPr>
          <p:spPr>
            <a:xfrm>
              <a:off x="38100" y="50800"/>
              <a:ext cx="736600" cy="406400"/>
            </a:xfrm>
            <a:prstGeom prst="rect">
              <a:avLst/>
            </a:prstGeom>
          </p:spPr>
          <p:txBody>
            <a:bodyPr anchor="ctr" rtlCol="false" tIns="82889" lIns="82889" bIns="82889" rIns="82889"/>
            <a:lstStyle/>
            <a:p>
              <a:pPr algn="ctr">
                <a:lnSpc>
                  <a:spcPts val="2659"/>
                </a:lnSpc>
                <a:spcBef>
                  <a:spcPct val="0"/>
                </a:spcBef>
              </a:pPr>
            </a:p>
          </p:txBody>
        </p:sp>
      </p:grpSp>
      <p:sp>
        <p:nvSpPr>
          <p:cNvPr name="Freeform 14" id="14"/>
          <p:cNvSpPr/>
          <p:nvPr/>
        </p:nvSpPr>
        <p:spPr>
          <a:xfrm flipH="false" flipV="true" rot="10414307">
            <a:off x="15990285" y="-719240"/>
            <a:ext cx="3083346" cy="4126132"/>
          </a:xfrm>
          <a:custGeom>
            <a:avLst/>
            <a:gdLst/>
            <a:ahLst/>
            <a:cxnLst/>
            <a:rect r="r" b="b" t="t" l="l"/>
            <a:pathLst>
              <a:path h="4126132" w="3083346">
                <a:moveTo>
                  <a:pt x="0" y="4126132"/>
                </a:moveTo>
                <a:lnTo>
                  <a:pt x="3083347" y="4126132"/>
                </a:lnTo>
                <a:lnTo>
                  <a:pt x="3083347" y="0"/>
                </a:lnTo>
                <a:lnTo>
                  <a:pt x="0" y="0"/>
                </a:lnTo>
                <a:lnTo>
                  <a:pt x="0" y="4126132"/>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5" id="15"/>
          <p:cNvSpPr/>
          <p:nvPr/>
        </p:nvSpPr>
        <p:spPr>
          <a:xfrm flipH="false" flipV="false" rot="0">
            <a:off x="11772369" y="3566524"/>
            <a:ext cx="5486931" cy="4211219"/>
          </a:xfrm>
          <a:custGeom>
            <a:avLst/>
            <a:gdLst/>
            <a:ahLst/>
            <a:cxnLst/>
            <a:rect r="r" b="b" t="t" l="l"/>
            <a:pathLst>
              <a:path h="4211219" w="5486931">
                <a:moveTo>
                  <a:pt x="0" y="0"/>
                </a:moveTo>
                <a:lnTo>
                  <a:pt x="5486931" y="0"/>
                </a:lnTo>
                <a:lnTo>
                  <a:pt x="5486931" y="4211220"/>
                </a:lnTo>
                <a:lnTo>
                  <a:pt x="0" y="4211220"/>
                </a:lnTo>
                <a:lnTo>
                  <a:pt x="0" y="0"/>
                </a:lnTo>
                <a:close/>
              </a:path>
            </a:pathLst>
          </a:custGeom>
          <a:blipFill>
            <a:blip r:embed="rId6"/>
            <a:stretch>
              <a:fillRect l="0" t="0" r="0" b="0"/>
            </a:stretch>
          </a:blipFill>
        </p:spPr>
      </p:sp>
      <p:sp>
        <p:nvSpPr>
          <p:cNvPr name="Freeform 16" id="16"/>
          <p:cNvSpPr/>
          <p:nvPr/>
        </p:nvSpPr>
        <p:spPr>
          <a:xfrm flipH="false" flipV="false" rot="0">
            <a:off x="11500630" y="7777744"/>
            <a:ext cx="5989588" cy="1165247"/>
          </a:xfrm>
          <a:custGeom>
            <a:avLst/>
            <a:gdLst/>
            <a:ahLst/>
            <a:cxnLst/>
            <a:rect r="r" b="b" t="t" l="l"/>
            <a:pathLst>
              <a:path h="1165247" w="5989588">
                <a:moveTo>
                  <a:pt x="0" y="0"/>
                </a:moveTo>
                <a:lnTo>
                  <a:pt x="5989588" y="0"/>
                </a:lnTo>
                <a:lnTo>
                  <a:pt x="5989588" y="1165247"/>
                </a:lnTo>
                <a:lnTo>
                  <a:pt x="0" y="116524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7" id="17"/>
          <p:cNvSpPr/>
          <p:nvPr/>
        </p:nvSpPr>
        <p:spPr>
          <a:xfrm flipH="true" flipV="false" rot="0">
            <a:off x="-642941" y="0"/>
            <a:ext cx="4226200" cy="3273384"/>
          </a:xfrm>
          <a:custGeom>
            <a:avLst/>
            <a:gdLst/>
            <a:ahLst/>
            <a:cxnLst/>
            <a:rect r="r" b="b" t="t" l="l"/>
            <a:pathLst>
              <a:path h="3273384" w="4226200">
                <a:moveTo>
                  <a:pt x="4226200" y="0"/>
                </a:moveTo>
                <a:lnTo>
                  <a:pt x="0" y="0"/>
                </a:lnTo>
                <a:lnTo>
                  <a:pt x="0" y="3273384"/>
                </a:lnTo>
                <a:lnTo>
                  <a:pt x="4226200" y="3273384"/>
                </a:lnTo>
                <a:lnTo>
                  <a:pt x="422620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8" id="18"/>
          <p:cNvSpPr txBox="true"/>
          <p:nvPr/>
        </p:nvSpPr>
        <p:spPr>
          <a:xfrm rot="0">
            <a:off x="4043904" y="752475"/>
            <a:ext cx="10200191" cy="2112011"/>
          </a:xfrm>
          <a:prstGeom prst="rect">
            <a:avLst/>
          </a:prstGeom>
        </p:spPr>
        <p:txBody>
          <a:bodyPr anchor="t" rtlCol="false" tIns="0" lIns="0" bIns="0" rIns="0">
            <a:spAutoFit/>
          </a:bodyPr>
          <a:lstStyle/>
          <a:p>
            <a:pPr algn="ctr">
              <a:lnSpc>
                <a:spcPts val="16939"/>
              </a:lnSpc>
            </a:pPr>
            <a:r>
              <a:rPr lang="en-US" sz="12099">
                <a:solidFill>
                  <a:srgbClr val="6B452F"/>
                </a:solidFill>
                <a:latin typeface="Stella"/>
                <a:ea typeface="Stella"/>
                <a:cs typeface="Stella"/>
                <a:sym typeface="Stella"/>
              </a:rPr>
              <a:t>Introduction</a:t>
            </a:r>
          </a:p>
        </p:txBody>
      </p:sp>
      <p:sp>
        <p:nvSpPr>
          <p:cNvPr name="TextBox 19" id="19"/>
          <p:cNvSpPr txBox="true"/>
          <p:nvPr/>
        </p:nvSpPr>
        <p:spPr>
          <a:xfrm rot="0">
            <a:off x="1028700" y="5557834"/>
            <a:ext cx="10076013" cy="3536950"/>
          </a:xfrm>
          <a:prstGeom prst="rect">
            <a:avLst/>
          </a:prstGeom>
        </p:spPr>
        <p:txBody>
          <a:bodyPr anchor="t" rtlCol="false" tIns="0" lIns="0" bIns="0" rIns="0">
            <a:spAutoFit/>
          </a:bodyPr>
          <a:lstStyle/>
          <a:p>
            <a:pPr algn="l">
              <a:lnSpc>
                <a:spcPts val="5599"/>
              </a:lnSpc>
            </a:pPr>
            <a:r>
              <a:rPr lang="en-US" sz="3999">
                <a:solidFill>
                  <a:srgbClr val="000000"/>
                </a:solidFill>
                <a:latin typeface="Anicon Sans"/>
                <a:ea typeface="Anicon Sans"/>
                <a:cs typeface="Anicon Sans"/>
                <a:sym typeface="Anicon Sans"/>
              </a:rPr>
              <a:t>Lorem ipsum dolor sit amet, consectetur</a:t>
            </a:r>
          </a:p>
          <a:p>
            <a:pPr algn="l">
              <a:lnSpc>
                <a:spcPts val="5599"/>
              </a:lnSpc>
            </a:pPr>
            <a:r>
              <a:rPr lang="en-US" sz="3999">
                <a:solidFill>
                  <a:srgbClr val="000000"/>
                </a:solidFill>
                <a:latin typeface="Anicon Sans"/>
                <a:ea typeface="Anicon Sans"/>
                <a:cs typeface="Anicon Sans"/>
                <a:sym typeface="Anicon Sans"/>
              </a:rPr>
              <a:t>adipiscing elit. Praesent rutrum maximus mauris sed sodales. Ut rhoncus lacinia nisi eu tempus. Proin justo eros, mollis laoreet massa non, tincidunt pharetra leo. Cras facilisis leo non nibh congue volutpat.</a:t>
            </a:r>
            <a:r>
              <a:rPr lang="en-US" sz="3999">
                <a:solidFill>
                  <a:srgbClr val="000000"/>
                </a:solidFill>
                <a:latin typeface="Anicon Sans"/>
                <a:ea typeface="Anicon Sans"/>
                <a:cs typeface="Anicon Sans"/>
                <a:sym typeface="Anicon Sans"/>
              </a:rPr>
              <a:t> </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ECDB"/>
        </a:solidFill>
      </p:bgPr>
    </p:bg>
    <p:spTree>
      <p:nvGrpSpPr>
        <p:cNvPr id="1" name=""/>
        <p:cNvGrpSpPr/>
        <p:nvPr/>
      </p:nvGrpSpPr>
      <p:grpSpPr>
        <a:xfrm>
          <a:off x="0" y="0"/>
          <a:ext cx="0" cy="0"/>
          <a:chOff x="0" y="0"/>
          <a:chExt cx="0" cy="0"/>
        </a:xfrm>
      </p:grpSpPr>
      <p:sp>
        <p:nvSpPr>
          <p:cNvPr name="Freeform 2" id="2"/>
          <p:cNvSpPr/>
          <p:nvPr/>
        </p:nvSpPr>
        <p:spPr>
          <a:xfrm flipH="false" flipV="false" rot="0">
            <a:off x="-1166255" y="-1531134"/>
            <a:ext cx="7638635" cy="7638635"/>
          </a:xfrm>
          <a:custGeom>
            <a:avLst/>
            <a:gdLst/>
            <a:ahLst/>
            <a:cxnLst/>
            <a:rect r="r" b="b" t="t" l="l"/>
            <a:pathLst>
              <a:path h="7638635" w="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6396180" y="-1531134"/>
            <a:ext cx="7638635" cy="7638635"/>
          </a:xfrm>
          <a:custGeom>
            <a:avLst/>
            <a:gdLst/>
            <a:ahLst/>
            <a:cxnLst/>
            <a:rect r="r" b="b" t="t" l="l"/>
            <a:pathLst>
              <a:path h="7638635" w="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3968140" y="-1531134"/>
            <a:ext cx="7638635" cy="7638635"/>
          </a:xfrm>
          <a:custGeom>
            <a:avLst/>
            <a:gdLst/>
            <a:ahLst/>
            <a:cxnLst/>
            <a:rect r="r" b="b" t="t" l="l"/>
            <a:pathLst>
              <a:path h="7638635" w="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166255" y="6042825"/>
            <a:ext cx="7638635" cy="7638635"/>
          </a:xfrm>
          <a:custGeom>
            <a:avLst/>
            <a:gdLst/>
            <a:ahLst/>
            <a:cxnLst/>
            <a:rect r="r" b="b" t="t" l="l"/>
            <a:pathLst>
              <a:path h="7638635" w="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6396180" y="6042825"/>
            <a:ext cx="7638635" cy="7638635"/>
          </a:xfrm>
          <a:custGeom>
            <a:avLst/>
            <a:gdLst/>
            <a:ahLst/>
            <a:cxnLst/>
            <a:rect r="r" b="b" t="t" l="l"/>
            <a:pathLst>
              <a:path h="7638635" w="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3968140" y="6042825"/>
            <a:ext cx="7638635" cy="7638635"/>
          </a:xfrm>
          <a:custGeom>
            <a:avLst/>
            <a:gdLst/>
            <a:ahLst/>
            <a:cxnLst/>
            <a:rect r="r" b="b" t="t" l="l"/>
            <a:pathLst>
              <a:path h="7638635" w="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8" id="8"/>
          <p:cNvSpPr txBox="true"/>
          <p:nvPr/>
        </p:nvSpPr>
        <p:spPr>
          <a:xfrm rot="0">
            <a:off x="4043904" y="752475"/>
            <a:ext cx="10200191" cy="2112011"/>
          </a:xfrm>
          <a:prstGeom prst="rect">
            <a:avLst/>
          </a:prstGeom>
        </p:spPr>
        <p:txBody>
          <a:bodyPr anchor="t" rtlCol="false" tIns="0" lIns="0" bIns="0" rIns="0">
            <a:spAutoFit/>
          </a:bodyPr>
          <a:lstStyle/>
          <a:p>
            <a:pPr algn="ctr">
              <a:lnSpc>
                <a:spcPts val="16939"/>
              </a:lnSpc>
            </a:pPr>
            <a:r>
              <a:rPr lang="en-US" sz="12099">
                <a:solidFill>
                  <a:srgbClr val="6B452F"/>
                </a:solidFill>
                <a:latin typeface="Stella"/>
                <a:ea typeface="Stella"/>
                <a:cs typeface="Stella"/>
                <a:sym typeface="Stella"/>
              </a:rPr>
              <a:t>Methodology</a:t>
            </a:r>
          </a:p>
        </p:txBody>
      </p:sp>
      <p:grpSp>
        <p:nvGrpSpPr>
          <p:cNvPr name="Group 9" id="9"/>
          <p:cNvGrpSpPr/>
          <p:nvPr/>
        </p:nvGrpSpPr>
        <p:grpSpPr>
          <a:xfrm rot="0">
            <a:off x="3528203" y="3222044"/>
            <a:ext cx="12451639" cy="2440091"/>
            <a:chOff x="0" y="0"/>
            <a:chExt cx="3279444" cy="642658"/>
          </a:xfrm>
        </p:grpSpPr>
        <p:sp>
          <p:nvSpPr>
            <p:cNvPr name="Freeform 10" id="10"/>
            <p:cNvSpPr/>
            <p:nvPr/>
          </p:nvSpPr>
          <p:spPr>
            <a:xfrm flipH="false" flipV="false" rot="0">
              <a:off x="0" y="0"/>
              <a:ext cx="3279444" cy="642658"/>
            </a:xfrm>
            <a:custGeom>
              <a:avLst/>
              <a:gdLst/>
              <a:ahLst/>
              <a:cxnLst/>
              <a:rect r="r" b="b" t="t" l="l"/>
              <a:pathLst>
                <a:path h="642658" w="3279444">
                  <a:moveTo>
                    <a:pt x="31710" y="0"/>
                  </a:moveTo>
                  <a:lnTo>
                    <a:pt x="3247734" y="0"/>
                  </a:lnTo>
                  <a:cubicBezTo>
                    <a:pt x="3256144" y="0"/>
                    <a:pt x="3264210" y="3341"/>
                    <a:pt x="3270157" y="9288"/>
                  </a:cubicBezTo>
                  <a:cubicBezTo>
                    <a:pt x="3276103" y="15234"/>
                    <a:pt x="3279444" y="23300"/>
                    <a:pt x="3279444" y="31710"/>
                  </a:cubicBezTo>
                  <a:lnTo>
                    <a:pt x="3279444" y="610948"/>
                  </a:lnTo>
                  <a:cubicBezTo>
                    <a:pt x="3279444" y="628461"/>
                    <a:pt x="3265247" y="642658"/>
                    <a:pt x="3247734" y="642658"/>
                  </a:cubicBezTo>
                  <a:lnTo>
                    <a:pt x="31710" y="642658"/>
                  </a:lnTo>
                  <a:cubicBezTo>
                    <a:pt x="23300" y="642658"/>
                    <a:pt x="15234" y="639317"/>
                    <a:pt x="9288" y="633370"/>
                  </a:cubicBezTo>
                  <a:cubicBezTo>
                    <a:pt x="3341" y="627423"/>
                    <a:pt x="0" y="619358"/>
                    <a:pt x="0" y="610948"/>
                  </a:cubicBezTo>
                  <a:lnTo>
                    <a:pt x="0" y="31710"/>
                  </a:lnTo>
                  <a:cubicBezTo>
                    <a:pt x="0" y="23300"/>
                    <a:pt x="3341" y="15234"/>
                    <a:pt x="9288" y="9288"/>
                  </a:cubicBezTo>
                  <a:cubicBezTo>
                    <a:pt x="15234" y="3341"/>
                    <a:pt x="23300" y="0"/>
                    <a:pt x="31710" y="0"/>
                  </a:cubicBezTo>
                  <a:close/>
                </a:path>
              </a:pathLst>
            </a:custGeom>
            <a:solidFill>
              <a:srgbClr val="FFFFFF"/>
            </a:solidFill>
          </p:spPr>
        </p:sp>
        <p:sp>
          <p:nvSpPr>
            <p:cNvPr name="TextBox 11" id="11"/>
            <p:cNvSpPr txBox="true"/>
            <p:nvPr/>
          </p:nvSpPr>
          <p:spPr>
            <a:xfrm>
              <a:off x="0" y="-38100"/>
              <a:ext cx="3279444" cy="680758"/>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3528203" y="3374422"/>
            <a:ext cx="12260090" cy="2139726"/>
            <a:chOff x="0" y="0"/>
            <a:chExt cx="3228995" cy="563549"/>
          </a:xfrm>
        </p:grpSpPr>
        <p:sp>
          <p:nvSpPr>
            <p:cNvPr name="Freeform 13" id="13"/>
            <p:cNvSpPr/>
            <p:nvPr/>
          </p:nvSpPr>
          <p:spPr>
            <a:xfrm flipH="false" flipV="false" rot="0">
              <a:off x="0" y="0"/>
              <a:ext cx="3228995" cy="563549"/>
            </a:xfrm>
            <a:custGeom>
              <a:avLst/>
              <a:gdLst/>
              <a:ahLst/>
              <a:cxnLst/>
              <a:rect r="r" b="b" t="t" l="l"/>
              <a:pathLst>
                <a:path h="563549" w="3228995">
                  <a:moveTo>
                    <a:pt x="32205" y="0"/>
                  </a:moveTo>
                  <a:lnTo>
                    <a:pt x="3196790" y="0"/>
                  </a:lnTo>
                  <a:cubicBezTo>
                    <a:pt x="3205331" y="0"/>
                    <a:pt x="3213522" y="3393"/>
                    <a:pt x="3219562" y="9433"/>
                  </a:cubicBezTo>
                  <a:cubicBezTo>
                    <a:pt x="3225602" y="15472"/>
                    <a:pt x="3228995" y="23664"/>
                    <a:pt x="3228995" y="32205"/>
                  </a:cubicBezTo>
                  <a:lnTo>
                    <a:pt x="3228995" y="531344"/>
                  </a:lnTo>
                  <a:cubicBezTo>
                    <a:pt x="3228995" y="549130"/>
                    <a:pt x="3214576" y="563549"/>
                    <a:pt x="3196790" y="563549"/>
                  </a:cubicBezTo>
                  <a:lnTo>
                    <a:pt x="32205" y="563549"/>
                  </a:lnTo>
                  <a:cubicBezTo>
                    <a:pt x="23664" y="563549"/>
                    <a:pt x="15472" y="560156"/>
                    <a:pt x="9433" y="554116"/>
                  </a:cubicBezTo>
                  <a:cubicBezTo>
                    <a:pt x="3393" y="548077"/>
                    <a:pt x="0" y="539885"/>
                    <a:pt x="0" y="531344"/>
                  </a:cubicBezTo>
                  <a:lnTo>
                    <a:pt x="0" y="32205"/>
                  </a:lnTo>
                  <a:cubicBezTo>
                    <a:pt x="0" y="23664"/>
                    <a:pt x="3393" y="15472"/>
                    <a:pt x="9433" y="9433"/>
                  </a:cubicBezTo>
                  <a:cubicBezTo>
                    <a:pt x="15472" y="3393"/>
                    <a:pt x="23664" y="0"/>
                    <a:pt x="32205" y="0"/>
                  </a:cubicBezTo>
                  <a:close/>
                </a:path>
              </a:pathLst>
            </a:custGeom>
            <a:solidFill>
              <a:srgbClr val="FFFFFF"/>
            </a:solidFill>
            <a:ln w="38100" cap="rnd">
              <a:solidFill>
                <a:srgbClr val="F4AC78"/>
              </a:solidFill>
              <a:prstDash val="lgDash"/>
              <a:round/>
            </a:ln>
          </p:spPr>
        </p:sp>
        <p:sp>
          <p:nvSpPr>
            <p:cNvPr name="TextBox 14" id="14"/>
            <p:cNvSpPr txBox="true"/>
            <p:nvPr/>
          </p:nvSpPr>
          <p:spPr>
            <a:xfrm>
              <a:off x="0" y="-38100"/>
              <a:ext cx="3228995" cy="601649"/>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2308158" y="3222044"/>
            <a:ext cx="2440091" cy="2440091"/>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0">
            <a:off x="2458340" y="3372227"/>
            <a:ext cx="2139726" cy="2139726"/>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47625" cap="sq">
              <a:solidFill>
                <a:srgbClr val="F4AC78"/>
              </a:solidFill>
              <a:prstDash val="dash"/>
              <a:miter/>
            </a:ln>
          </p:spPr>
        </p:sp>
        <p:sp>
          <p:nvSpPr>
            <p:cNvPr name="TextBox 20" id="2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1" id="21"/>
          <p:cNvGrpSpPr/>
          <p:nvPr/>
        </p:nvGrpSpPr>
        <p:grpSpPr>
          <a:xfrm rot="0">
            <a:off x="3528203" y="6024085"/>
            <a:ext cx="12451639" cy="2440091"/>
            <a:chOff x="0" y="0"/>
            <a:chExt cx="3279444" cy="642658"/>
          </a:xfrm>
        </p:grpSpPr>
        <p:sp>
          <p:nvSpPr>
            <p:cNvPr name="Freeform 22" id="22"/>
            <p:cNvSpPr/>
            <p:nvPr/>
          </p:nvSpPr>
          <p:spPr>
            <a:xfrm flipH="false" flipV="false" rot="0">
              <a:off x="0" y="0"/>
              <a:ext cx="3279444" cy="642658"/>
            </a:xfrm>
            <a:custGeom>
              <a:avLst/>
              <a:gdLst/>
              <a:ahLst/>
              <a:cxnLst/>
              <a:rect r="r" b="b" t="t" l="l"/>
              <a:pathLst>
                <a:path h="642658" w="3279444">
                  <a:moveTo>
                    <a:pt x="31710" y="0"/>
                  </a:moveTo>
                  <a:lnTo>
                    <a:pt x="3247734" y="0"/>
                  </a:lnTo>
                  <a:cubicBezTo>
                    <a:pt x="3256144" y="0"/>
                    <a:pt x="3264210" y="3341"/>
                    <a:pt x="3270157" y="9288"/>
                  </a:cubicBezTo>
                  <a:cubicBezTo>
                    <a:pt x="3276103" y="15234"/>
                    <a:pt x="3279444" y="23300"/>
                    <a:pt x="3279444" y="31710"/>
                  </a:cubicBezTo>
                  <a:lnTo>
                    <a:pt x="3279444" y="610948"/>
                  </a:lnTo>
                  <a:cubicBezTo>
                    <a:pt x="3279444" y="628461"/>
                    <a:pt x="3265247" y="642658"/>
                    <a:pt x="3247734" y="642658"/>
                  </a:cubicBezTo>
                  <a:lnTo>
                    <a:pt x="31710" y="642658"/>
                  </a:lnTo>
                  <a:cubicBezTo>
                    <a:pt x="23300" y="642658"/>
                    <a:pt x="15234" y="639317"/>
                    <a:pt x="9288" y="633370"/>
                  </a:cubicBezTo>
                  <a:cubicBezTo>
                    <a:pt x="3341" y="627423"/>
                    <a:pt x="0" y="619358"/>
                    <a:pt x="0" y="610948"/>
                  </a:cubicBezTo>
                  <a:lnTo>
                    <a:pt x="0" y="31710"/>
                  </a:lnTo>
                  <a:cubicBezTo>
                    <a:pt x="0" y="23300"/>
                    <a:pt x="3341" y="15234"/>
                    <a:pt x="9288" y="9288"/>
                  </a:cubicBezTo>
                  <a:cubicBezTo>
                    <a:pt x="15234" y="3341"/>
                    <a:pt x="23300" y="0"/>
                    <a:pt x="31710" y="0"/>
                  </a:cubicBezTo>
                  <a:close/>
                </a:path>
              </a:pathLst>
            </a:custGeom>
            <a:solidFill>
              <a:srgbClr val="FFFFFF"/>
            </a:solidFill>
          </p:spPr>
        </p:sp>
        <p:sp>
          <p:nvSpPr>
            <p:cNvPr name="TextBox 23" id="23"/>
            <p:cNvSpPr txBox="true"/>
            <p:nvPr/>
          </p:nvSpPr>
          <p:spPr>
            <a:xfrm>
              <a:off x="0" y="-38100"/>
              <a:ext cx="3279444" cy="680758"/>
            </a:xfrm>
            <a:prstGeom prst="rect">
              <a:avLst/>
            </a:prstGeom>
          </p:spPr>
          <p:txBody>
            <a:bodyPr anchor="ctr" rtlCol="false" tIns="50800" lIns="50800" bIns="50800" rIns="50800"/>
            <a:lstStyle/>
            <a:p>
              <a:pPr algn="ctr">
                <a:lnSpc>
                  <a:spcPts val="2659"/>
                </a:lnSpc>
              </a:pPr>
            </a:p>
          </p:txBody>
        </p:sp>
      </p:grpSp>
      <p:grpSp>
        <p:nvGrpSpPr>
          <p:cNvPr name="Group 24" id="24"/>
          <p:cNvGrpSpPr/>
          <p:nvPr/>
        </p:nvGrpSpPr>
        <p:grpSpPr>
          <a:xfrm rot="0">
            <a:off x="3528203" y="6174267"/>
            <a:ext cx="12260090" cy="2139726"/>
            <a:chOff x="0" y="0"/>
            <a:chExt cx="3228995" cy="563549"/>
          </a:xfrm>
        </p:grpSpPr>
        <p:sp>
          <p:nvSpPr>
            <p:cNvPr name="Freeform 25" id="25"/>
            <p:cNvSpPr/>
            <p:nvPr/>
          </p:nvSpPr>
          <p:spPr>
            <a:xfrm flipH="false" flipV="false" rot="0">
              <a:off x="0" y="0"/>
              <a:ext cx="3228995" cy="563549"/>
            </a:xfrm>
            <a:custGeom>
              <a:avLst/>
              <a:gdLst/>
              <a:ahLst/>
              <a:cxnLst/>
              <a:rect r="r" b="b" t="t" l="l"/>
              <a:pathLst>
                <a:path h="563549" w="3228995">
                  <a:moveTo>
                    <a:pt x="32205" y="0"/>
                  </a:moveTo>
                  <a:lnTo>
                    <a:pt x="3196790" y="0"/>
                  </a:lnTo>
                  <a:cubicBezTo>
                    <a:pt x="3205331" y="0"/>
                    <a:pt x="3213522" y="3393"/>
                    <a:pt x="3219562" y="9433"/>
                  </a:cubicBezTo>
                  <a:cubicBezTo>
                    <a:pt x="3225602" y="15472"/>
                    <a:pt x="3228995" y="23664"/>
                    <a:pt x="3228995" y="32205"/>
                  </a:cubicBezTo>
                  <a:lnTo>
                    <a:pt x="3228995" y="531344"/>
                  </a:lnTo>
                  <a:cubicBezTo>
                    <a:pt x="3228995" y="549130"/>
                    <a:pt x="3214576" y="563549"/>
                    <a:pt x="3196790" y="563549"/>
                  </a:cubicBezTo>
                  <a:lnTo>
                    <a:pt x="32205" y="563549"/>
                  </a:lnTo>
                  <a:cubicBezTo>
                    <a:pt x="23664" y="563549"/>
                    <a:pt x="15472" y="560156"/>
                    <a:pt x="9433" y="554116"/>
                  </a:cubicBezTo>
                  <a:cubicBezTo>
                    <a:pt x="3393" y="548077"/>
                    <a:pt x="0" y="539885"/>
                    <a:pt x="0" y="531344"/>
                  </a:cubicBezTo>
                  <a:lnTo>
                    <a:pt x="0" y="32205"/>
                  </a:lnTo>
                  <a:cubicBezTo>
                    <a:pt x="0" y="23664"/>
                    <a:pt x="3393" y="15472"/>
                    <a:pt x="9433" y="9433"/>
                  </a:cubicBezTo>
                  <a:cubicBezTo>
                    <a:pt x="15472" y="3393"/>
                    <a:pt x="23664" y="0"/>
                    <a:pt x="32205" y="0"/>
                  </a:cubicBezTo>
                  <a:close/>
                </a:path>
              </a:pathLst>
            </a:custGeom>
            <a:solidFill>
              <a:srgbClr val="FFFFFF"/>
            </a:solidFill>
            <a:ln w="38100" cap="rnd">
              <a:solidFill>
                <a:srgbClr val="F4AC78"/>
              </a:solidFill>
              <a:prstDash val="lgDash"/>
              <a:round/>
            </a:ln>
          </p:spPr>
        </p:sp>
        <p:sp>
          <p:nvSpPr>
            <p:cNvPr name="TextBox 26" id="26"/>
            <p:cNvSpPr txBox="true"/>
            <p:nvPr/>
          </p:nvSpPr>
          <p:spPr>
            <a:xfrm>
              <a:off x="0" y="-38100"/>
              <a:ext cx="3228995" cy="601649"/>
            </a:xfrm>
            <a:prstGeom prst="rect">
              <a:avLst/>
            </a:prstGeom>
          </p:spPr>
          <p:txBody>
            <a:bodyPr anchor="ctr" rtlCol="false" tIns="50800" lIns="50800" bIns="50800" rIns="50800"/>
            <a:lstStyle/>
            <a:p>
              <a:pPr algn="ctr">
                <a:lnSpc>
                  <a:spcPts val="2659"/>
                </a:lnSpc>
              </a:pPr>
            </a:p>
          </p:txBody>
        </p:sp>
      </p:grpSp>
      <p:grpSp>
        <p:nvGrpSpPr>
          <p:cNvPr name="Group 27" id="27"/>
          <p:cNvGrpSpPr/>
          <p:nvPr/>
        </p:nvGrpSpPr>
        <p:grpSpPr>
          <a:xfrm rot="0">
            <a:off x="2308158" y="6024085"/>
            <a:ext cx="2440091" cy="2440091"/>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29" id="2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30" id="30"/>
          <p:cNvGrpSpPr/>
          <p:nvPr/>
        </p:nvGrpSpPr>
        <p:grpSpPr>
          <a:xfrm rot="0">
            <a:off x="2458340" y="6174267"/>
            <a:ext cx="2139726" cy="2139726"/>
            <a:chOff x="0" y="0"/>
            <a:chExt cx="812800" cy="812800"/>
          </a:xfrm>
        </p:grpSpPr>
        <p:sp>
          <p:nvSpPr>
            <p:cNvPr name="Freeform 31" id="3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47625" cap="sq">
              <a:solidFill>
                <a:srgbClr val="F4AC78"/>
              </a:solidFill>
              <a:prstDash val="dash"/>
              <a:miter/>
            </a:ln>
          </p:spPr>
        </p:sp>
        <p:sp>
          <p:nvSpPr>
            <p:cNvPr name="TextBox 32" id="3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TextBox 33" id="33"/>
          <p:cNvSpPr txBox="true"/>
          <p:nvPr/>
        </p:nvSpPr>
        <p:spPr>
          <a:xfrm rot="0">
            <a:off x="4992952" y="3647294"/>
            <a:ext cx="10605002" cy="1465765"/>
          </a:xfrm>
          <a:prstGeom prst="rect">
            <a:avLst/>
          </a:prstGeom>
        </p:spPr>
        <p:txBody>
          <a:bodyPr anchor="t" rtlCol="false" tIns="0" lIns="0" bIns="0" rIns="0">
            <a:spAutoFit/>
          </a:bodyPr>
          <a:lstStyle/>
          <a:p>
            <a:pPr algn="l">
              <a:lnSpc>
                <a:spcPts val="5718"/>
              </a:lnSpc>
            </a:pPr>
            <a:r>
              <a:rPr lang="en-US" sz="4084">
                <a:solidFill>
                  <a:srgbClr val="6B452F"/>
                </a:solidFill>
                <a:latin typeface="Anicon Sans"/>
                <a:ea typeface="Anicon Sans"/>
                <a:cs typeface="Anicon Sans"/>
                <a:sym typeface="Anicon Sans"/>
              </a:rPr>
              <a:t>Lorem ipsum dolor sit amet, consectetur adipiscing elit. Praesent rutrum maximus mauris sed sodales. </a:t>
            </a:r>
          </a:p>
        </p:txBody>
      </p:sp>
      <p:sp>
        <p:nvSpPr>
          <p:cNvPr name="TextBox 34" id="34"/>
          <p:cNvSpPr txBox="true"/>
          <p:nvPr/>
        </p:nvSpPr>
        <p:spPr>
          <a:xfrm rot="0">
            <a:off x="4992952" y="6449335"/>
            <a:ext cx="10605002" cy="1465765"/>
          </a:xfrm>
          <a:prstGeom prst="rect">
            <a:avLst/>
          </a:prstGeom>
        </p:spPr>
        <p:txBody>
          <a:bodyPr anchor="t" rtlCol="false" tIns="0" lIns="0" bIns="0" rIns="0">
            <a:spAutoFit/>
          </a:bodyPr>
          <a:lstStyle/>
          <a:p>
            <a:pPr algn="l">
              <a:lnSpc>
                <a:spcPts val="5718"/>
              </a:lnSpc>
            </a:pPr>
            <a:r>
              <a:rPr lang="en-US" sz="4084">
                <a:solidFill>
                  <a:srgbClr val="6B452F"/>
                </a:solidFill>
                <a:latin typeface="Anicon Sans"/>
                <a:ea typeface="Anicon Sans"/>
                <a:cs typeface="Anicon Sans"/>
                <a:sym typeface="Anicon Sans"/>
              </a:rPr>
              <a:t>Lorem ipsum dolor sit amet, consectetur adipiscing elit. Praesent rutrum maximus mauris sed sodales. </a:t>
            </a:r>
          </a:p>
        </p:txBody>
      </p:sp>
      <p:sp>
        <p:nvSpPr>
          <p:cNvPr name="TextBox 35" id="35"/>
          <p:cNvSpPr txBox="true"/>
          <p:nvPr/>
        </p:nvSpPr>
        <p:spPr>
          <a:xfrm rot="0">
            <a:off x="2811261" y="2710248"/>
            <a:ext cx="1270743" cy="2917334"/>
          </a:xfrm>
          <a:prstGeom prst="rect">
            <a:avLst/>
          </a:prstGeom>
        </p:spPr>
        <p:txBody>
          <a:bodyPr anchor="t" rtlCol="false" tIns="0" lIns="0" bIns="0" rIns="0">
            <a:spAutoFit/>
          </a:bodyPr>
          <a:lstStyle/>
          <a:p>
            <a:pPr algn="ctr">
              <a:lnSpc>
                <a:spcPts val="23477"/>
              </a:lnSpc>
            </a:pPr>
            <a:r>
              <a:rPr lang="en-US" sz="16769">
                <a:solidFill>
                  <a:srgbClr val="6B452F"/>
                </a:solidFill>
                <a:latin typeface="Stella"/>
                <a:ea typeface="Stella"/>
                <a:cs typeface="Stella"/>
                <a:sym typeface="Stella"/>
              </a:rPr>
              <a:t>1</a:t>
            </a:r>
          </a:p>
        </p:txBody>
      </p:sp>
      <p:sp>
        <p:nvSpPr>
          <p:cNvPr name="TextBox 36" id="36"/>
          <p:cNvSpPr txBox="true"/>
          <p:nvPr/>
        </p:nvSpPr>
        <p:spPr>
          <a:xfrm rot="0">
            <a:off x="2839836" y="5473345"/>
            <a:ext cx="1270743" cy="2917334"/>
          </a:xfrm>
          <a:prstGeom prst="rect">
            <a:avLst/>
          </a:prstGeom>
        </p:spPr>
        <p:txBody>
          <a:bodyPr anchor="t" rtlCol="false" tIns="0" lIns="0" bIns="0" rIns="0">
            <a:spAutoFit/>
          </a:bodyPr>
          <a:lstStyle/>
          <a:p>
            <a:pPr algn="ctr">
              <a:lnSpc>
                <a:spcPts val="23477"/>
              </a:lnSpc>
            </a:pPr>
            <a:r>
              <a:rPr lang="en-US" sz="16769">
                <a:solidFill>
                  <a:srgbClr val="6B452F"/>
                </a:solidFill>
                <a:latin typeface="Stella"/>
                <a:ea typeface="Stella"/>
                <a:cs typeface="Stella"/>
                <a:sym typeface="Stella"/>
              </a:rPr>
              <a:t>2</a:t>
            </a:r>
          </a:p>
        </p:txBody>
      </p:sp>
      <p:sp>
        <p:nvSpPr>
          <p:cNvPr name="Freeform 37" id="37"/>
          <p:cNvSpPr/>
          <p:nvPr/>
        </p:nvSpPr>
        <p:spPr>
          <a:xfrm flipH="true" flipV="false" rot="0">
            <a:off x="-490541" y="152400"/>
            <a:ext cx="4226200" cy="3273384"/>
          </a:xfrm>
          <a:custGeom>
            <a:avLst/>
            <a:gdLst/>
            <a:ahLst/>
            <a:cxnLst/>
            <a:rect r="r" b="b" t="t" l="l"/>
            <a:pathLst>
              <a:path h="3273384" w="4226200">
                <a:moveTo>
                  <a:pt x="4226200" y="0"/>
                </a:moveTo>
                <a:lnTo>
                  <a:pt x="0" y="0"/>
                </a:lnTo>
                <a:lnTo>
                  <a:pt x="0" y="3273384"/>
                </a:lnTo>
                <a:lnTo>
                  <a:pt x="4226200" y="3273384"/>
                </a:lnTo>
                <a:lnTo>
                  <a:pt x="422620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38" id="38"/>
          <p:cNvSpPr/>
          <p:nvPr/>
        </p:nvSpPr>
        <p:spPr>
          <a:xfrm flipH="false" flipV="false" rot="0">
            <a:off x="15597954" y="-1254706"/>
            <a:ext cx="2229473" cy="4114800"/>
          </a:xfrm>
          <a:custGeom>
            <a:avLst/>
            <a:gdLst/>
            <a:ahLst/>
            <a:cxnLst/>
            <a:rect r="r" b="b" t="t" l="l"/>
            <a:pathLst>
              <a:path h="4114800" w="2229473">
                <a:moveTo>
                  <a:pt x="0" y="0"/>
                </a:moveTo>
                <a:lnTo>
                  <a:pt x="2229473" y="0"/>
                </a:lnTo>
                <a:lnTo>
                  <a:pt x="222947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9" id="39"/>
          <p:cNvSpPr/>
          <p:nvPr/>
        </p:nvSpPr>
        <p:spPr>
          <a:xfrm flipH="false" flipV="false" rot="0">
            <a:off x="1998158" y="8711825"/>
            <a:ext cx="5989588" cy="1165247"/>
          </a:xfrm>
          <a:custGeom>
            <a:avLst/>
            <a:gdLst/>
            <a:ahLst/>
            <a:cxnLst/>
            <a:rect r="r" b="b" t="t" l="l"/>
            <a:pathLst>
              <a:path h="1165247" w="5989588">
                <a:moveTo>
                  <a:pt x="0" y="0"/>
                </a:moveTo>
                <a:lnTo>
                  <a:pt x="5989588" y="0"/>
                </a:lnTo>
                <a:lnTo>
                  <a:pt x="5989588" y="1165247"/>
                </a:lnTo>
                <a:lnTo>
                  <a:pt x="0" y="116524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40" id="40"/>
          <p:cNvSpPr/>
          <p:nvPr/>
        </p:nvSpPr>
        <p:spPr>
          <a:xfrm flipH="true" flipV="false" rot="3993417">
            <a:off x="14874673" y="7391683"/>
            <a:ext cx="3676036" cy="4919269"/>
          </a:xfrm>
          <a:custGeom>
            <a:avLst/>
            <a:gdLst/>
            <a:ahLst/>
            <a:cxnLst/>
            <a:rect r="r" b="b" t="t" l="l"/>
            <a:pathLst>
              <a:path h="4919269" w="3676036">
                <a:moveTo>
                  <a:pt x="3676036" y="0"/>
                </a:moveTo>
                <a:lnTo>
                  <a:pt x="0" y="0"/>
                </a:lnTo>
                <a:lnTo>
                  <a:pt x="0" y="4919270"/>
                </a:lnTo>
                <a:lnTo>
                  <a:pt x="3676036" y="4919270"/>
                </a:lnTo>
                <a:lnTo>
                  <a:pt x="3676036"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ECDB"/>
        </a:solidFill>
      </p:bgPr>
    </p:bg>
    <p:spTree>
      <p:nvGrpSpPr>
        <p:cNvPr id="1" name=""/>
        <p:cNvGrpSpPr/>
        <p:nvPr/>
      </p:nvGrpSpPr>
      <p:grpSpPr>
        <a:xfrm>
          <a:off x="0" y="0"/>
          <a:ext cx="0" cy="0"/>
          <a:chOff x="0" y="0"/>
          <a:chExt cx="0" cy="0"/>
        </a:xfrm>
      </p:grpSpPr>
      <p:sp>
        <p:nvSpPr>
          <p:cNvPr name="Freeform 2" id="2"/>
          <p:cNvSpPr/>
          <p:nvPr/>
        </p:nvSpPr>
        <p:spPr>
          <a:xfrm flipH="false" flipV="false" rot="0">
            <a:off x="-1166255" y="-1531134"/>
            <a:ext cx="7638635" cy="7638635"/>
          </a:xfrm>
          <a:custGeom>
            <a:avLst/>
            <a:gdLst/>
            <a:ahLst/>
            <a:cxnLst/>
            <a:rect r="r" b="b" t="t" l="l"/>
            <a:pathLst>
              <a:path h="7638635" w="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6396180" y="-1531134"/>
            <a:ext cx="7638635" cy="7638635"/>
          </a:xfrm>
          <a:custGeom>
            <a:avLst/>
            <a:gdLst/>
            <a:ahLst/>
            <a:cxnLst/>
            <a:rect r="r" b="b" t="t" l="l"/>
            <a:pathLst>
              <a:path h="7638635" w="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3968140" y="-1531134"/>
            <a:ext cx="7638635" cy="7638635"/>
          </a:xfrm>
          <a:custGeom>
            <a:avLst/>
            <a:gdLst/>
            <a:ahLst/>
            <a:cxnLst/>
            <a:rect r="r" b="b" t="t" l="l"/>
            <a:pathLst>
              <a:path h="7638635" w="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166255" y="6042825"/>
            <a:ext cx="7638635" cy="7638635"/>
          </a:xfrm>
          <a:custGeom>
            <a:avLst/>
            <a:gdLst/>
            <a:ahLst/>
            <a:cxnLst/>
            <a:rect r="r" b="b" t="t" l="l"/>
            <a:pathLst>
              <a:path h="7638635" w="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6396180" y="6042825"/>
            <a:ext cx="7638635" cy="7638635"/>
          </a:xfrm>
          <a:custGeom>
            <a:avLst/>
            <a:gdLst/>
            <a:ahLst/>
            <a:cxnLst/>
            <a:rect r="r" b="b" t="t" l="l"/>
            <a:pathLst>
              <a:path h="7638635" w="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3968140" y="6042825"/>
            <a:ext cx="7638635" cy="7638635"/>
          </a:xfrm>
          <a:custGeom>
            <a:avLst/>
            <a:gdLst/>
            <a:ahLst/>
            <a:cxnLst/>
            <a:rect r="r" b="b" t="t" l="l"/>
            <a:pathLst>
              <a:path h="7638635" w="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8" id="8"/>
          <p:cNvGrpSpPr/>
          <p:nvPr/>
        </p:nvGrpSpPr>
        <p:grpSpPr>
          <a:xfrm rot="0">
            <a:off x="-876506" y="-667944"/>
            <a:ext cx="18651016" cy="12239729"/>
            <a:chOff x="0" y="0"/>
            <a:chExt cx="812800" cy="533400"/>
          </a:xfrm>
        </p:grpSpPr>
        <p:sp>
          <p:nvSpPr>
            <p:cNvPr name="Freeform 9" id="9"/>
            <p:cNvSpPr/>
            <p:nvPr/>
          </p:nvSpPr>
          <p:spPr>
            <a:xfrm flipH="false" flipV="false" rot="0">
              <a:off x="0" y="0"/>
              <a:ext cx="827989" cy="537638"/>
            </a:xfrm>
            <a:custGeom>
              <a:avLst/>
              <a:gdLst/>
              <a:ahLst/>
              <a:cxnLst/>
              <a:rect r="r" b="b" t="t" l="l"/>
              <a:pathLst>
                <a:path h="537638" w="827989">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name="TextBox 10" id="10"/>
            <p:cNvSpPr txBox="true"/>
            <p:nvPr/>
          </p:nvSpPr>
          <p:spPr>
            <a:xfrm>
              <a:off x="38100" y="50800"/>
              <a:ext cx="736600" cy="406400"/>
            </a:xfrm>
            <a:prstGeom prst="rect">
              <a:avLst/>
            </a:prstGeom>
          </p:spPr>
          <p:txBody>
            <a:bodyPr anchor="ctr" rtlCol="false" tIns="78350" lIns="78350" bIns="78350" rIns="78350"/>
            <a:lstStyle/>
            <a:p>
              <a:pPr algn="ctr">
                <a:lnSpc>
                  <a:spcPts val="2660"/>
                </a:lnSpc>
                <a:spcBef>
                  <a:spcPct val="0"/>
                </a:spcBef>
              </a:pPr>
            </a:p>
          </p:txBody>
        </p:sp>
      </p:grpSp>
      <p:grpSp>
        <p:nvGrpSpPr>
          <p:cNvPr name="Group 11" id="11"/>
          <p:cNvGrpSpPr/>
          <p:nvPr/>
        </p:nvGrpSpPr>
        <p:grpSpPr>
          <a:xfrm rot="0">
            <a:off x="-207879" y="-229157"/>
            <a:ext cx="17313762" cy="11362156"/>
            <a:chOff x="0" y="0"/>
            <a:chExt cx="812800" cy="533400"/>
          </a:xfrm>
        </p:grpSpPr>
        <p:sp>
          <p:nvSpPr>
            <p:cNvPr name="Freeform 12" id="12"/>
            <p:cNvSpPr/>
            <p:nvPr/>
          </p:nvSpPr>
          <p:spPr>
            <a:xfrm flipH="false" flipV="false" rot="0">
              <a:off x="0" y="0"/>
              <a:ext cx="827989" cy="537638"/>
            </a:xfrm>
            <a:custGeom>
              <a:avLst/>
              <a:gdLst/>
              <a:ahLst/>
              <a:cxnLst/>
              <a:rect r="r" b="b" t="t" l="l"/>
              <a:pathLst>
                <a:path h="537638" w="827989">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a:ln w="104775" cap="sq">
              <a:solidFill>
                <a:srgbClr val="F4AC78"/>
              </a:solidFill>
              <a:prstDash val="lgDash"/>
              <a:miter/>
            </a:ln>
          </p:spPr>
        </p:sp>
        <p:sp>
          <p:nvSpPr>
            <p:cNvPr name="TextBox 13" id="13"/>
            <p:cNvSpPr txBox="true"/>
            <p:nvPr/>
          </p:nvSpPr>
          <p:spPr>
            <a:xfrm>
              <a:off x="38100" y="50800"/>
              <a:ext cx="736600" cy="406400"/>
            </a:xfrm>
            <a:prstGeom prst="rect">
              <a:avLst/>
            </a:prstGeom>
          </p:spPr>
          <p:txBody>
            <a:bodyPr anchor="ctr" rtlCol="false" tIns="78350" lIns="78350" bIns="78350" rIns="78350"/>
            <a:lstStyle/>
            <a:p>
              <a:pPr algn="ctr">
                <a:lnSpc>
                  <a:spcPts val="2660"/>
                </a:lnSpc>
                <a:spcBef>
                  <a:spcPct val="0"/>
                </a:spcBef>
              </a:pPr>
            </a:p>
          </p:txBody>
        </p:sp>
      </p:grpSp>
      <p:sp>
        <p:nvSpPr>
          <p:cNvPr name="TextBox 14" id="14"/>
          <p:cNvSpPr txBox="true"/>
          <p:nvPr/>
        </p:nvSpPr>
        <p:spPr>
          <a:xfrm rot="0">
            <a:off x="4043904" y="752475"/>
            <a:ext cx="10200191" cy="2112011"/>
          </a:xfrm>
          <a:prstGeom prst="rect">
            <a:avLst/>
          </a:prstGeom>
        </p:spPr>
        <p:txBody>
          <a:bodyPr anchor="t" rtlCol="false" tIns="0" lIns="0" bIns="0" rIns="0">
            <a:spAutoFit/>
          </a:bodyPr>
          <a:lstStyle/>
          <a:p>
            <a:pPr algn="ctr">
              <a:lnSpc>
                <a:spcPts val="16939"/>
              </a:lnSpc>
            </a:pPr>
            <a:r>
              <a:rPr lang="en-US" sz="12099">
                <a:solidFill>
                  <a:srgbClr val="6B452F"/>
                </a:solidFill>
                <a:latin typeface="Stella"/>
                <a:ea typeface="Stella"/>
                <a:cs typeface="Stella"/>
                <a:sym typeface="Stella"/>
              </a:rPr>
              <a:t>Project Goals</a:t>
            </a:r>
          </a:p>
        </p:txBody>
      </p:sp>
      <p:sp>
        <p:nvSpPr>
          <p:cNvPr name="TextBox 15" id="15"/>
          <p:cNvSpPr txBox="true"/>
          <p:nvPr/>
        </p:nvSpPr>
        <p:spPr>
          <a:xfrm rot="0">
            <a:off x="4120104" y="3787259"/>
            <a:ext cx="4328898" cy="2492375"/>
          </a:xfrm>
          <a:prstGeom prst="rect">
            <a:avLst/>
          </a:prstGeom>
        </p:spPr>
        <p:txBody>
          <a:bodyPr anchor="t" rtlCol="false" tIns="0" lIns="0" bIns="0" rIns="0">
            <a:spAutoFit/>
          </a:bodyPr>
          <a:lstStyle/>
          <a:p>
            <a:pPr algn="l">
              <a:lnSpc>
                <a:spcPts val="4900"/>
              </a:lnSpc>
            </a:pPr>
            <a:r>
              <a:rPr lang="en-US" sz="3500">
                <a:solidFill>
                  <a:srgbClr val="6B452F"/>
                </a:solidFill>
                <a:latin typeface="Anicon Sans"/>
                <a:ea typeface="Anicon Sans"/>
                <a:cs typeface="Anicon Sans"/>
                <a:sym typeface="Anicon Sans"/>
              </a:rPr>
              <a:t>Lorem ipsum dolor sit amet, consectetur adipiscing elit. Praesent rutrum maximus mauris sed sodales.  </a:t>
            </a:r>
          </a:p>
        </p:txBody>
      </p:sp>
      <p:sp>
        <p:nvSpPr>
          <p:cNvPr name="TextBox 16" id="16"/>
          <p:cNvSpPr txBox="true"/>
          <p:nvPr/>
        </p:nvSpPr>
        <p:spPr>
          <a:xfrm rot="0">
            <a:off x="10019973" y="6879192"/>
            <a:ext cx="4328898" cy="2489528"/>
          </a:xfrm>
          <a:prstGeom prst="rect">
            <a:avLst/>
          </a:prstGeom>
        </p:spPr>
        <p:txBody>
          <a:bodyPr anchor="t" rtlCol="false" tIns="0" lIns="0" bIns="0" rIns="0">
            <a:spAutoFit/>
          </a:bodyPr>
          <a:lstStyle/>
          <a:p>
            <a:pPr algn="l" marL="0" indent="0" lvl="0">
              <a:lnSpc>
                <a:spcPts val="4899"/>
              </a:lnSpc>
              <a:spcBef>
                <a:spcPct val="0"/>
              </a:spcBef>
            </a:pPr>
            <a:r>
              <a:rPr lang="en-US" sz="3499">
                <a:solidFill>
                  <a:srgbClr val="6B452F"/>
                </a:solidFill>
                <a:latin typeface="Anicon Sans"/>
                <a:ea typeface="Anicon Sans"/>
                <a:cs typeface="Anicon Sans"/>
                <a:sym typeface="Anicon Sans"/>
              </a:rPr>
              <a:t>Lorem ipsum dolor sit amet, consectetur adipiscing elit. Praesent rutrum maximus mauris sed sodales.</a:t>
            </a:r>
            <a:r>
              <a:rPr lang="en-US" sz="3499">
                <a:solidFill>
                  <a:srgbClr val="6B452F"/>
                </a:solidFill>
                <a:latin typeface="Anicon Sans"/>
                <a:ea typeface="Anicon Sans"/>
                <a:cs typeface="Anicon Sans"/>
                <a:sym typeface="Anicon Sans"/>
              </a:rPr>
              <a:t> </a:t>
            </a:r>
          </a:p>
        </p:txBody>
      </p:sp>
      <p:sp>
        <p:nvSpPr>
          <p:cNvPr name="TextBox 17" id="17"/>
          <p:cNvSpPr txBox="true"/>
          <p:nvPr/>
        </p:nvSpPr>
        <p:spPr>
          <a:xfrm rot="0">
            <a:off x="3205624" y="3000572"/>
            <a:ext cx="838280" cy="1923853"/>
          </a:xfrm>
          <a:prstGeom prst="rect">
            <a:avLst/>
          </a:prstGeom>
        </p:spPr>
        <p:txBody>
          <a:bodyPr anchor="t" rtlCol="false" tIns="0" lIns="0" bIns="0" rIns="0">
            <a:spAutoFit/>
          </a:bodyPr>
          <a:lstStyle/>
          <a:p>
            <a:pPr algn="ctr">
              <a:lnSpc>
                <a:spcPts val="15487"/>
              </a:lnSpc>
            </a:pPr>
            <a:r>
              <a:rPr lang="en-US" sz="11062">
                <a:solidFill>
                  <a:srgbClr val="6B452F"/>
                </a:solidFill>
                <a:latin typeface="Stella"/>
                <a:ea typeface="Stella"/>
                <a:cs typeface="Stella"/>
                <a:sym typeface="Stella"/>
              </a:rPr>
              <a:t>1.</a:t>
            </a:r>
          </a:p>
        </p:txBody>
      </p:sp>
      <p:sp>
        <p:nvSpPr>
          <p:cNvPr name="Freeform 18" id="18"/>
          <p:cNvSpPr/>
          <p:nvPr/>
        </p:nvSpPr>
        <p:spPr>
          <a:xfrm flipH="true" flipV="false" rot="0">
            <a:off x="688123" y="837725"/>
            <a:ext cx="4226200" cy="3273384"/>
          </a:xfrm>
          <a:custGeom>
            <a:avLst/>
            <a:gdLst/>
            <a:ahLst/>
            <a:cxnLst/>
            <a:rect r="r" b="b" t="t" l="l"/>
            <a:pathLst>
              <a:path h="3273384" w="4226200">
                <a:moveTo>
                  <a:pt x="4226200" y="0"/>
                </a:moveTo>
                <a:lnTo>
                  <a:pt x="0" y="0"/>
                </a:lnTo>
                <a:lnTo>
                  <a:pt x="0" y="3273384"/>
                </a:lnTo>
                <a:lnTo>
                  <a:pt x="4226200" y="3273384"/>
                </a:lnTo>
                <a:lnTo>
                  <a:pt x="422620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9" id="19"/>
          <p:cNvSpPr/>
          <p:nvPr/>
        </p:nvSpPr>
        <p:spPr>
          <a:xfrm flipH="true" flipV="false" rot="0">
            <a:off x="13033100" y="8225909"/>
            <a:ext cx="4226200" cy="3273384"/>
          </a:xfrm>
          <a:custGeom>
            <a:avLst/>
            <a:gdLst/>
            <a:ahLst/>
            <a:cxnLst/>
            <a:rect r="r" b="b" t="t" l="l"/>
            <a:pathLst>
              <a:path h="3273384" w="4226200">
                <a:moveTo>
                  <a:pt x="4226200" y="0"/>
                </a:moveTo>
                <a:lnTo>
                  <a:pt x="0" y="0"/>
                </a:lnTo>
                <a:lnTo>
                  <a:pt x="0" y="3273383"/>
                </a:lnTo>
                <a:lnTo>
                  <a:pt x="4226200" y="3273383"/>
                </a:lnTo>
                <a:lnTo>
                  <a:pt x="422620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0" id="20"/>
          <p:cNvSpPr/>
          <p:nvPr/>
        </p:nvSpPr>
        <p:spPr>
          <a:xfrm flipH="false" flipV="false" rot="0">
            <a:off x="14244096" y="1028700"/>
            <a:ext cx="3134748" cy="2209997"/>
          </a:xfrm>
          <a:custGeom>
            <a:avLst/>
            <a:gdLst/>
            <a:ahLst/>
            <a:cxnLst/>
            <a:rect r="r" b="b" t="t" l="l"/>
            <a:pathLst>
              <a:path h="2209997" w="3134748">
                <a:moveTo>
                  <a:pt x="0" y="0"/>
                </a:moveTo>
                <a:lnTo>
                  <a:pt x="3134748" y="0"/>
                </a:lnTo>
                <a:lnTo>
                  <a:pt x="3134748" y="2209997"/>
                </a:lnTo>
                <a:lnTo>
                  <a:pt x="0" y="2209997"/>
                </a:lnTo>
                <a:lnTo>
                  <a:pt x="0" y="0"/>
                </a:lnTo>
                <a:close/>
              </a:path>
            </a:pathLst>
          </a:custGeom>
          <a:blipFill>
            <a:blip r:embed="rId6"/>
            <a:stretch>
              <a:fillRect l="0" t="0" r="0" b="0"/>
            </a:stretch>
          </a:blipFill>
        </p:spPr>
      </p:sp>
      <p:sp>
        <p:nvSpPr>
          <p:cNvPr name="TextBox 21" id="21"/>
          <p:cNvSpPr txBox="true"/>
          <p:nvPr/>
        </p:nvSpPr>
        <p:spPr>
          <a:xfrm rot="0">
            <a:off x="10019973" y="3796784"/>
            <a:ext cx="4328898" cy="2489528"/>
          </a:xfrm>
          <a:prstGeom prst="rect">
            <a:avLst/>
          </a:prstGeom>
        </p:spPr>
        <p:txBody>
          <a:bodyPr anchor="t" rtlCol="false" tIns="0" lIns="0" bIns="0" rIns="0">
            <a:spAutoFit/>
          </a:bodyPr>
          <a:lstStyle/>
          <a:p>
            <a:pPr algn="l" marL="0" indent="0" lvl="0">
              <a:lnSpc>
                <a:spcPts val="4899"/>
              </a:lnSpc>
              <a:spcBef>
                <a:spcPct val="0"/>
              </a:spcBef>
            </a:pPr>
            <a:r>
              <a:rPr lang="en-US" sz="3499">
                <a:solidFill>
                  <a:srgbClr val="6B452F"/>
                </a:solidFill>
                <a:latin typeface="Anicon Sans"/>
                <a:ea typeface="Anicon Sans"/>
                <a:cs typeface="Anicon Sans"/>
                <a:sym typeface="Anicon Sans"/>
              </a:rPr>
              <a:t>Lorem ipsum dolor sit amet, consectetur adipiscing elit. Praesent rutrum maximus mauris sed sodales.</a:t>
            </a:r>
            <a:r>
              <a:rPr lang="en-US" sz="3499">
                <a:solidFill>
                  <a:srgbClr val="6B452F"/>
                </a:solidFill>
                <a:latin typeface="Anicon Sans"/>
                <a:ea typeface="Anicon Sans"/>
                <a:cs typeface="Anicon Sans"/>
                <a:sym typeface="Anicon Sans"/>
              </a:rPr>
              <a:t> </a:t>
            </a:r>
          </a:p>
        </p:txBody>
      </p:sp>
      <p:sp>
        <p:nvSpPr>
          <p:cNvPr name="TextBox 22" id="22"/>
          <p:cNvSpPr txBox="true"/>
          <p:nvPr/>
        </p:nvSpPr>
        <p:spPr>
          <a:xfrm rot="0">
            <a:off x="4120104" y="6879192"/>
            <a:ext cx="4328898" cy="2489528"/>
          </a:xfrm>
          <a:prstGeom prst="rect">
            <a:avLst/>
          </a:prstGeom>
        </p:spPr>
        <p:txBody>
          <a:bodyPr anchor="t" rtlCol="false" tIns="0" lIns="0" bIns="0" rIns="0">
            <a:spAutoFit/>
          </a:bodyPr>
          <a:lstStyle/>
          <a:p>
            <a:pPr algn="l" marL="0" indent="0" lvl="0">
              <a:lnSpc>
                <a:spcPts val="4899"/>
              </a:lnSpc>
              <a:spcBef>
                <a:spcPct val="0"/>
              </a:spcBef>
            </a:pPr>
            <a:r>
              <a:rPr lang="en-US" sz="3499">
                <a:solidFill>
                  <a:srgbClr val="6B452F"/>
                </a:solidFill>
                <a:latin typeface="Anicon Sans"/>
                <a:ea typeface="Anicon Sans"/>
                <a:cs typeface="Anicon Sans"/>
                <a:sym typeface="Anicon Sans"/>
              </a:rPr>
              <a:t>Lorem ipsum dolor sit amet, consectetur adipiscing elit. Praesent rutrum maximus mauris sed sodales.</a:t>
            </a:r>
            <a:r>
              <a:rPr lang="en-US" sz="3499">
                <a:solidFill>
                  <a:srgbClr val="6B452F"/>
                </a:solidFill>
                <a:latin typeface="Anicon Sans"/>
                <a:ea typeface="Anicon Sans"/>
                <a:cs typeface="Anicon Sans"/>
                <a:sym typeface="Anicon Sans"/>
              </a:rPr>
              <a:t> </a:t>
            </a:r>
          </a:p>
        </p:txBody>
      </p:sp>
      <p:sp>
        <p:nvSpPr>
          <p:cNvPr name="TextBox 23" id="23"/>
          <p:cNvSpPr txBox="true"/>
          <p:nvPr/>
        </p:nvSpPr>
        <p:spPr>
          <a:xfrm rot="0">
            <a:off x="9076918" y="3000572"/>
            <a:ext cx="838280" cy="1923853"/>
          </a:xfrm>
          <a:prstGeom prst="rect">
            <a:avLst/>
          </a:prstGeom>
        </p:spPr>
        <p:txBody>
          <a:bodyPr anchor="t" rtlCol="false" tIns="0" lIns="0" bIns="0" rIns="0">
            <a:spAutoFit/>
          </a:bodyPr>
          <a:lstStyle/>
          <a:p>
            <a:pPr algn="ctr">
              <a:lnSpc>
                <a:spcPts val="15487"/>
              </a:lnSpc>
            </a:pPr>
            <a:r>
              <a:rPr lang="en-US" sz="11062">
                <a:solidFill>
                  <a:srgbClr val="6B452F"/>
                </a:solidFill>
                <a:latin typeface="Stella"/>
                <a:ea typeface="Stella"/>
                <a:cs typeface="Stella"/>
                <a:sym typeface="Stella"/>
              </a:rPr>
              <a:t>2.</a:t>
            </a:r>
          </a:p>
        </p:txBody>
      </p:sp>
      <p:sp>
        <p:nvSpPr>
          <p:cNvPr name="TextBox 24" id="24"/>
          <p:cNvSpPr txBox="true"/>
          <p:nvPr/>
        </p:nvSpPr>
        <p:spPr>
          <a:xfrm rot="0">
            <a:off x="3205624" y="6082981"/>
            <a:ext cx="838280" cy="1923853"/>
          </a:xfrm>
          <a:prstGeom prst="rect">
            <a:avLst/>
          </a:prstGeom>
        </p:spPr>
        <p:txBody>
          <a:bodyPr anchor="t" rtlCol="false" tIns="0" lIns="0" bIns="0" rIns="0">
            <a:spAutoFit/>
          </a:bodyPr>
          <a:lstStyle/>
          <a:p>
            <a:pPr algn="ctr">
              <a:lnSpc>
                <a:spcPts val="15487"/>
              </a:lnSpc>
            </a:pPr>
            <a:r>
              <a:rPr lang="en-US" sz="11062">
                <a:solidFill>
                  <a:srgbClr val="6B452F"/>
                </a:solidFill>
                <a:latin typeface="Stella"/>
                <a:ea typeface="Stella"/>
                <a:cs typeface="Stella"/>
                <a:sym typeface="Stella"/>
              </a:rPr>
              <a:t>3.</a:t>
            </a:r>
          </a:p>
        </p:txBody>
      </p:sp>
      <p:sp>
        <p:nvSpPr>
          <p:cNvPr name="TextBox 25" id="25"/>
          <p:cNvSpPr txBox="true"/>
          <p:nvPr/>
        </p:nvSpPr>
        <p:spPr>
          <a:xfrm rot="0">
            <a:off x="9076918" y="6309241"/>
            <a:ext cx="838280" cy="1923853"/>
          </a:xfrm>
          <a:prstGeom prst="rect">
            <a:avLst/>
          </a:prstGeom>
        </p:spPr>
        <p:txBody>
          <a:bodyPr anchor="t" rtlCol="false" tIns="0" lIns="0" bIns="0" rIns="0">
            <a:spAutoFit/>
          </a:bodyPr>
          <a:lstStyle/>
          <a:p>
            <a:pPr algn="ctr">
              <a:lnSpc>
                <a:spcPts val="15487"/>
              </a:lnSpc>
            </a:pPr>
            <a:r>
              <a:rPr lang="en-US" sz="11062">
                <a:solidFill>
                  <a:srgbClr val="6B452F"/>
                </a:solidFill>
                <a:latin typeface="Stella"/>
                <a:ea typeface="Stella"/>
                <a:cs typeface="Stella"/>
                <a:sym typeface="Stella"/>
              </a:rPr>
              <a:t>4.</a:t>
            </a:r>
          </a:p>
        </p:txBody>
      </p:sp>
      <p:sp>
        <p:nvSpPr>
          <p:cNvPr name="Freeform 26" id="26"/>
          <p:cNvSpPr/>
          <p:nvPr/>
        </p:nvSpPr>
        <p:spPr>
          <a:xfrm flipH="true" flipV="false" rot="-576677">
            <a:off x="-416714" y="7543093"/>
            <a:ext cx="3563211" cy="4768288"/>
          </a:xfrm>
          <a:custGeom>
            <a:avLst/>
            <a:gdLst/>
            <a:ahLst/>
            <a:cxnLst/>
            <a:rect r="r" b="b" t="t" l="l"/>
            <a:pathLst>
              <a:path h="4768288" w="3563211">
                <a:moveTo>
                  <a:pt x="3563211" y="0"/>
                </a:moveTo>
                <a:lnTo>
                  <a:pt x="0" y="0"/>
                </a:lnTo>
                <a:lnTo>
                  <a:pt x="0" y="4768287"/>
                </a:lnTo>
                <a:lnTo>
                  <a:pt x="3563211" y="4768287"/>
                </a:lnTo>
                <a:lnTo>
                  <a:pt x="3563211"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ECDB"/>
        </a:solidFill>
      </p:bgPr>
    </p:bg>
    <p:spTree>
      <p:nvGrpSpPr>
        <p:cNvPr id="1" name=""/>
        <p:cNvGrpSpPr/>
        <p:nvPr/>
      </p:nvGrpSpPr>
      <p:grpSpPr>
        <a:xfrm>
          <a:off x="0" y="0"/>
          <a:ext cx="0" cy="0"/>
          <a:chOff x="0" y="0"/>
          <a:chExt cx="0" cy="0"/>
        </a:xfrm>
      </p:grpSpPr>
      <p:sp>
        <p:nvSpPr>
          <p:cNvPr name="Freeform 2" id="2"/>
          <p:cNvSpPr/>
          <p:nvPr/>
        </p:nvSpPr>
        <p:spPr>
          <a:xfrm flipH="false" flipV="false" rot="0">
            <a:off x="-1166255" y="-1531134"/>
            <a:ext cx="7638635" cy="7638635"/>
          </a:xfrm>
          <a:custGeom>
            <a:avLst/>
            <a:gdLst/>
            <a:ahLst/>
            <a:cxnLst/>
            <a:rect r="r" b="b" t="t" l="l"/>
            <a:pathLst>
              <a:path h="7638635" w="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6396180" y="-1531134"/>
            <a:ext cx="7638635" cy="7638635"/>
          </a:xfrm>
          <a:custGeom>
            <a:avLst/>
            <a:gdLst/>
            <a:ahLst/>
            <a:cxnLst/>
            <a:rect r="r" b="b" t="t" l="l"/>
            <a:pathLst>
              <a:path h="7638635" w="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3968140" y="-1531134"/>
            <a:ext cx="7638635" cy="7638635"/>
          </a:xfrm>
          <a:custGeom>
            <a:avLst/>
            <a:gdLst/>
            <a:ahLst/>
            <a:cxnLst/>
            <a:rect r="r" b="b" t="t" l="l"/>
            <a:pathLst>
              <a:path h="7638635" w="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166255" y="6042825"/>
            <a:ext cx="7638635" cy="7638635"/>
          </a:xfrm>
          <a:custGeom>
            <a:avLst/>
            <a:gdLst/>
            <a:ahLst/>
            <a:cxnLst/>
            <a:rect r="r" b="b" t="t" l="l"/>
            <a:pathLst>
              <a:path h="7638635" w="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6396180" y="6042825"/>
            <a:ext cx="7638635" cy="7638635"/>
          </a:xfrm>
          <a:custGeom>
            <a:avLst/>
            <a:gdLst/>
            <a:ahLst/>
            <a:cxnLst/>
            <a:rect r="r" b="b" t="t" l="l"/>
            <a:pathLst>
              <a:path h="7638635" w="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3968140" y="6042825"/>
            <a:ext cx="7638635" cy="7638635"/>
          </a:xfrm>
          <a:custGeom>
            <a:avLst/>
            <a:gdLst/>
            <a:ahLst/>
            <a:cxnLst/>
            <a:rect r="r" b="b" t="t" l="l"/>
            <a:pathLst>
              <a:path h="7638635" w="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8" id="8"/>
          <p:cNvGrpSpPr/>
          <p:nvPr/>
        </p:nvGrpSpPr>
        <p:grpSpPr>
          <a:xfrm rot="0">
            <a:off x="-4204263" y="-2118895"/>
            <a:ext cx="18938898" cy="12428652"/>
            <a:chOff x="0" y="0"/>
            <a:chExt cx="812800" cy="533400"/>
          </a:xfrm>
        </p:grpSpPr>
        <p:sp>
          <p:nvSpPr>
            <p:cNvPr name="Freeform 9" id="9"/>
            <p:cNvSpPr/>
            <p:nvPr/>
          </p:nvSpPr>
          <p:spPr>
            <a:xfrm flipH="false" flipV="false" rot="0">
              <a:off x="0" y="0"/>
              <a:ext cx="827989" cy="537638"/>
            </a:xfrm>
            <a:custGeom>
              <a:avLst/>
              <a:gdLst/>
              <a:ahLst/>
              <a:cxnLst/>
              <a:rect r="r" b="b" t="t" l="l"/>
              <a:pathLst>
                <a:path h="537638" w="827989">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name="TextBox 10" id="10"/>
            <p:cNvSpPr txBox="true"/>
            <p:nvPr/>
          </p:nvSpPr>
          <p:spPr>
            <a:xfrm>
              <a:off x="38100" y="50800"/>
              <a:ext cx="736600" cy="406400"/>
            </a:xfrm>
            <a:prstGeom prst="rect">
              <a:avLst/>
            </a:prstGeom>
          </p:spPr>
          <p:txBody>
            <a:bodyPr anchor="ctr" rtlCol="false" tIns="79560" lIns="79560" bIns="79560" rIns="79560"/>
            <a:lstStyle/>
            <a:p>
              <a:pPr algn="ctr">
                <a:lnSpc>
                  <a:spcPts val="2659"/>
                </a:lnSpc>
                <a:spcBef>
                  <a:spcPct val="0"/>
                </a:spcBef>
              </a:pPr>
            </a:p>
          </p:txBody>
        </p:sp>
      </p:grpSp>
      <p:grpSp>
        <p:nvGrpSpPr>
          <p:cNvPr name="Group 11" id="11"/>
          <p:cNvGrpSpPr/>
          <p:nvPr/>
        </p:nvGrpSpPr>
        <p:grpSpPr>
          <a:xfrm rot="0">
            <a:off x="-3525316" y="-1673336"/>
            <a:ext cx="17581004" cy="11537534"/>
            <a:chOff x="0" y="0"/>
            <a:chExt cx="812800" cy="533400"/>
          </a:xfrm>
        </p:grpSpPr>
        <p:sp>
          <p:nvSpPr>
            <p:cNvPr name="Freeform 12" id="12"/>
            <p:cNvSpPr/>
            <p:nvPr/>
          </p:nvSpPr>
          <p:spPr>
            <a:xfrm flipH="false" flipV="false" rot="0">
              <a:off x="0" y="0"/>
              <a:ext cx="827989" cy="537638"/>
            </a:xfrm>
            <a:custGeom>
              <a:avLst/>
              <a:gdLst/>
              <a:ahLst/>
              <a:cxnLst/>
              <a:rect r="r" b="b" t="t" l="l"/>
              <a:pathLst>
                <a:path h="537638" w="827989">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a:ln w="104775" cap="sq">
              <a:solidFill>
                <a:srgbClr val="F4AC78"/>
              </a:solidFill>
              <a:prstDash val="lgDash"/>
              <a:miter/>
            </a:ln>
          </p:spPr>
        </p:sp>
        <p:sp>
          <p:nvSpPr>
            <p:cNvPr name="TextBox 13" id="13"/>
            <p:cNvSpPr txBox="true"/>
            <p:nvPr/>
          </p:nvSpPr>
          <p:spPr>
            <a:xfrm>
              <a:off x="38100" y="50800"/>
              <a:ext cx="736600" cy="406400"/>
            </a:xfrm>
            <a:prstGeom prst="rect">
              <a:avLst/>
            </a:prstGeom>
          </p:spPr>
          <p:txBody>
            <a:bodyPr anchor="ctr" rtlCol="false" tIns="79560" lIns="79560" bIns="79560" rIns="79560"/>
            <a:lstStyle/>
            <a:p>
              <a:pPr algn="ctr">
                <a:lnSpc>
                  <a:spcPts val="2659"/>
                </a:lnSpc>
                <a:spcBef>
                  <a:spcPct val="0"/>
                </a:spcBef>
              </a:pPr>
            </a:p>
          </p:txBody>
        </p:sp>
      </p:grpSp>
      <p:grpSp>
        <p:nvGrpSpPr>
          <p:cNvPr name="Group 14" id="14"/>
          <p:cNvGrpSpPr/>
          <p:nvPr/>
        </p:nvGrpSpPr>
        <p:grpSpPr>
          <a:xfrm rot="0">
            <a:off x="10617035" y="2864486"/>
            <a:ext cx="6545310" cy="6393814"/>
            <a:chOff x="0" y="0"/>
            <a:chExt cx="4828540" cy="4716780"/>
          </a:xfrm>
        </p:grpSpPr>
        <p:sp>
          <p:nvSpPr>
            <p:cNvPr name="Freeform 15" id="15"/>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80"/>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10" y="97790"/>
                    <a:pt x="4030980" y="97790"/>
                    <a:pt x="4119880" y="113030"/>
                  </a:cubicBezTo>
                  <a:cubicBezTo>
                    <a:pt x="4173220" y="121920"/>
                    <a:pt x="4227830" y="138430"/>
                    <a:pt x="4273550" y="165100"/>
                  </a:cubicBezTo>
                  <a:cubicBezTo>
                    <a:pt x="4323080" y="193040"/>
                    <a:pt x="4361180" y="238760"/>
                    <a:pt x="4405630" y="276860"/>
                  </a:cubicBezTo>
                  <a:cubicBezTo>
                    <a:pt x="4422140"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0" y="4281170"/>
                    <a:pt x="4535170" y="4335780"/>
                    <a:pt x="4491990" y="4382770"/>
                  </a:cubicBezTo>
                  <a:cubicBezTo>
                    <a:pt x="4453890" y="4424680"/>
                    <a:pt x="4411980" y="4466590"/>
                    <a:pt x="4345940" y="4467860"/>
                  </a:cubicBezTo>
                  <a:cubicBezTo>
                    <a:pt x="4330700" y="4467860"/>
                    <a:pt x="4316730" y="4483100"/>
                    <a:pt x="4301490" y="4490720"/>
                  </a:cubicBezTo>
                  <a:cubicBezTo>
                    <a:pt x="4236720" y="4518660"/>
                    <a:pt x="4169410" y="4542790"/>
                    <a:pt x="4105910" y="4573270"/>
                  </a:cubicBezTo>
                  <a:cubicBezTo>
                    <a:pt x="3989070" y="4629150"/>
                    <a:pt x="3863340" y="4638040"/>
                    <a:pt x="3737610" y="4643120"/>
                  </a:cubicBezTo>
                  <a:cubicBezTo>
                    <a:pt x="3689350" y="4645660"/>
                    <a:pt x="3639820" y="4641850"/>
                    <a:pt x="3591560" y="4645660"/>
                  </a:cubicBezTo>
                  <a:cubicBezTo>
                    <a:pt x="3567430" y="4646930"/>
                    <a:pt x="3544570" y="4658360"/>
                    <a:pt x="3521710" y="4663440"/>
                  </a:cubicBezTo>
                  <a:cubicBezTo>
                    <a:pt x="3511550" y="4665980"/>
                    <a:pt x="3501390" y="4664710"/>
                    <a:pt x="3489960" y="4665980"/>
                  </a:cubicBezTo>
                  <a:cubicBezTo>
                    <a:pt x="3474720" y="4667250"/>
                    <a:pt x="3459480" y="4671060"/>
                    <a:pt x="3444240" y="4669790"/>
                  </a:cubicBezTo>
                  <a:cubicBezTo>
                    <a:pt x="3429000" y="4667250"/>
                    <a:pt x="3418840" y="4662170"/>
                    <a:pt x="3416300" y="4662170"/>
                  </a:cubicBezTo>
                  <a:close/>
                </a:path>
              </a:pathLst>
            </a:custGeom>
            <a:blipFill>
              <a:blip r:embed="rId4"/>
              <a:stretch>
                <a:fillRect l="0" t="-26865" r="0" b="-26865"/>
              </a:stretch>
            </a:blipFill>
          </p:spPr>
        </p:sp>
      </p:grpSp>
      <p:sp>
        <p:nvSpPr>
          <p:cNvPr name="TextBox 16" id="16"/>
          <p:cNvSpPr txBox="true"/>
          <p:nvPr/>
        </p:nvSpPr>
        <p:spPr>
          <a:xfrm rot="0">
            <a:off x="1028700" y="3152456"/>
            <a:ext cx="8822140" cy="5684524"/>
          </a:xfrm>
          <a:prstGeom prst="rect">
            <a:avLst/>
          </a:prstGeom>
        </p:spPr>
        <p:txBody>
          <a:bodyPr anchor="t" rtlCol="false" tIns="0" lIns="0" bIns="0" rIns="0">
            <a:spAutoFit/>
          </a:bodyPr>
          <a:lstStyle/>
          <a:p>
            <a:pPr algn="l">
              <a:lnSpc>
                <a:spcPts val="6404"/>
              </a:lnSpc>
            </a:pPr>
            <a:r>
              <a:rPr lang="en-US" sz="4574">
                <a:solidFill>
                  <a:srgbClr val="000000"/>
                </a:solidFill>
                <a:latin typeface="Anicon Sans"/>
                <a:ea typeface="Anicon Sans"/>
                <a:cs typeface="Anicon Sans"/>
                <a:sym typeface="Anicon Sans"/>
              </a:rPr>
              <a:t>Lorem ipsum dolor sit amet, consectetur</a:t>
            </a:r>
          </a:p>
          <a:p>
            <a:pPr algn="l">
              <a:lnSpc>
                <a:spcPts val="6404"/>
              </a:lnSpc>
            </a:pPr>
            <a:r>
              <a:rPr lang="en-US" sz="4574">
                <a:solidFill>
                  <a:srgbClr val="000000"/>
                </a:solidFill>
                <a:latin typeface="Anicon Sans"/>
                <a:ea typeface="Anicon Sans"/>
                <a:cs typeface="Anicon Sans"/>
                <a:sym typeface="Anicon Sans"/>
              </a:rPr>
              <a:t>adipiscing elit. Praesent rutrum maximus mauris sed sodales. Ut rhoncus lacinia nisi eu tempus. Proin justo eros, mollis laoreet massa non, tincidunt pharetra leo. Cras facilisis leo non nibh congue volutpat. </a:t>
            </a:r>
          </a:p>
          <a:p>
            <a:pPr algn="l">
              <a:lnSpc>
                <a:spcPts val="6404"/>
              </a:lnSpc>
            </a:pPr>
          </a:p>
        </p:txBody>
      </p:sp>
      <p:sp>
        <p:nvSpPr>
          <p:cNvPr name="Freeform 17" id="17"/>
          <p:cNvSpPr/>
          <p:nvPr/>
        </p:nvSpPr>
        <p:spPr>
          <a:xfrm flipH="true" flipV="false" rot="0">
            <a:off x="270634" y="13887"/>
            <a:ext cx="3680350" cy="2850598"/>
          </a:xfrm>
          <a:custGeom>
            <a:avLst/>
            <a:gdLst/>
            <a:ahLst/>
            <a:cxnLst/>
            <a:rect r="r" b="b" t="t" l="l"/>
            <a:pathLst>
              <a:path h="2850598" w="3680350">
                <a:moveTo>
                  <a:pt x="3680350" y="0"/>
                </a:moveTo>
                <a:lnTo>
                  <a:pt x="0" y="0"/>
                </a:lnTo>
                <a:lnTo>
                  <a:pt x="0" y="2850599"/>
                </a:lnTo>
                <a:lnTo>
                  <a:pt x="3680350" y="2850599"/>
                </a:lnTo>
                <a:lnTo>
                  <a:pt x="368035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8" id="18"/>
          <p:cNvSpPr/>
          <p:nvPr/>
        </p:nvSpPr>
        <p:spPr>
          <a:xfrm flipH="false" flipV="false" rot="0">
            <a:off x="5265186" y="8595281"/>
            <a:ext cx="3408041" cy="663019"/>
          </a:xfrm>
          <a:custGeom>
            <a:avLst/>
            <a:gdLst/>
            <a:ahLst/>
            <a:cxnLst/>
            <a:rect r="r" b="b" t="t" l="l"/>
            <a:pathLst>
              <a:path h="663019" w="3408041">
                <a:moveTo>
                  <a:pt x="0" y="0"/>
                </a:moveTo>
                <a:lnTo>
                  <a:pt x="3408041" y="0"/>
                </a:lnTo>
                <a:lnTo>
                  <a:pt x="3408041" y="663019"/>
                </a:lnTo>
                <a:lnTo>
                  <a:pt x="0" y="66301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9" id="19"/>
          <p:cNvSpPr/>
          <p:nvPr/>
        </p:nvSpPr>
        <p:spPr>
          <a:xfrm flipH="false" flipV="false" rot="0">
            <a:off x="14976949" y="944632"/>
            <a:ext cx="2556086" cy="3150799"/>
          </a:xfrm>
          <a:custGeom>
            <a:avLst/>
            <a:gdLst/>
            <a:ahLst/>
            <a:cxnLst/>
            <a:rect r="r" b="b" t="t" l="l"/>
            <a:pathLst>
              <a:path h="3150799" w="2556086">
                <a:moveTo>
                  <a:pt x="0" y="0"/>
                </a:moveTo>
                <a:lnTo>
                  <a:pt x="2556086" y="0"/>
                </a:lnTo>
                <a:lnTo>
                  <a:pt x="2556086" y="3150799"/>
                </a:lnTo>
                <a:lnTo>
                  <a:pt x="0" y="3150799"/>
                </a:lnTo>
                <a:lnTo>
                  <a:pt x="0" y="0"/>
                </a:lnTo>
                <a:close/>
              </a:path>
            </a:pathLst>
          </a:custGeom>
          <a:blipFill>
            <a:blip r:embed="rId9"/>
            <a:stretch>
              <a:fillRect l="0" t="0" r="0" b="0"/>
            </a:stretch>
          </a:blipFill>
        </p:spPr>
      </p:sp>
      <p:sp>
        <p:nvSpPr>
          <p:cNvPr name="TextBox 20" id="20"/>
          <p:cNvSpPr txBox="true"/>
          <p:nvPr/>
        </p:nvSpPr>
        <p:spPr>
          <a:xfrm rot="0">
            <a:off x="3950984" y="752475"/>
            <a:ext cx="7764578" cy="2112011"/>
          </a:xfrm>
          <a:prstGeom prst="rect">
            <a:avLst/>
          </a:prstGeom>
        </p:spPr>
        <p:txBody>
          <a:bodyPr anchor="t" rtlCol="false" tIns="0" lIns="0" bIns="0" rIns="0">
            <a:spAutoFit/>
          </a:bodyPr>
          <a:lstStyle/>
          <a:p>
            <a:pPr algn="ctr">
              <a:lnSpc>
                <a:spcPts val="16939"/>
              </a:lnSpc>
            </a:pPr>
            <a:r>
              <a:rPr lang="en-US" sz="12099">
                <a:solidFill>
                  <a:srgbClr val="6B452F"/>
                </a:solidFill>
                <a:latin typeface="Stella"/>
                <a:ea typeface="Stella"/>
                <a:cs typeface="Stella"/>
                <a:sym typeface="Stella"/>
              </a:rPr>
              <a:t>Result</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ECDB"/>
        </a:solidFill>
      </p:bgPr>
    </p:bg>
    <p:spTree>
      <p:nvGrpSpPr>
        <p:cNvPr id="1" name=""/>
        <p:cNvGrpSpPr/>
        <p:nvPr/>
      </p:nvGrpSpPr>
      <p:grpSpPr>
        <a:xfrm>
          <a:off x="0" y="0"/>
          <a:ext cx="0" cy="0"/>
          <a:chOff x="0" y="0"/>
          <a:chExt cx="0" cy="0"/>
        </a:xfrm>
      </p:grpSpPr>
      <p:grpSp>
        <p:nvGrpSpPr>
          <p:cNvPr name="Group 2" id="2"/>
          <p:cNvGrpSpPr/>
          <p:nvPr/>
        </p:nvGrpSpPr>
        <p:grpSpPr>
          <a:xfrm rot="0">
            <a:off x="-1166255" y="-1531134"/>
            <a:ext cx="22773029" cy="15212594"/>
            <a:chOff x="0" y="0"/>
            <a:chExt cx="30364039" cy="20283458"/>
          </a:xfrm>
        </p:grpSpPr>
        <p:sp>
          <p:nvSpPr>
            <p:cNvPr name="Freeform 3" id="3"/>
            <p:cNvSpPr/>
            <p:nvPr/>
          </p:nvSpPr>
          <p:spPr>
            <a:xfrm flipH="false" flipV="false" rot="0">
              <a:off x="0" y="0"/>
              <a:ext cx="10184846" cy="10184846"/>
            </a:xfrm>
            <a:custGeom>
              <a:avLst/>
              <a:gdLst/>
              <a:ahLst/>
              <a:cxnLst/>
              <a:rect r="r" b="b" t="t" l="l"/>
              <a:pathLst>
                <a:path h="10184846" w="10184846">
                  <a:moveTo>
                    <a:pt x="0" y="0"/>
                  </a:moveTo>
                  <a:lnTo>
                    <a:pt x="10184846" y="0"/>
                  </a:lnTo>
                  <a:lnTo>
                    <a:pt x="10184846" y="10184846"/>
                  </a:lnTo>
                  <a:lnTo>
                    <a:pt x="0" y="1018484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0083246" y="0"/>
              <a:ext cx="10184846" cy="10184846"/>
            </a:xfrm>
            <a:custGeom>
              <a:avLst/>
              <a:gdLst/>
              <a:ahLst/>
              <a:cxnLst/>
              <a:rect r="r" b="b" t="t" l="l"/>
              <a:pathLst>
                <a:path h="10184846" w="10184846">
                  <a:moveTo>
                    <a:pt x="0" y="0"/>
                  </a:moveTo>
                  <a:lnTo>
                    <a:pt x="10184847" y="0"/>
                  </a:lnTo>
                  <a:lnTo>
                    <a:pt x="10184847" y="10184846"/>
                  </a:lnTo>
                  <a:lnTo>
                    <a:pt x="0" y="1018484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20179193" y="0"/>
              <a:ext cx="10184846" cy="10184846"/>
            </a:xfrm>
            <a:custGeom>
              <a:avLst/>
              <a:gdLst/>
              <a:ahLst/>
              <a:cxnLst/>
              <a:rect r="r" b="b" t="t" l="l"/>
              <a:pathLst>
                <a:path h="10184846" w="10184846">
                  <a:moveTo>
                    <a:pt x="0" y="0"/>
                  </a:moveTo>
                  <a:lnTo>
                    <a:pt x="10184846" y="0"/>
                  </a:lnTo>
                  <a:lnTo>
                    <a:pt x="10184846" y="10184846"/>
                  </a:lnTo>
                  <a:lnTo>
                    <a:pt x="0" y="1018484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0" y="10098612"/>
              <a:ext cx="10184846" cy="10184846"/>
            </a:xfrm>
            <a:custGeom>
              <a:avLst/>
              <a:gdLst/>
              <a:ahLst/>
              <a:cxnLst/>
              <a:rect r="r" b="b" t="t" l="l"/>
              <a:pathLst>
                <a:path h="10184846" w="10184846">
                  <a:moveTo>
                    <a:pt x="0" y="0"/>
                  </a:moveTo>
                  <a:lnTo>
                    <a:pt x="10184846" y="0"/>
                  </a:lnTo>
                  <a:lnTo>
                    <a:pt x="10184846" y="10184846"/>
                  </a:lnTo>
                  <a:lnTo>
                    <a:pt x="0" y="1018484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0083246" y="10098612"/>
              <a:ext cx="10184846" cy="10184846"/>
            </a:xfrm>
            <a:custGeom>
              <a:avLst/>
              <a:gdLst/>
              <a:ahLst/>
              <a:cxnLst/>
              <a:rect r="r" b="b" t="t" l="l"/>
              <a:pathLst>
                <a:path h="10184846" w="10184846">
                  <a:moveTo>
                    <a:pt x="0" y="0"/>
                  </a:moveTo>
                  <a:lnTo>
                    <a:pt x="10184847" y="0"/>
                  </a:lnTo>
                  <a:lnTo>
                    <a:pt x="10184847" y="10184846"/>
                  </a:lnTo>
                  <a:lnTo>
                    <a:pt x="0" y="1018484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20179193" y="10098612"/>
              <a:ext cx="10184846" cy="10184846"/>
            </a:xfrm>
            <a:custGeom>
              <a:avLst/>
              <a:gdLst/>
              <a:ahLst/>
              <a:cxnLst/>
              <a:rect r="r" b="b" t="t" l="l"/>
              <a:pathLst>
                <a:path h="10184846" w="10184846">
                  <a:moveTo>
                    <a:pt x="0" y="0"/>
                  </a:moveTo>
                  <a:lnTo>
                    <a:pt x="10184846" y="0"/>
                  </a:lnTo>
                  <a:lnTo>
                    <a:pt x="10184846" y="10184846"/>
                  </a:lnTo>
                  <a:lnTo>
                    <a:pt x="0" y="1018484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grpSp>
        <p:nvGrpSpPr>
          <p:cNvPr name="Group 9" id="9"/>
          <p:cNvGrpSpPr/>
          <p:nvPr/>
        </p:nvGrpSpPr>
        <p:grpSpPr>
          <a:xfrm rot="0">
            <a:off x="-311682" y="-994570"/>
            <a:ext cx="18911364" cy="12410582"/>
            <a:chOff x="0" y="0"/>
            <a:chExt cx="812800" cy="533400"/>
          </a:xfrm>
        </p:grpSpPr>
        <p:sp>
          <p:nvSpPr>
            <p:cNvPr name="Freeform 10" id="10"/>
            <p:cNvSpPr/>
            <p:nvPr/>
          </p:nvSpPr>
          <p:spPr>
            <a:xfrm flipH="false" flipV="false" rot="0">
              <a:off x="0" y="0"/>
              <a:ext cx="827989" cy="537638"/>
            </a:xfrm>
            <a:custGeom>
              <a:avLst/>
              <a:gdLst/>
              <a:ahLst/>
              <a:cxnLst/>
              <a:rect r="r" b="b" t="t" l="l"/>
              <a:pathLst>
                <a:path h="537638" w="827989">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sp>
        <p:sp>
          <p:nvSpPr>
            <p:cNvPr name="TextBox 11" id="11"/>
            <p:cNvSpPr txBox="true"/>
            <p:nvPr/>
          </p:nvSpPr>
          <p:spPr>
            <a:xfrm>
              <a:off x="38100" y="50800"/>
              <a:ext cx="736600" cy="406400"/>
            </a:xfrm>
            <a:prstGeom prst="rect">
              <a:avLst/>
            </a:prstGeom>
          </p:spPr>
          <p:txBody>
            <a:bodyPr anchor="ctr" rtlCol="false" tIns="79444" lIns="79444" bIns="79444" rIns="79444"/>
            <a:lstStyle/>
            <a:p>
              <a:pPr algn="ctr">
                <a:lnSpc>
                  <a:spcPts val="2659"/>
                </a:lnSpc>
                <a:spcBef>
                  <a:spcPct val="0"/>
                </a:spcBef>
              </a:pPr>
            </a:p>
          </p:txBody>
        </p:sp>
      </p:grpSp>
      <p:grpSp>
        <p:nvGrpSpPr>
          <p:cNvPr name="Group 12" id="12"/>
          <p:cNvGrpSpPr/>
          <p:nvPr/>
        </p:nvGrpSpPr>
        <p:grpSpPr>
          <a:xfrm rot="0">
            <a:off x="366278" y="-549659"/>
            <a:ext cx="17555443" cy="11520760"/>
            <a:chOff x="0" y="0"/>
            <a:chExt cx="812800" cy="533400"/>
          </a:xfrm>
        </p:grpSpPr>
        <p:sp>
          <p:nvSpPr>
            <p:cNvPr name="Freeform 13" id="13"/>
            <p:cNvSpPr/>
            <p:nvPr/>
          </p:nvSpPr>
          <p:spPr>
            <a:xfrm flipH="false" flipV="false" rot="0">
              <a:off x="0" y="0"/>
              <a:ext cx="827989" cy="537638"/>
            </a:xfrm>
            <a:custGeom>
              <a:avLst/>
              <a:gdLst/>
              <a:ahLst/>
              <a:cxnLst/>
              <a:rect r="r" b="b" t="t" l="l"/>
              <a:pathLst>
                <a:path h="537638" w="827989">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a:ln w="104775" cap="sq">
              <a:solidFill>
                <a:srgbClr val="F4AC78"/>
              </a:solidFill>
              <a:prstDash val="lgDash"/>
              <a:miter/>
            </a:ln>
          </p:spPr>
        </p:sp>
        <p:sp>
          <p:nvSpPr>
            <p:cNvPr name="TextBox 14" id="14"/>
            <p:cNvSpPr txBox="true"/>
            <p:nvPr/>
          </p:nvSpPr>
          <p:spPr>
            <a:xfrm>
              <a:off x="38100" y="50800"/>
              <a:ext cx="736600" cy="406400"/>
            </a:xfrm>
            <a:prstGeom prst="rect">
              <a:avLst/>
            </a:prstGeom>
          </p:spPr>
          <p:txBody>
            <a:bodyPr anchor="ctr" rtlCol="false" tIns="79444" lIns="79444" bIns="79444" rIns="79444"/>
            <a:lstStyle/>
            <a:p>
              <a:pPr algn="ctr">
                <a:lnSpc>
                  <a:spcPts val="2659"/>
                </a:lnSpc>
                <a:spcBef>
                  <a:spcPct val="0"/>
                </a:spcBef>
              </a:pPr>
            </a:p>
          </p:txBody>
        </p:sp>
      </p:grpSp>
      <p:sp>
        <p:nvSpPr>
          <p:cNvPr name="TextBox 15" id="15"/>
          <p:cNvSpPr txBox="true"/>
          <p:nvPr/>
        </p:nvSpPr>
        <p:spPr>
          <a:xfrm rot="0">
            <a:off x="5902292" y="752475"/>
            <a:ext cx="6483415" cy="2112011"/>
          </a:xfrm>
          <a:prstGeom prst="rect">
            <a:avLst/>
          </a:prstGeom>
        </p:spPr>
        <p:txBody>
          <a:bodyPr anchor="t" rtlCol="false" tIns="0" lIns="0" bIns="0" rIns="0">
            <a:spAutoFit/>
          </a:bodyPr>
          <a:lstStyle/>
          <a:p>
            <a:pPr algn="ctr">
              <a:lnSpc>
                <a:spcPts val="16939"/>
              </a:lnSpc>
            </a:pPr>
            <a:r>
              <a:rPr lang="en-US" sz="12099">
                <a:solidFill>
                  <a:srgbClr val="6B452F"/>
                </a:solidFill>
                <a:latin typeface="Stella"/>
                <a:ea typeface="Stella"/>
                <a:cs typeface="Stella"/>
                <a:sym typeface="Stella"/>
              </a:rPr>
              <a:t>Chart</a:t>
            </a:r>
          </a:p>
        </p:txBody>
      </p:sp>
      <p:pic>
        <p:nvPicPr>
          <p:cNvPr name="Picture 16" id="16"/>
          <p:cNvPicPr>
            <a:picLocks noChangeAspect="true"/>
          </p:cNvPicPr>
          <p:nvPr/>
        </p:nvPicPr>
        <p:blipFill>
          <a:blip r:embed="rId4"/>
          <a:stretch>
            <a:fillRect/>
          </a:stretch>
        </p:blipFill>
        <p:spPr>
          <a:xfrm rot="0">
            <a:off x="6969829" y="2685530"/>
            <a:ext cx="10134053" cy="6381480"/>
          </a:xfrm>
          <a:prstGeom prst="rect">
            <a:avLst/>
          </a:prstGeom>
        </p:spPr>
      </p:pic>
      <p:sp>
        <p:nvSpPr>
          <p:cNvPr name="Freeform 17" id="17"/>
          <p:cNvSpPr/>
          <p:nvPr/>
        </p:nvSpPr>
        <p:spPr>
          <a:xfrm flipH="true" flipV="false" rot="0">
            <a:off x="1028700" y="13887"/>
            <a:ext cx="3680350" cy="2850598"/>
          </a:xfrm>
          <a:custGeom>
            <a:avLst/>
            <a:gdLst/>
            <a:ahLst/>
            <a:cxnLst/>
            <a:rect r="r" b="b" t="t" l="l"/>
            <a:pathLst>
              <a:path h="2850598" w="3680350">
                <a:moveTo>
                  <a:pt x="3680350" y="0"/>
                </a:moveTo>
                <a:lnTo>
                  <a:pt x="0" y="0"/>
                </a:lnTo>
                <a:lnTo>
                  <a:pt x="0" y="2850599"/>
                </a:lnTo>
                <a:lnTo>
                  <a:pt x="3680350" y="2850599"/>
                </a:lnTo>
                <a:lnTo>
                  <a:pt x="368035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8" id="18"/>
          <p:cNvSpPr/>
          <p:nvPr/>
        </p:nvSpPr>
        <p:spPr>
          <a:xfrm flipH="false" flipV="false" rot="0">
            <a:off x="11372600" y="709753"/>
            <a:ext cx="3278896" cy="637894"/>
          </a:xfrm>
          <a:custGeom>
            <a:avLst/>
            <a:gdLst/>
            <a:ahLst/>
            <a:cxnLst/>
            <a:rect r="r" b="b" t="t" l="l"/>
            <a:pathLst>
              <a:path h="637894" w="3278896">
                <a:moveTo>
                  <a:pt x="0" y="0"/>
                </a:moveTo>
                <a:lnTo>
                  <a:pt x="3278896" y="0"/>
                </a:lnTo>
                <a:lnTo>
                  <a:pt x="3278896" y="637894"/>
                </a:lnTo>
                <a:lnTo>
                  <a:pt x="0" y="63789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9" id="19"/>
          <p:cNvSpPr/>
          <p:nvPr/>
        </p:nvSpPr>
        <p:spPr>
          <a:xfrm flipH="false" flipV="false" rot="0">
            <a:off x="11709000" y="9649106"/>
            <a:ext cx="3278896" cy="637894"/>
          </a:xfrm>
          <a:custGeom>
            <a:avLst/>
            <a:gdLst/>
            <a:ahLst/>
            <a:cxnLst/>
            <a:rect r="r" b="b" t="t" l="l"/>
            <a:pathLst>
              <a:path h="637894" w="3278896">
                <a:moveTo>
                  <a:pt x="0" y="0"/>
                </a:moveTo>
                <a:lnTo>
                  <a:pt x="3278896" y="0"/>
                </a:lnTo>
                <a:lnTo>
                  <a:pt x="3278896" y="637894"/>
                </a:lnTo>
                <a:lnTo>
                  <a:pt x="0" y="63789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0" id="20"/>
          <p:cNvSpPr/>
          <p:nvPr/>
        </p:nvSpPr>
        <p:spPr>
          <a:xfrm flipH="false" flipV="false" rot="0">
            <a:off x="4389364" y="7105030"/>
            <a:ext cx="2541956" cy="2544076"/>
          </a:xfrm>
          <a:custGeom>
            <a:avLst/>
            <a:gdLst/>
            <a:ahLst/>
            <a:cxnLst/>
            <a:rect r="r" b="b" t="t" l="l"/>
            <a:pathLst>
              <a:path h="2544076" w="2541956">
                <a:moveTo>
                  <a:pt x="0" y="0"/>
                </a:moveTo>
                <a:lnTo>
                  <a:pt x="2541956" y="0"/>
                </a:lnTo>
                <a:lnTo>
                  <a:pt x="2541956" y="2544076"/>
                </a:lnTo>
                <a:lnTo>
                  <a:pt x="0" y="2544076"/>
                </a:lnTo>
                <a:lnTo>
                  <a:pt x="0" y="0"/>
                </a:lnTo>
                <a:close/>
              </a:path>
            </a:pathLst>
          </a:custGeom>
          <a:blipFill>
            <a:blip r:embed="rId9"/>
            <a:stretch>
              <a:fillRect l="0" t="0" r="0" b="0"/>
            </a:stretch>
          </a:blipFill>
        </p:spPr>
      </p:sp>
      <p:sp>
        <p:nvSpPr>
          <p:cNvPr name="TextBox 21" id="21"/>
          <p:cNvSpPr txBox="true"/>
          <p:nvPr/>
        </p:nvSpPr>
        <p:spPr>
          <a:xfrm rot="0">
            <a:off x="1800836" y="3802773"/>
            <a:ext cx="5177056" cy="2911451"/>
          </a:xfrm>
          <a:prstGeom prst="rect">
            <a:avLst/>
          </a:prstGeom>
        </p:spPr>
        <p:txBody>
          <a:bodyPr anchor="t" rtlCol="false" tIns="0" lIns="0" bIns="0" rIns="0">
            <a:spAutoFit/>
          </a:bodyPr>
          <a:lstStyle/>
          <a:p>
            <a:pPr algn="l">
              <a:lnSpc>
                <a:spcPts val="5718"/>
              </a:lnSpc>
            </a:pPr>
            <a:r>
              <a:rPr lang="en-US" sz="4084">
                <a:solidFill>
                  <a:srgbClr val="6B452F"/>
                </a:solidFill>
                <a:latin typeface="Anicon Sans"/>
                <a:ea typeface="Anicon Sans"/>
                <a:cs typeface="Anicon Sans"/>
                <a:sym typeface="Anicon Sans"/>
              </a:rPr>
              <a:t>Lorem ipsum dolor sit amet, consectetur adipiscing elit. Praesent rutrum maximus mauris sed sodales.</a:t>
            </a:r>
            <a:r>
              <a:rPr lang="en-US" sz="4084">
                <a:solidFill>
                  <a:srgbClr val="6B452F"/>
                </a:solidFill>
                <a:latin typeface="Anicon Sans"/>
                <a:ea typeface="Anicon Sans"/>
                <a:cs typeface="Anicon Sans"/>
                <a:sym typeface="Anicon Sans"/>
              </a:rPr>
              <a:t>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ECDB"/>
        </a:solidFill>
      </p:bgPr>
    </p:bg>
    <p:spTree>
      <p:nvGrpSpPr>
        <p:cNvPr id="1" name=""/>
        <p:cNvGrpSpPr/>
        <p:nvPr/>
      </p:nvGrpSpPr>
      <p:grpSpPr>
        <a:xfrm>
          <a:off x="0" y="0"/>
          <a:ext cx="0" cy="0"/>
          <a:chOff x="0" y="0"/>
          <a:chExt cx="0" cy="0"/>
        </a:xfrm>
      </p:grpSpPr>
      <p:sp>
        <p:nvSpPr>
          <p:cNvPr name="Freeform 2" id="2"/>
          <p:cNvSpPr/>
          <p:nvPr/>
        </p:nvSpPr>
        <p:spPr>
          <a:xfrm flipH="false" flipV="false" rot="0">
            <a:off x="-1166255" y="-1531134"/>
            <a:ext cx="7638635" cy="7638635"/>
          </a:xfrm>
          <a:custGeom>
            <a:avLst/>
            <a:gdLst/>
            <a:ahLst/>
            <a:cxnLst/>
            <a:rect r="r" b="b" t="t" l="l"/>
            <a:pathLst>
              <a:path h="7638635" w="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6396180" y="-1531134"/>
            <a:ext cx="7638635" cy="7638635"/>
          </a:xfrm>
          <a:custGeom>
            <a:avLst/>
            <a:gdLst/>
            <a:ahLst/>
            <a:cxnLst/>
            <a:rect r="r" b="b" t="t" l="l"/>
            <a:pathLst>
              <a:path h="7638635" w="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3968140" y="-1531134"/>
            <a:ext cx="7638635" cy="7638635"/>
          </a:xfrm>
          <a:custGeom>
            <a:avLst/>
            <a:gdLst/>
            <a:ahLst/>
            <a:cxnLst/>
            <a:rect r="r" b="b" t="t" l="l"/>
            <a:pathLst>
              <a:path h="7638635" w="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166255" y="6042825"/>
            <a:ext cx="7638635" cy="7638635"/>
          </a:xfrm>
          <a:custGeom>
            <a:avLst/>
            <a:gdLst/>
            <a:ahLst/>
            <a:cxnLst/>
            <a:rect r="r" b="b" t="t" l="l"/>
            <a:pathLst>
              <a:path h="7638635" w="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6396180" y="6042825"/>
            <a:ext cx="7638635" cy="7638635"/>
          </a:xfrm>
          <a:custGeom>
            <a:avLst/>
            <a:gdLst/>
            <a:ahLst/>
            <a:cxnLst/>
            <a:rect r="r" b="b" t="t" l="l"/>
            <a:pathLst>
              <a:path h="7638635" w="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3968140" y="6042825"/>
            <a:ext cx="7638635" cy="7638635"/>
          </a:xfrm>
          <a:custGeom>
            <a:avLst/>
            <a:gdLst/>
            <a:ahLst/>
            <a:cxnLst/>
            <a:rect r="r" b="b" t="t" l="l"/>
            <a:pathLst>
              <a:path h="7638635" w="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8" id="8"/>
          <p:cNvGrpSpPr/>
          <p:nvPr/>
        </p:nvGrpSpPr>
        <p:grpSpPr>
          <a:xfrm rot="0">
            <a:off x="1358565" y="3386020"/>
            <a:ext cx="4688105" cy="4579596"/>
            <a:chOff x="0" y="0"/>
            <a:chExt cx="4828540" cy="4716780"/>
          </a:xfrm>
        </p:grpSpPr>
        <p:sp>
          <p:nvSpPr>
            <p:cNvPr name="Freeform 9" id="9"/>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80"/>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10" y="97790"/>
                    <a:pt x="4030980" y="97790"/>
                    <a:pt x="4119880" y="113030"/>
                  </a:cubicBezTo>
                  <a:cubicBezTo>
                    <a:pt x="4173220" y="121920"/>
                    <a:pt x="4227830" y="138430"/>
                    <a:pt x="4273550" y="165100"/>
                  </a:cubicBezTo>
                  <a:cubicBezTo>
                    <a:pt x="4323080" y="193040"/>
                    <a:pt x="4361180" y="238760"/>
                    <a:pt x="4405630" y="276860"/>
                  </a:cubicBezTo>
                  <a:cubicBezTo>
                    <a:pt x="4422140"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0" y="4281170"/>
                    <a:pt x="4535170" y="4335780"/>
                    <a:pt x="4491990" y="4382770"/>
                  </a:cubicBezTo>
                  <a:cubicBezTo>
                    <a:pt x="4453890" y="4424680"/>
                    <a:pt x="4411980" y="4466590"/>
                    <a:pt x="4345940" y="4467860"/>
                  </a:cubicBezTo>
                  <a:cubicBezTo>
                    <a:pt x="4330700" y="4467860"/>
                    <a:pt x="4316730" y="4483100"/>
                    <a:pt x="4301490" y="4490720"/>
                  </a:cubicBezTo>
                  <a:cubicBezTo>
                    <a:pt x="4236720" y="4518660"/>
                    <a:pt x="4169410" y="4542790"/>
                    <a:pt x="4105910" y="4573270"/>
                  </a:cubicBezTo>
                  <a:cubicBezTo>
                    <a:pt x="3989070" y="4629150"/>
                    <a:pt x="3863340" y="4638040"/>
                    <a:pt x="3737610" y="4643120"/>
                  </a:cubicBezTo>
                  <a:cubicBezTo>
                    <a:pt x="3689350" y="4645660"/>
                    <a:pt x="3639820" y="4641850"/>
                    <a:pt x="3591560" y="4645660"/>
                  </a:cubicBezTo>
                  <a:cubicBezTo>
                    <a:pt x="3567430" y="4646930"/>
                    <a:pt x="3544570" y="4658360"/>
                    <a:pt x="3521710" y="4663440"/>
                  </a:cubicBezTo>
                  <a:cubicBezTo>
                    <a:pt x="3511550" y="4665980"/>
                    <a:pt x="3501390" y="4664710"/>
                    <a:pt x="3489960" y="4665980"/>
                  </a:cubicBezTo>
                  <a:cubicBezTo>
                    <a:pt x="3474720" y="4667250"/>
                    <a:pt x="3459480" y="4671060"/>
                    <a:pt x="3444240" y="4669790"/>
                  </a:cubicBezTo>
                  <a:cubicBezTo>
                    <a:pt x="3429000" y="4667250"/>
                    <a:pt x="3418840" y="4662170"/>
                    <a:pt x="3416300" y="4662170"/>
                  </a:cubicBezTo>
                  <a:close/>
                </a:path>
              </a:pathLst>
            </a:custGeom>
            <a:blipFill>
              <a:blip r:embed="rId4"/>
              <a:stretch>
                <a:fillRect l="0" t="-22512" r="0" b="-22512"/>
              </a:stretch>
            </a:blipFill>
          </p:spPr>
        </p:sp>
      </p:grpSp>
      <p:grpSp>
        <p:nvGrpSpPr>
          <p:cNvPr name="Group 10" id="10"/>
          <p:cNvGrpSpPr/>
          <p:nvPr/>
        </p:nvGrpSpPr>
        <p:grpSpPr>
          <a:xfrm rot="0">
            <a:off x="7343728" y="3386020"/>
            <a:ext cx="4688105" cy="4579596"/>
            <a:chOff x="0" y="0"/>
            <a:chExt cx="4828540" cy="4716780"/>
          </a:xfrm>
        </p:grpSpPr>
        <p:sp>
          <p:nvSpPr>
            <p:cNvPr name="Freeform 11" id="11"/>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80"/>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10" y="97790"/>
                    <a:pt x="4030980" y="97790"/>
                    <a:pt x="4119880" y="113030"/>
                  </a:cubicBezTo>
                  <a:cubicBezTo>
                    <a:pt x="4173220" y="121920"/>
                    <a:pt x="4227830" y="138430"/>
                    <a:pt x="4273550" y="165100"/>
                  </a:cubicBezTo>
                  <a:cubicBezTo>
                    <a:pt x="4323080" y="193040"/>
                    <a:pt x="4361180" y="238760"/>
                    <a:pt x="4405630" y="276860"/>
                  </a:cubicBezTo>
                  <a:cubicBezTo>
                    <a:pt x="4422140"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0" y="4281170"/>
                    <a:pt x="4535170" y="4335780"/>
                    <a:pt x="4491990" y="4382770"/>
                  </a:cubicBezTo>
                  <a:cubicBezTo>
                    <a:pt x="4453890" y="4424680"/>
                    <a:pt x="4411980" y="4466590"/>
                    <a:pt x="4345940" y="4467860"/>
                  </a:cubicBezTo>
                  <a:cubicBezTo>
                    <a:pt x="4330700" y="4467860"/>
                    <a:pt x="4316730" y="4483100"/>
                    <a:pt x="4301490" y="4490720"/>
                  </a:cubicBezTo>
                  <a:cubicBezTo>
                    <a:pt x="4236720" y="4518660"/>
                    <a:pt x="4169410" y="4542790"/>
                    <a:pt x="4105910" y="4573270"/>
                  </a:cubicBezTo>
                  <a:cubicBezTo>
                    <a:pt x="3989070" y="4629150"/>
                    <a:pt x="3863340" y="4638040"/>
                    <a:pt x="3737610" y="4643120"/>
                  </a:cubicBezTo>
                  <a:cubicBezTo>
                    <a:pt x="3689350" y="4645660"/>
                    <a:pt x="3639820" y="4641850"/>
                    <a:pt x="3591560" y="4645660"/>
                  </a:cubicBezTo>
                  <a:cubicBezTo>
                    <a:pt x="3567430" y="4646930"/>
                    <a:pt x="3544570" y="4658360"/>
                    <a:pt x="3521710" y="4663440"/>
                  </a:cubicBezTo>
                  <a:cubicBezTo>
                    <a:pt x="3511550" y="4665980"/>
                    <a:pt x="3501390" y="4664710"/>
                    <a:pt x="3489960" y="4665980"/>
                  </a:cubicBezTo>
                  <a:cubicBezTo>
                    <a:pt x="3474720" y="4667250"/>
                    <a:pt x="3459480" y="4671060"/>
                    <a:pt x="3444240" y="4669790"/>
                  </a:cubicBezTo>
                  <a:cubicBezTo>
                    <a:pt x="3429000" y="4667250"/>
                    <a:pt x="3418840" y="4662170"/>
                    <a:pt x="3416300" y="4662170"/>
                  </a:cubicBezTo>
                  <a:close/>
                </a:path>
              </a:pathLst>
            </a:custGeom>
            <a:blipFill>
              <a:blip r:embed="rId5"/>
              <a:stretch>
                <a:fillRect l="0" t="-38101" r="0" b="-15629"/>
              </a:stretch>
            </a:blipFill>
          </p:spPr>
        </p:sp>
      </p:grpSp>
      <p:grpSp>
        <p:nvGrpSpPr>
          <p:cNvPr name="Group 12" id="12"/>
          <p:cNvGrpSpPr/>
          <p:nvPr/>
        </p:nvGrpSpPr>
        <p:grpSpPr>
          <a:xfrm rot="0">
            <a:off x="13328892" y="3386020"/>
            <a:ext cx="4688105" cy="4579596"/>
            <a:chOff x="0" y="0"/>
            <a:chExt cx="4828540" cy="4716780"/>
          </a:xfrm>
        </p:grpSpPr>
        <p:sp>
          <p:nvSpPr>
            <p:cNvPr name="Freeform 13" id="13"/>
            <p:cNvSpPr/>
            <p:nvPr/>
          </p:nvSpPr>
          <p:spPr>
            <a:xfrm flipH="false" flipV="false" rot="0">
              <a:off x="0" y="-7620"/>
              <a:ext cx="4833620" cy="4726940"/>
            </a:xfrm>
            <a:custGeom>
              <a:avLst/>
              <a:gdLst/>
              <a:ahLst/>
              <a:cxnLst/>
              <a:rect r="r" b="b" t="t" l="l"/>
              <a:pathLst>
                <a:path h="4726940" w="483362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80"/>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10" y="97790"/>
                    <a:pt x="4030980" y="97790"/>
                    <a:pt x="4119880" y="113030"/>
                  </a:cubicBezTo>
                  <a:cubicBezTo>
                    <a:pt x="4173220" y="121920"/>
                    <a:pt x="4227830" y="138430"/>
                    <a:pt x="4273550" y="165100"/>
                  </a:cubicBezTo>
                  <a:cubicBezTo>
                    <a:pt x="4323080" y="193040"/>
                    <a:pt x="4361180" y="238760"/>
                    <a:pt x="4405630" y="276860"/>
                  </a:cubicBezTo>
                  <a:cubicBezTo>
                    <a:pt x="4422140"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0" y="4281170"/>
                    <a:pt x="4535170" y="4335780"/>
                    <a:pt x="4491990" y="4382770"/>
                  </a:cubicBezTo>
                  <a:cubicBezTo>
                    <a:pt x="4453890" y="4424680"/>
                    <a:pt x="4411980" y="4466590"/>
                    <a:pt x="4345940" y="4467860"/>
                  </a:cubicBezTo>
                  <a:cubicBezTo>
                    <a:pt x="4330700" y="4467860"/>
                    <a:pt x="4316730" y="4483100"/>
                    <a:pt x="4301490" y="4490720"/>
                  </a:cubicBezTo>
                  <a:cubicBezTo>
                    <a:pt x="4236720" y="4518660"/>
                    <a:pt x="4169410" y="4542790"/>
                    <a:pt x="4105910" y="4573270"/>
                  </a:cubicBezTo>
                  <a:cubicBezTo>
                    <a:pt x="3989070" y="4629150"/>
                    <a:pt x="3863340" y="4638040"/>
                    <a:pt x="3737610" y="4643120"/>
                  </a:cubicBezTo>
                  <a:cubicBezTo>
                    <a:pt x="3689350" y="4645660"/>
                    <a:pt x="3639820" y="4641850"/>
                    <a:pt x="3591560" y="4645660"/>
                  </a:cubicBezTo>
                  <a:cubicBezTo>
                    <a:pt x="3567430" y="4646930"/>
                    <a:pt x="3544570" y="4658360"/>
                    <a:pt x="3521710" y="4663440"/>
                  </a:cubicBezTo>
                  <a:cubicBezTo>
                    <a:pt x="3511550" y="4665980"/>
                    <a:pt x="3501390" y="4664710"/>
                    <a:pt x="3489960" y="4665980"/>
                  </a:cubicBezTo>
                  <a:cubicBezTo>
                    <a:pt x="3474720" y="4667250"/>
                    <a:pt x="3459480" y="4671060"/>
                    <a:pt x="3444240" y="4669790"/>
                  </a:cubicBezTo>
                  <a:cubicBezTo>
                    <a:pt x="3429000" y="4667250"/>
                    <a:pt x="3418840" y="4662170"/>
                    <a:pt x="3416300" y="4662170"/>
                  </a:cubicBezTo>
                  <a:close/>
                </a:path>
              </a:pathLst>
            </a:custGeom>
            <a:blipFill>
              <a:blip r:embed="rId6"/>
              <a:stretch>
                <a:fillRect l="-35754" t="0" r="-10787" b="0"/>
              </a:stretch>
            </a:blipFill>
          </p:spPr>
        </p:sp>
      </p:grpSp>
      <p:sp>
        <p:nvSpPr>
          <p:cNvPr name="TextBox 14" id="14"/>
          <p:cNvSpPr txBox="true"/>
          <p:nvPr/>
        </p:nvSpPr>
        <p:spPr>
          <a:xfrm rot="0">
            <a:off x="4043904" y="752475"/>
            <a:ext cx="10200191" cy="2112011"/>
          </a:xfrm>
          <a:prstGeom prst="rect">
            <a:avLst/>
          </a:prstGeom>
        </p:spPr>
        <p:txBody>
          <a:bodyPr anchor="t" rtlCol="false" tIns="0" lIns="0" bIns="0" rIns="0">
            <a:spAutoFit/>
          </a:bodyPr>
          <a:lstStyle/>
          <a:p>
            <a:pPr algn="ctr">
              <a:lnSpc>
                <a:spcPts val="16939"/>
              </a:lnSpc>
            </a:pPr>
            <a:r>
              <a:rPr lang="en-US" sz="12099">
                <a:solidFill>
                  <a:srgbClr val="6B452F"/>
                </a:solidFill>
                <a:latin typeface="Stella"/>
                <a:ea typeface="Stella"/>
                <a:cs typeface="Stella"/>
                <a:sym typeface="Stella"/>
              </a:rPr>
              <a:t>Documentation</a:t>
            </a:r>
          </a:p>
        </p:txBody>
      </p:sp>
      <p:grpSp>
        <p:nvGrpSpPr>
          <p:cNvPr name="Group 15" id="15"/>
          <p:cNvGrpSpPr/>
          <p:nvPr/>
        </p:nvGrpSpPr>
        <p:grpSpPr>
          <a:xfrm rot="0">
            <a:off x="1787216" y="7069490"/>
            <a:ext cx="4374761" cy="857302"/>
            <a:chOff x="0" y="0"/>
            <a:chExt cx="3279444" cy="642658"/>
          </a:xfrm>
        </p:grpSpPr>
        <p:sp>
          <p:nvSpPr>
            <p:cNvPr name="Freeform 16" id="16"/>
            <p:cNvSpPr/>
            <p:nvPr/>
          </p:nvSpPr>
          <p:spPr>
            <a:xfrm flipH="false" flipV="false" rot="0">
              <a:off x="0" y="0"/>
              <a:ext cx="3279444" cy="642658"/>
            </a:xfrm>
            <a:custGeom>
              <a:avLst/>
              <a:gdLst/>
              <a:ahLst/>
              <a:cxnLst/>
              <a:rect r="r" b="b" t="t" l="l"/>
              <a:pathLst>
                <a:path h="642658" w="3279444">
                  <a:moveTo>
                    <a:pt x="90254" y="0"/>
                  </a:moveTo>
                  <a:lnTo>
                    <a:pt x="3189190" y="0"/>
                  </a:lnTo>
                  <a:cubicBezTo>
                    <a:pt x="3213127" y="0"/>
                    <a:pt x="3236083" y="9509"/>
                    <a:pt x="3253009" y="26435"/>
                  </a:cubicBezTo>
                  <a:cubicBezTo>
                    <a:pt x="3269935" y="43361"/>
                    <a:pt x="3279444" y="66317"/>
                    <a:pt x="3279444" y="90254"/>
                  </a:cubicBezTo>
                  <a:lnTo>
                    <a:pt x="3279444" y="552404"/>
                  </a:lnTo>
                  <a:cubicBezTo>
                    <a:pt x="3279444" y="602250"/>
                    <a:pt x="3239036" y="642658"/>
                    <a:pt x="3189190" y="642658"/>
                  </a:cubicBezTo>
                  <a:lnTo>
                    <a:pt x="90254" y="642658"/>
                  </a:lnTo>
                  <a:cubicBezTo>
                    <a:pt x="66317" y="642658"/>
                    <a:pt x="43361" y="633149"/>
                    <a:pt x="26435" y="616223"/>
                  </a:cubicBezTo>
                  <a:cubicBezTo>
                    <a:pt x="9509" y="599297"/>
                    <a:pt x="0" y="576341"/>
                    <a:pt x="0" y="552404"/>
                  </a:cubicBezTo>
                  <a:lnTo>
                    <a:pt x="0" y="90254"/>
                  </a:lnTo>
                  <a:cubicBezTo>
                    <a:pt x="0" y="66317"/>
                    <a:pt x="9509" y="43361"/>
                    <a:pt x="26435" y="26435"/>
                  </a:cubicBezTo>
                  <a:cubicBezTo>
                    <a:pt x="43361" y="9509"/>
                    <a:pt x="66317" y="0"/>
                    <a:pt x="90254" y="0"/>
                  </a:cubicBezTo>
                  <a:close/>
                </a:path>
              </a:pathLst>
            </a:custGeom>
            <a:solidFill>
              <a:srgbClr val="FFFFFF"/>
            </a:solidFill>
          </p:spPr>
        </p:sp>
        <p:sp>
          <p:nvSpPr>
            <p:cNvPr name="TextBox 17" id="17"/>
            <p:cNvSpPr txBox="true"/>
            <p:nvPr/>
          </p:nvSpPr>
          <p:spPr>
            <a:xfrm>
              <a:off x="0" y="-38100"/>
              <a:ext cx="3279444" cy="680758"/>
            </a:xfrm>
            <a:prstGeom prst="rect">
              <a:avLst/>
            </a:prstGeom>
          </p:spPr>
          <p:txBody>
            <a:bodyPr anchor="ctr" rtlCol="false" tIns="31632" lIns="31632" bIns="31632" rIns="31632"/>
            <a:lstStyle/>
            <a:p>
              <a:pPr algn="ctr">
                <a:lnSpc>
                  <a:spcPts val="2660"/>
                </a:lnSpc>
              </a:pPr>
            </a:p>
          </p:txBody>
        </p:sp>
      </p:grpSp>
      <p:grpSp>
        <p:nvGrpSpPr>
          <p:cNvPr name="Group 18" id="18"/>
          <p:cNvGrpSpPr/>
          <p:nvPr/>
        </p:nvGrpSpPr>
        <p:grpSpPr>
          <a:xfrm rot="0">
            <a:off x="1787216" y="7102693"/>
            <a:ext cx="4307462" cy="790894"/>
            <a:chOff x="0" y="0"/>
            <a:chExt cx="3228995" cy="592877"/>
          </a:xfrm>
        </p:grpSpPr>
        <p:sp>
          <p:nvSpPr>
            <p:cNvPr name="Freeform 19" id="19"/>
            <p:cNvSpPr/>
            <p:nvPr/>
          </p:nvSpPr>
          <p:spPr>
            <a:xfrm flipH="false" flipV="false" rot="0">
              <a:off x="0" y="0"/>
              <a:ext cx="3228995" cy="592877"/>
            </a:xfrm>
            <a:custGeom>
              <a:avLst/>
              <a:gdLst/>
              <a:ahLst/>
              <a:cxnLst/>
              <a:rect r="r" b="b" t="t" l="l"/>
              <a:pathLst>
                <a:path h="592877" w="3228995">
                  <a:moveTo>
                    <a:pt x="91664" y="0"/>
                  </a:moveTo>
                  <a:lnTo>
                    <a:pt x="3137331" y="0"/>
                  </a:lnTo>
                  <a:cubicBezTo>
                    <a:pt x="3161642" y="0"/>
                    <a:pt x="3184957" y="9657"/>
                    <a:pt x="3202147" y="26848"/>
                  </a:cubicBezTo>
                  <a:cubicBezTo>
                    <a:pt x="3219337" y="44038"/>
                    <a:pt x="3228995" y="67353"/>
                    <a:pt x="3228995" y="91664"/>
                  </a:cubicBezTo>
                  <a:lnTo>
                    <a:pt x="3228995" y="501213"/>
                  </a:lnTo>
                  <a:cubicBezTo>
                    <a:pt x="3228995" y="525524"/>
                    <a:pt x="3219337" y="548839"/>
                    <a:pt x="3202147" y="566029"/>
                  </a:cubicBezTo>
                  <a:cubicBezTo>
                    <a:pt x="3184957" y="583219"/>
                    <a:pt x="3161642" y="592877"/>
                    <a:pt x="3137331" y="592877"/>
                  </a:cubicBezTo>
                  <a:lnTo>
                    <a:pt x="91664" y="592877"/>
                  </a:lnTo>
                  <a:cubicBezTo>
                    <a:pt x="67353" y="592877"/>
                    <a:pt x="44038" y="583219"/>
                    <a:pt x="26848" y="566029"/>
                  </a:cubicBezTo>
                  <a:cubicBezTo>
                    <a:pt x="9657" y="548839"/>
                    <a:pt x="0" y="525524"/>
                    <a:pt x="0" y="501213"/>
                  </a:cubicBezTo>
                  <a:lnTo>
                    <a:pt x="0" y="91664"/>
                  </a:lnTo>
                  <a:cubicBezTo>
                    <a:pt x="0" y="67353"/>
                    <a:pt x="9657" y="44038"/>
                    <a:pt x="26848" y="26848"/>
                  </a:cubicBezTo>
                  <a:cubicBezTo>
                    <a:pt x="44038" y="9657"/>
                    <a:pt x="67353" y="0"/>
                    <a:pt x="91664" y="0"/>
                  </a:cubicBezTo>
                  <a:close/>
                </a:path>
              </a:pathLst>
            </a:custGeom>
            <a:solidFill>
              <a:srgbClr val="FFFFFF"/>
            </a:solidFill>
            <a:ln w="47625" cap="rnd">
              <a:solidFill>
                <a:srgbClr val="F4AC78"/>
              </a:solidFill>
              <a:prstDash val="lgDash"/>
              <a:round/>
            </a:ln>
          </p:spPr>
        </p:sp>
        <p:sp>
          <p:nvSpPr>
            <p:cNvPr name="TextBox 20" id="20"/>
            <p:cNvSpPr txBox="true"/>
            <p:nvPr/>
          </p:nvSpPr>
          <p:spPr>
            <a:xfrm>
              <a:off x="0" y="-38100"/>
              <a:ext cx="3228995" cy="630977"/>
            </a:xfrm>
            <a:prstGeom prst="rect">
              <a:avLst/>
            </a:prstGeom>
          </p:spPr>
          <p:txBody>
            <a:bodyPr anchor="ctr" rtlCol="false" tIns="31632" lIns="31632" bIns="31632" rIns="31632"/>
            <a:lstStyle/>
            <a:p>
              <a:pPr algn="ctr">
                <a:lnSpc>
                  <a:spcPts val="2660"/>
                </a:lnSpc>
              </a:pPr>
            </a:p>
          </p:txBody>
        </p:sp>
      </p:grpSp>
      <p:grpSp>
        <p:nvGrpSpPr>
          <p:cNvPr name="Group 21" id="21"/>
          <p:cNvGrpSpPr/>
          <p:nvPr/>
        </p:nvGrpSpPr>
        <p:grpSpPr>
          <a:xfrm rot="0">
            <a:off x="1358565" y="7069490"/>
            <a:ext cx="857302" cy="857302"/>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23" id="23"/>
            <p:cNvSpPr txBox="true"/>
            <p:nvPr/>
          </p:nvSpPr>
          <p:spPr>
            <a:xfrm>
              <a:off x="76200" y="38100"/>
              <a:ext cx="660400" cy="698500"/>
            </a:xfrm>
            <a:prstGeom prst="rect">
              <a:avLst/>
            </a:prstGeom>
          </p:spPr>
          <p:txBody>
            <a:bodyPr anchor="ctr" rtlCol="false" tIns="31632" lIns="31632" bIns="31632" rIns="31632"/>
            <a:lstStyle/>
            <a:p>
              <a:pPr algn="ctr">
                <a:lnSpc>
                  <a:spcPts val="2660"/>
                </a:lnSpc>
              </a:pPr>
            </a:p>
          </p:txBody>
        </p:sp>
      </p:grpSp>
      <p:grpSp>
        <p:nvGrpSpPr>
          <p:cNvPr name="Group 24" id="24"/>
          <p:cNvGrpSpPr/>
          <p:nvPr/>
        </p:nvGrpSpPr>
        <p:grpSpPr>
          <a:xfrm rot="0">
            <a:off x="1385337" y="7096262"/>
            <a:ext cx="803758" cy="803758"/>
            <a:chOff x="0" y="0"/>
            <a:chExt cx="812800" cy="812800"/>
          </a:xfrm>
        </p:grpSpPr>
        <p:sp>
          <p:nvSpPr>
            <p:cNvPr name="Freeform 25" id="2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47625" cap="sq">
              <a:solidFill>
                <a:srgbClr val="F4AC78"/>
              </a:solidFill>
              <a:prstDash val="dash"/>
              <a:miter/>
            </a:ln>
          </p:spPr>
        </p:sp>
        <p:sp>
          <p:nvSpPr>
            <p:cNvPr name="TextBox 26" id="26"/>
            <p:cNvSpPr txBox="true"/>
            <p:nvPr/>
          </p:nvSpPr>
          <p:spPr>
            <a:xfrm>
              <a:off x="76200" y="38100"/>
              <a:ext cx="660400" cy="698500"/>
            </a:xfrm>
            <a:prstGeom prst="rect">
              <a:avLst/>
            </a:prstGeom>
          </p:spPr>
          <p:txBody>
            <a:bodyPr anchor="ctr" rtlCol="false" tIns="31632" lIns="31632" bIns="31632" rIns="31632"/>
            <a:lstStyle/>
            <a:p>
              <a:pPr algn="ctr">
                <a:lnSpc>
                  <a:spcPts val="2660"/>
                </a:lnSpc>
              </a:pPr>
            </a:p>
          </p:txBody>
        </p:sp>
      </p:grpSp>
      <p:grpSp>
        <p:nvGrpSpPr>
          <p:cNvPr name="Group 27" id="27"/>
          <p:cNvGrpSpPr/>
          <p:nvPr/>
        </p:nvGrpSpPr>
        <p:grpSpPr>
          <a:xfrm rot="0">
            <a:off x="7772379" y="7108314"/>
            <a:ext cx="4374761" cy="857302"/>
            <a:chOff x="0" y="0"/>
            <a:chExt cx="3279444" cy="642658"/>
          </a:xfrm>
        </p:grpSpPr>
        <p:sp>
          <p:nvSpPr>
            <p:cNvPr name="Freeform 28" id="28"/>
            <p:cNvSpPr/>
            <p:nvPr/>
          </p:nvSpPr>
          <p:spPr>
            <a:xfrm flipH="false" flipV="false" rot="0">
              <a:off x="0" y="0"/>
              <a:ext cx="3279444" cy="642658"/>
            </a:xfrm>
            <a:custGeom>
              <a:avLst/>
              <a:gdLst/>
              <a:ahLst/>
              <a:cxnLst/>
              <a:rect r="r" b="b" t="t" l="l"/>
              <a:pathLst>
                <a:path h="642658" w="3279444">
                  <a:moveTo>
                    <a:pt x="90254" y="0"/>
                  </a:moveTo>
                  <a:lnTo>
                    <a:pt x="3189190" y="0"/>
                  </a:lnTo>
                  <a:cubicBezTo>
                    <a:pt x="3213127" y="0"/>
                    <a:pt x="3236083" y="9509"/>
                    <a:pt x="3253009" y="26435"/>
                  </a:cubicBezTo>
                  <a:cubicBezTo>
                    <a:pt x="3269935" y="43361"/>
                    <a:pt x="3279444" y="66317"/>
                    <a:pt x="3279444" y="90254"/>
                  </a:cubicBezTo>
                  <a:lnTo>
                    <a:pt x="3279444" y="552404"/>
                  </a:lnTo>
                  <a:cubicBezTo>
                    <a:pt x="3279444" y="602250"/>
                    <a:pt x="3239036" y="642658"/>
                    <a:pt x="3189190" y="642658"/>
                  </a:cubicBezTo>
                  <a:lnTo>
                    <a:pt x="90254" y="642658"/>
                  </a:lnTo>
                  <a:cubicBezTo>
                    <a:pt x="66317" y="642658"/>
                    <a:pt x="43361" y="633149"/>
                    <a:pt x="26435" y="616223"/>
                  </a:cubicBezTo>
                  <a:cubicBezTo>
                    <a:pt x="9509" y="599297"/>
                    <a:pt x="0" y="576341"/>
                    <a:pt x="0" y="552404"/>
                  </a:cubicBezTo>
                  <a:lnTo>
                    <a:pt x="0" y="90254"/>
                  </a:lnTo>
                  <a:cubicBezTo>
                    <a:pt x="0" y="66317"/>
                    <a:pt x="9509" y="43361"/>
                    <a:pt x="26435" y="26435"/>
                  </a:cubicBezTo>
                  <a:cubicBezTo>
                    <a:pt x="43361" y="9509"/>
                    <a:pt x="66317" y="0"/>
                    <a:pt x="90254" y="0"/>
                  </a:cubicBezTo>
                  <a:close/>
                </a:path>
              </a:pathLst>
            </a:custGeom>
            <a:solidFill>
              <a:srgbClr val="FFFFFF"/>
            </a:solidFill>
          </p:spPr>
        </p:sp>
        <p:sp>
          <p:nvSpPr>
            <p:cNvPr name="TextBox 29" id="29"/>
            <p:cNvSpPr txBox="true"/>
            <p:nvPr/>
          </p:nvSpPr>
          <p:spPr>
            <a:xfrm>
              <a:off x="0" y="-38100"/>
              <a:ext cx="3279444" cy="680758"/>
            </a:xfrm>
            <a:prstGeom prst="rect">
              <a:avLst/>
            </a:prstGeom>
          </p:spPr>
          <p:txBody>
            <a:bodyPr anchor="ctr" rtlCol="false" tIns="31632" lIns="31632" bIns="31632" rIns="31632"/>
            <a:lstStyle/>
            <a:p>
              <a:pPr algn="ctr">
                <a:lnSpc>
                  <a:spcPts val="2660"/>
                </a:lnSpc>
              </a:pPr>
            </a:p>
          </p:txBody>
        </p:sp>
      </p:grpSp>
      <p:grpSp>
        <p:nvGrpSpPr>
          <p:cNvPr name="Group 30" id="30"/>
          <p:cNvGrpSpPr/>
          <p:nvPr/>
        </p:nvGrpSpPr>
        <p:grpSpPr>
          <a:xfrm rot="0">
            <a:off x="7772379" y="7141518"/>
            <a:ext cx="4307462" cy="790894"/>
            <a:chOff x="0" y="0"/>
            <a:chExt cx="3228995" cy="592877"/>
          </a:xfrm>
        </p:grpSpPr>
        <p:sp>
          <p:nvSpPr>
            <p:cNvPr name="Freeform 31" id="31"/>
            <p:cNvSpPr/>
            <p:nvPr/>
          </p:nvSpPr>
          <p:spPr>
            <a:xfrm flipH="false" flipV="false" rot="0">
              <a:off x="0" y="0"/>
              <a:ext cx="3228995" cy="592877"/>
            </a:xfrm>
            <a:custGeom>
              <a:avLst/>
              <a:gdLst/>
              <a:ahLst/>
              <a:cxnLst/>
              <a:rect r="r" b="b" t="t" l="l"/>
              <a:pathLst>
                <a:path h="592877" w="3228995">
                  <a:moveTo>
                    <a:pt x="91664" y="0"/>
                  </a:moveTo>
                  <a:lnTo>
                    <a:pt x="3137331" y="0"/>
                  </a:lnTo>
                  <a:cubicBezTo>
                    <a:pt x="3161642" y="0"/>
                    <a:pt x="3184957" y="9657"/>
                    <a:pt x="3202147" y="26848"/>
                  </a:cubicBezTo>
                  <a:cubicBezTo>
                    <a:pt x="3219337" y="44038"/>
                    <a:pt x="3228995" y="67353"/>
                    <a:pt x="3228995" y="91664"/>
                  </a:cubicBezTo>
                  <a:lnTo>
                    <a:pt x="3228995" y="501213"/>
                  </a:lnTo>
                  <a:cubicBezTo>
                    <a:pt x="3228995" y="525524"/>
                    <a:pt x="3219337" y="548839"/>
                    <a:pt x="3202147" y="566029"/>
                  </a:cubicBezTo>
                  <a:cubicBezTo>
                    <a:pt x="3184957" y="583219"/>
                    <a:pt x="3161642" y="592877"/>
                    <a:pt x="3137331" y="592877"/>
                  </a:cubicBezTo>
                  <a:lnTo>
                    <a:pt x="91664" y="592877"/>
                  </a:lnTo>
                  <a:cubicBezTo>
                    <a:pt x="67353" y="592877"/>
                    <a:pt x="44038" y="583219"/>
                    <a:pt x="26848" y="566029"/>
                  </a:cubicBezTo>
                  <a:cubicBezTo>
                    <a:pt x="9657" y="548839"/>
                    <a:pt x="0" y="525524"/>
                    <a:pt x="0" y="501213"/>
                  </a:cubicBezTo>
                  <a:lnTo>
                    <a:pt x="0" y="91664"/>
                  </a:lnTo>
                  <a:cubicBezTo>
                    <a:pt x="0" y="67353"/>
                    <a:pt x="9657" y="44038"/>
                    <a:pt x="26848" y="26848"/>
                  </a:cubicBezTo>
                  <a:cubicBezTo>
                    <a:pt x="44038" y="9657"/>
                    <a:pt x="67353" y="0"/>
                    <a:pt x="91664" y="0"/>
                  </a:cubicBezTo>
                  <a:close/>
                </a:path>
              </a:pathLst>
            </a:custGeom>
            <a:solidFill>
              <a:srgbClr val="FFFFFF"/>
            </a:solidFill>
            <a:ln w="47625" cap="rnd">
              <a:solidFill>
                <a:srgbClr val="F4AC78"/>
              </a:solidFill>
              <a:prstDash val="lgDash"/>
              <a:round/>
            </a:ln>
          </p:spPr>
        </p:sp>
        <p:sp>
          <p:nvSpPr>
            <p:cNvPr name="TextBox 32" id="32"/>
            <p:cNvSpPr txBox="true"/>
            <p:nvPr/>
          </p:nvSpPr>
          <p:spPr>
            <a:xfrm>
              <a:off x="0" y="-38100"/>
              <a:ext cx="3228995" cy="630977"/>
            </a:xfrm>
            <a:prstGeom prst="rect">
              <a:avLst/>
            </a:prstGeom>
          </p:spPr>
          <p:txBody>
            <a:bodyPr anchor="ctr" rtlCol="false" tIns="31632" lIns="31632" bIns="31632" rIns="31632"/>
            <a:lstStyle/>
            <a:p>
              <a:pPr algn="ctr">
                <a:lnSpc>
                  <a:spcPts val="2660"/>
                </a:lnSpc>
              </a:pPr>
            </a:p>
          </p:txBody>
        </p:sp>
      </p:grpSp>
      <p:grpSp>
        <p:nvGrpSpPr>
          <p:cNvPr name="Group 33" id="33"/>
          <p:cNvGrpSpPr/>
          <p:nvPr/>
        </p:nvGrpSpPr>
        <p:grpSpPr>
          <a:xfrm rot="0">
            <a:off x="7343728" y="7108314"/>
            <a:ext cx="857302" cy="857302"/>
            <a:chOff x="0" y="0"/>
            <a:chExt cx="812800" cy="812800"/>
          </a:xfrm>
        </p:grpSpPr>
        <p:sp>
          <p:nvSpPr>
            <p:cNvPr name="Freeform 34" id="3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35" id="35"/>
            <p:cNvSpPr txBox="true"/>
            <p:nvPr/>
          </p:nvSpPr>
          <p:spPr>
            <a:xfrm>
              <a:off x="76200" y="38100"/>
              <a:ext cx="660400" cy="698500"/>
            </a:xfrm>
            <a:prstGeom prst="rect">
              <a:avLst/>
            </a:prstGeom>
          </p:spPr>
          <p:txBody>
            <a:bodyPr anchor="ctr" rtlCol="false" tIns="31632" lIns="31632" bIns="31632" rIns="31632"/>
            <a:lstStyle/>
            <a:p>
              <a:pPr algn="ctr">
                <a:lnSpc>
                  <a:spcPts val="2660"/>
                </a:lnSpc>
              </a:pPr>
            </a:p>
          </p:txBody>
        </p:sp>
      </p:grpSp>
      <p:grpSp>
        <p:nvGrpSpPr>
          <p:cNvPr name="Group 36" id="36"/>
          <p:cNvGrpSpPr/>
          <p:nvPr/>
        </p:nvGrpSpPr>
        <p:grpSpPr>
          <a:xfrm rot="0">
            <a:off x="7370501" y="7135086"/>
            <a:ext cx="803758" cy="803758"/>
            <a:chOff x="0" y="0"/>
            <a:chExt cx="812800" cy="812800"/>
          </a:xfrm>
        </p:grpSpPr>
        <p:sp>
          <p:nvSpPr>
            <p:cNvPr name="Freeform 37" id="3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47625" cap="sq">
              <a:solidFill>
                <a:srgbClr val="F4AC78"/>
              </a:solidFill>
              <a:prstDash val="dash"/>
              <a:miter/>
            </a:ln>
          </p:spPr>
        </p:sp>
        <p:sp>
          <p:nvSpPr>
            <p:cNvPr name="TextBox 38" id="38"/>
            <p:cNvSpPr txBox="true"/>
            <p:nvPr/>
          </p:nvSpPr>
          <p:spPr>
            <a:xfrm>
              <a:off x="76200" y="38100"/>
              <a:ext cx="660400" cy="698500"/>
            </a:xfrm>
            <a:prstGeom prst="rect">
              <a:avLst/>
            </a:prstGeom>
          </p:spPr>
          <p:txBody>
            <a:bodyPr anchor="ctr" rtlCol="false" tIns="31632" lIns="31632" bIns="31632" rIns="31632"/>
            <a:lstStyle/>
            <a:p>
              <a:pPr algn="ctr">
                <a:lnSpc>
                  <a:spcPts val="2660"/>
                </a:lnSpc>
              </a:pPr>
            </a:p>
          </p:txBody>
        </p:sp>
      </p:grpSp>
      <p:grpSp>
        <p:nvGrpSpPr>
          <p:cNvPr name="Group 39" id="39"/>
          <p:cNvGrpSpPr/>
          <p:nvPr/>
        </p:nvGrpSpPr>
        <p:grpSpPr>
          <a:xfrm rot="0">
            <a:off x="13757542" y="7147138"/>
            <a:ext cx="4374761" cy="857302"/>
            <a:chOff x="0" y="0"/>
            <a:chExt cx="3279444" cy="642658"/>
          </a:xfrm>
        </p:grpSpPr>
        <p:sp>
          <p:nvSpPr>
            <p:cNvPr name="Freeform 40" id="40"/>
            <p:cNvSpPr/>
            <p:nvPr/>
          </p:nvSpPr>
          <p:spPr>
            <a:xfrm flipH="false" flipV="false" rot="0">
              <a:off x="0" y="0"/>
              <a:ext cx="3279444" cy="642658"/>
            </a:xfrm>
            <a:custGeom>
              <a:avLst/>
              <a:gdLst/>
              <a:ahLst/>
              <a:cxnLst/>
              <a:rect r="r" b="b" t="t" l="l"/>
              <a:pathLst>
                <a:path h="642658" w="3279444">
                  <a:moveTo>
                    <a:pt x="90254" y="0"/>
                  </a:moveTo>
                  <a:lnTo>
                    <a:pt x="3189190" y="0"/>
                  </a:lnTo>
                  <a:cubicBezTo>
                    <a:pt x="3213127" y="0"/>
                    <a:pt x="3236083" y="9509"/>
                    <a:pt x="3253009" y="26435"/>
                  </a:cubicBezTo>
                  <a:cubicBezTo>
                    <a:pt x="3269935" y="43361"/>
                    <a:pt x="3279444" y="66317"/>
                    <a:pt x="3279444" y="90254"/>
                  </a:cubicBezTo>
                  <a:lnTo>
                    <a:pt x="3279444" y="552404"/>
                  </a:lnTo>
                  <a:cubicBezTo>
                    <a:pt x="3279444" y="602250"/>
                    <a:pt x="3239036" y="642658"/>
                    <a:pt x="3189190" y="642658"/>
                  </a:cubicBezTo>
                  <a:lnTo>
                    <a:pt x="90254" y="642658"/>
                  </a:lnTo>
                  <a:cubicBezTo>
                    <a:pt x="66317" y="642658"/>
                    <a:pt x="43361" y="633149"/>
                    <a:pt x="26435" y="616223"/>
                  </a:cubicBezTo>
                  <a:cubicBezTo>
                    <a:pt x="9509" y="599297"/>
                    <a:pt x="0" y="576341"/>
                    <a:pt x="0" y="552404"/>
                  </a:cubicBezTo>
                  <a:lnTo>
                    <a:pt x="0" y="90254"/>
                  </a:lnTo>
                  <a:cubicBezTo>
                    <a:pt x="0" y="66317"/>
                    <a:pt x="9509" y="43361"/>
                    <a:pt x="26435" y="26435"/>
                  </a:cubicBezTo>
                  <a:cubicBezTo>
                    <a:pt x="43361" y="9509"/>
                    <a:pt x="66317" y="0"/>
                    <a:pt x="90254" y="0"/>
                  </a:cubicBezTo>
                  <a:close/>
                </a:path>
              </a:pathLst>
            </a:custGeom>
            <a:solidFill>
              <a:srgbClr val="FFFFFF"/>
            </a:solidFill>
          </p:spPr>
        </p:sp>
        <p:sp>
          <p:nvSpPr>
            <p:cNvPr name="TextBox 41" id="41"/>
            <p:cNvSpPr txBox="true"/>
            <p:nvPr/>
          </p:nvSpPr>
          <p:spPr>
            <a:xfrm>
              <a:off x="0" y="-38100"/>
              <a:ext cx="3279444" cy="680758"/>
            </a:xfrm>
            <a:prstGeom prst="rect">
              <a:avLst/>
            </a:prstGeom>
          </p:spPr>
          <p:txBody>
            <a:bodyPr anchor="ctr" rtlCol="false" tIns="31632" lIns="31632" bIns="31632" rIns="31632"/>
            <a:lstStyle/>
            <a:p>
              <a:pPr algn="ctr">
                <a:lnSpc>
                  <a:spcPts val="2660"/>
                </a:lnSpc>
              </a:pPr>
            </a:p>
          </p:txBody>
        </p:sp>
      </p:grpSp>
      <p:grpSp>
        <p:nvGrpSpPr>
          <p:cNvPr name="Group 42" id="42"/>
          <p:cNvGrpSpPr/>
          <p:nvPr/>
        </p:nvGrpSpPr>
        <p:grpSpPr>
          <a:xfrm rot="0">
            <a:off x="13757542" y="7180342"/>
            <a:ext cx="4307462" cy="790894"/>
            <a:chOff x="0" y="0"/>
            <a:chExt cx="3228995" cy="592877"/>
          </a:xfrm>
        </p:grpSpPr>
        <p:sp>
          <p:nvSpPr>
            <p:cNvPr name="Freeform 43" id="43"/>
            <p:cNvSpPr/>
            <p:nvPr/>
          </p:nvSpPr>
          <p:spPr>
            <a:xfrm flipH="false" flipV="false" rot="0">
              <a:off x="0" y="0"/>
              <a:ext cx="3228995" cy="592877"/>
            </a:xfrm>
            <a:custGeom>
              <a:avLst/>
              <a:gdLst/>
              <a:ahLst/>
              <a:cxnLst/>
              <a:rect r="r" b="b" t="t" l="l"/>
              <a:pathLst>
                <a:path h="592877" w="3228995">
                  <a:moveTo>
                    <a:pt x="91664" y="0"/>
                  </a:moveTo>
                  <a:lnTo>
                    <a:pt x="3137331" y="0"/>
                  </a:lnTo>
                  <a:cubicBezTo>
                    <a:pt x="3161642" y="0"/>
                    <a:pt x="3184957" y="9657"/>
                    <a:pt x="3202147" y="26848"/>
                  </a:cubicBezTo>
                  <a:cubicBezTo>
                    <a:pt x="3219337" y="44038"/>
                    <a:pt x="3228995" y="67353"/>
                    <a:pt x="3228995" y="91664"/>
                  </a:cubicBezTo>
                  <a:lnTo>
                    <a:pt x="3228995" y="501213"/>
                  </a:lnTo>
                  <a:cubicBezTo>
                    <a:pt x="3228995" y="525524"/>
                    <a:pt x="3219337" y="548839"/>
                    <a:pt x="3202147" y="566029"/>
                  </a:cubicBezTo>
                  <a:cubicBezTo>
                    <a:pt x="3184957" y="583219"/>
                    <a:pt x="3161642" y="592877"/>
                    <a:pt x="3137331" y="592877"/>
                  </a:cubicBezTo>
                  <a:lnTo>
                    <a:pt x="91664" y="592877"/>
                  </a:lnTo>
                  <a:cubicBezTo>
                    <a:pt x="67353" y="592877"/>
                    <a:pt x="44038" y="583219"/>
                    <a:pt x="26848" y="566029"/>
                  </a:cubicBezTo>
                  <a:cubicBezTo>
                    <a:pt x="9657" y="548839"/>
                    <a:pt x="0" y="525524"/>
                    <a:pt x="0" y="501213"/>
                  </a:cubicBezTo>
                  <a:lnTo>
                    <a:pt x="0" y="91664"/>
                  </a:lnTo>
                  <a:cubicBezTo>
                    <a:pt x="0" y="67353"/>
                    <a:pt x="9657" y="44038"/>
                    <a:pt x="26848" y="26848"/>
                  </a:cubicBezTo>
                  <a:cubicBezTo>
                    <a:pt x="44038" y="9657"/>
                    <a:pt x="67353" y="0"/>
                    <a:pt x="91664" y="0"/>
                  </a:cubicBezTo>
                  <a:close/>
                </a:path>
              </a:pathLst>
            </a:custGeom>
            <a:solidFill>
              <a:srgbClr val="FFFFFF"/>
            </a:solidFill>
            <a:ln w="47625" cap="rnd">
              <a:solidFill>
                <a:srgbClr val="F4AC78"/>
              </a:solidFill>
              <a:prstDash val="lgDash"/>
              <a:round/>
            </a:ln>
          </p:spPr>
        </p:sp>
        <p:sp>
          <p:nvSpPr>
            <p:cNvPr name="TextBox 44" id="44"/>
            <p:cNvSpPr txBox="true"/>
            <p:nvPr/>
          </p:nvSpPr>
          <p:spPr>
            <a:xfrm>
              <a:off x="0" y="-38100"/>
              <a:ext cx="3228995" cy="630977"/>
            </a:xfrm>
            <a:prstGeom prst="rect">
              <a:avLst/>
            </a:prstGeom>
          </p:spPr>
          <p:txBody>
            <a:bodyPr anchor="ctr" rtlCol="false" tIns="31632" lIns="31632" bIns="31632" rIns="31632"/>
            <a:lstStyle/>
            <a:p>
              <a:pPr algn="ctr">
                <a:lnSpc>
                  <a:spcPts val="2660"/>
                </a:lnSpc>
              </a:pPr>
            </a:p>
          </p:txBody>
        </p:sp>
      </p:grpSp>
      <p:grpSp>
        <p:nvGrpSpPr>
          <p:cNvPr name="Group 45" id="45"/>
          <p:cNvGrpSpPr/>
          <p:nvPr/>
        </p:nvGrpSpPr>
        <p:grpSpPr>
          <a:xfrm rot="0">
            <a:off x="13328892" y="7147138"/>
            <a:ext cx="857302" cy="857302"/>
            <a:chOff x="0" y="0"/>
            <a:chExt cx="812800" cy="812800"/>
          </a:xfrm>
        </p:grpSpPr>
        <p:sp>
          <p:nvSpPr>
            <p:cNvPr name="Freeform 46" id="4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sp>
        <p:sp>
          <p:nvSpPr>
            <p:cNvPr name="TextBox 47" id="47"/>
            <p:cNvSpPr txBox="true"/>
            <p:nvPr/>
          </p:nvSpPr>
          <p:spPr>
            <a:xfrm>
              <a:off x="76200" y="38100"/>
              <a:ext cx="660400" cy="698500"/>
            </a:xfrm>
            <a:prstGeom prst="rect">
              <a:avLst/>
            </a:prstGeom>
          </p:spPr>
          <p:txBody>
            <a:bodyPr anchor="ctr" rtlCol="false" tIns="31632" lIns="31632" bIns="31632" rIns="31632"/>
            <a:lstStyle/>
            <a:p>
              <a:pPr algn="ctr">
                <a:lnSpc>
                  <a:spcPts val="2660"/>
                </a:lnSpc>
              </a:pPr>
            </a:p>
          </p:txBody>
        </p:sp>
      </p:grpSp>
      <p:grpSp>
        <p:nvGrpSpPr>
          <p:cNvPr name="Group 48" id="48"/>
          <p:cNvGrpSpPr/>
          <p:nvPr/>
        </p:nvGrpSpPr>
        <p:grpSpPr>
          <a:xfrm rot="0">
            <a:off x="13355664" y="7173911"/>
            <a:ext cx="803758" cy="803758"/>
            <a:chOff x="0" y="0"/>
            <a:chExt cx="812800" cy="812800"/>
          </a:xfrm>
        </p:grpSpPr>
        <p:sp>
          <p:nvSpPr>
            <p:cNvPr name="Freeform 49" id="4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47625" cap="sq">
              <a:solidFill>
                <a:srgbClr val="F4AC78"/>
              </a:solidFill>
              <a:prstDash val="dash"/>
              <a:miter/>
            </a:ln>
          </p:spPr>
        </p:sp>
        <p:sp>
          <p:nvSpPr>
            <p:cNvPr name="TextBox 50" id="50"/>
            <p:cNvSpPr txBox="true"/>
            <p:nvPr/>
          </p:nvSpPr>
          <p:spPr>
            <a:xfrm>
              <a:off x="76200" y="38100"/>
              <a:ext cx="660400" cy="698500"/>
            </a:xfrm>
            <a:prstGeom prst="rect">
              <a:avLst/>
            </a:prstGeom>
          </p:spPr>
          <p:txBody>
            <a:bodyPr anchor="ctr" rtlCol="false" tIns="31632" lIns="31632" bIns="31632" rIns="31632"/>
            <a:lstStyle/>
            <a:p>
              <a:pPr algn="ctr">
                <a:lnSpc>
                  <a:spcPts val="2660"/>
                </a:lnSpc>
              </a:pPr>
            </a:p>
          </p:txBody>
        </p:sp>
      </p:grpSp>
      <p:sp>
        <p:nvSpPr>
          <p:cNvPr name="Freeform 51" id="51"/>
          <p:cNvSpPr/>
          <p:nvPr/>
        </p:nvSpPr>
        <p:spPr>
          <a:xfrm flipH="true" flipV="false" rot="0">
            <a:off x="1181100" y="166287"/>
            <a:ext cx="3680350" cy="2850598"/>
          </a:xfrm>
          <a:custGeom>
            <a:avLst/>
            <a:gdLst/>
            <a:ahLst/>
            <a:cxnLst/>
            <a:rect r="r" b="b" t="t" l="l"/>
            <a:pathLst>
              <a:path h="2850598" w="3680350">
                <a:moveTo>
                  <a:pt x="3680350" y="0"/>
                </a:moveTo>
                <a:lnTo>
                  <a:pt x="0" y="0"/>
                </a:lnTo>
                <a:lnTo>
                  <a:pt x="0" y="2850599"/>
                </a:lnTo>
                <a:lnTo>
                  <a:pt x="3680350" y="2850599"/>
                </a:lnTo>
                <a:lnTo>
                  <a:pt x="368035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52" id="52"/>
          <p:cNvSpPr/>
          <p:nvPr/>
        </p:nvSpPr>
        <p:spPr>
          <a:xfrm flipH="false" flipV="false" rot="0">
            <a:off x="14558208" y="-1250314"/>
            <a:ext cx="2229473" cy="4114800"/>
          </a:xfrm>
          <a:custGeom>
            <a:avLst/>
            <a:gdLst/>
            <a:ahLst/>
            <a:cxnLst/>
            <a:rect r="r" b="b" t="t" l="l"/>
            <a:pathLst>
              <a:path h="4114800" w="2229473">
                <a:moveTo>
                  <a:pt x="0" y="0"/>
                </a:moveTo>
                <a:lnTo>
                  <a:pt x="2229473" y="0"/>
                </a:lnTo>
                <a:lnTo>
                  <a:pt x="2229473"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53" id="53"/>
          <p:cNvSpPr/>
          <p:nvPr/>
        </p:nvSpPr>
        <p:spPr>
          <a:xfrm flipH="false" flipV="false" rot="-367599">
            <a:off x="5555430" y="8004440"/>
            <a:ext cx="1681500" cy="2045413"/>
          </a:xfrm>
          <a:custGeom>
            <a:avLst/>
            <a:gdLst/>
            <a:ahLst/>
            <a:cxnLst/>
            <a:rect r="r" b="b" t="t" l="l"/>
            <a:pathLst>
              <a:path h="2045413" w="1681500">
                <a:moveTo>
                  <a:pt x="0" y="0"/>
                </a:moveTo>
                <a:lnTo>
                  <a:pt x="1681500" y="0"/>
                </a:lnTo>
                <a:lnTo>
                  <a:pt x="1681500" y="2045413"/>
                </a:lnTo>
                <a:lnTo>
                  <a:pt x="0" y="2045413"/>
                </a:lnTo>
                <a:lnTo>
                  <a:pt x="0" y="0"/>
                </a:lnTo>
                <a:close/>
              </a:path>
            </a:pathLst>
          </a:custGeom>
          <a:blipFill>
            <a:blip r:embed="rId11"/>
            <a:stretch>
              <a:fillRect l="0" t="0" r="0" b="0"/>
            </a:stretch>
          </a:blipFill>
        </p:spPr>
      </p:sp>
      <p:sp>
        <p:nvSpPr>
          <p:cNvPr name="TextBox 54" id="54"/>
          <p:cNvSpPr txBox="true"/>
          <p:nvPr/>
        </p:nvSpPr>
        <p:spPr>
          <a:xfrm rot="0">
            <a:off x="1358565" y="6936140"/>
            <a:ext cx="820792" cy="990652"/>
          </a:xfrm>
          <a:prstGeom prst="rect">
            <a:avLst/>
          </a:prstGeom>
        </p:spPr>
        <p:txBody>
          <a:bodyPr anchor="t" rtlCol="false" tIns="0" lIns="0" bIns="0" rIns="0">
            <a:spAutoFit/>
          </a:bodyPr>
          <a:lstStyle/>
          <a:p>
            <a:pPr algn="ctr">
              <a:lnSpc>
                <a:spcPts val="7910"/>
              </a:lnSpc>
            </a:pPr>
            <a:r>
              <a:rPr lang="en-US" sz="5650">
                <a:solidFill>
                  <a:srgbClr val="6B452F"/>
                </a:solidFill>
                <a:latin typeface="Stella"/>
                <a:ea typeface="Stella"/>
                <a:cs typeface="Stella"/>
                <a:sym typeface="Stella"/>
              </a:rPr>
              <a:t>1</a:t>
            </a:r>
          </a:p>
        </p:txBody>
      </p:sp>
      <p:sp>
        <p:nvSpPr>
          <p:cNvPr name="TextBox 55" id="55"/>
          <p:cNvSpPr txBox="true"/>
          <p:nvPr/>
        </p:nvSpPr>
        <p:spPr>
          <a:xfrm rot="0">
            <a:off x="7343728" y="6974964"/>
            <a:ext cx="820792" cy="990652"/>
          </a:xfrm>
          <a:prstGeom prst="rect">
            <a:avLst/>
          </a:prstGeom>
        </p:spPr>
        <p:txBody>
          <a:bodyPr anchor="t" rtlCol="false" tIns="0" lIns="0" bIns="0" rIns="0">
            <a:spAutoFit/>
          </a:bodyPr>
          <a:lstStyle/>
          <a:p>
            <a:pPr algn="ctr">
              <a:lnSpc>
                <a:spcPts val="7910"/>
              </a:lnSpc>
            </a:pPr>
            <a:r>
              <a:rPr lang="en-US" sz="5650">
                <a:solidFill>
                  <a:srgbClr val="6B452F"/>
                </a:solidFill>
                <a:latin typeface="Stella"/>
                <a:ea typeface="Stella"/>
                <a:cs typeface="Stella"/>
                <a:sym typeface="Stella"/>
              </a:rPr>
              <a:t>2</a:t>
            </a:r>
          </a:p>
        </p:txBody>
      </p:sp>
      <p:sp>
        <p:nvSpPr>
          <p:cNvPr name="TextBox 56" id="56"/>
          <p:cNvSpPr txBox="true"/>
          <p:nvPr/>
        </p:nvSpPr>
        <p:spPr>
          <a:xfrm rot="0">
            <a:off x="13328892" y="7013788"/>
            <a:ext cx="820792" cy="990652"/>
          </a:xfrm>
          <a:prstGeom prst="rect">
            <a:avLst/>
          </a:prstGeom>
        </p:spPr>
        <p:txBody>
          <a:bodyPr anchor="t" rtlCol="false" tIns="0" lIns="0" bIns="0" rIns="0">
            <a:spAutoFit/>
          </a:bodyPr>
          <a:lstStyle/>
          <a:p>
            <a:pPr algn="ctr">
              <a:lnSpc>
                <a:spcPts val="7910"/>
              </a:lnSpc>
            </a:pPr>
            <a:r>
              <a:rPr lang="en-US" sz="5650">
                <a:solidFill>
                  <a:srgbClr val="6B452F"/>
                </a:solidFill>
                <a:latin typeface="Stella"/>
                <a:ea typeface="Stella"/>
                <a:cs typeface="Stella"/>
                <a:sym typeface="Stella"/>
              </a:rPr>
              <a:t>3</a:t>
            </a:r>
          </a:p>
        </p:txBody>
      </p:sp>
      <p:sp>
        <p:nvSpPr>
          <p:cNvPr name="TextBox 57" id="57"/>
          <p:cNvSpPr txBox="true"/>
          <p:nvPr/>
        </p:nvSpPr>
        <p:spPr>
          <a:xfrm rot="0">
            <a:off x="2481554" y="7001888"/>
            <a:ext cx="3124702" cy="859155"/>
          </a:xfrm>
          <a:prstGeom prst="rect">
            <a:avLst/>
          </a:prstGeom>
        </p:spPr>
        <p:txBody>
          <a:bodyPr anchor="t" rtlCol="false" tIns="0" lIns="0" bIns="0" rIns="0">
            <a:spAutoFit/>
          </a:bodyPr>
          <a:lstStyle/>
          <a:p>
            <a:pPr algn="l">
              <a:lnSpc>
                <a:spcPts val="6719"/>
              </a:lnSpc>
            </a:pPr>
            <a:r>
              <a:rPr lang="en-US" sz="4800">
                <a:solidFill>
                  <a:srgbClr val="000000"/>
                </a:solidFill>
                <a:latin typeface="Anicon Sans"/>
                <a:ea typeface="Anicon Sans"/>
                <a:cs typeface="Anicon Sans"/>
                <a:sym typeface="Anicon Sans"/>
              </a:rPr>
              <a:t>Sketchbook</a:t>
            </a:r>
          </a:p>
        </p:txBody>
      </p:sp>
      <p:sp>
        <p:nvSpPr>
          <p:cNvPr name="TextBox 58" id="58"/>
          <p:cNvSpPr txBox="true"/>
          <p:nvPr/>
        </p:nvSpPr>
        <p:spPr>
          <a:xfrm rot="0">
            <a:off x="8469321" y="7013788"/>
            <a:ext cx="3124702" cy="859155"/>
          </a:xfrm>
          <a:prstGeom prst="rect">
            <a:avLst/>
          </a:prstGeom>
        </p:spPr>
        <p:txBody>
          <a:bodyPr anchor="t" rtlCol="false" tIns="0" lIns="0" bIns="0" rIns="0">
            <a:spAutoFit/>
          </a:bodyPr>
          <a:lstStyle/>
          <a:p>
            <a:pPr algn="l">
              <a:lnSpc>
                <a:spcPts val="6719"/>
              </a:lnSpc>
            </a:pPr>
            <a:r>
              <a:rPr lang="en-US" sz="4800">
                <a:solidFill>
                  <a:srgbClr val="000000"/>
                </a:solidFill>
                <a:latin typeface="Anicon Sans"/>
                <a:ea typeface="Anicon Sans"/>
                <a:cs typeface="Anicon Sans"/>
                <a:sym typeface="Anicon Sans"/>
              </a:rPr>
              <a:t>Stationery</a:t>
            </a:r>
          </a:p>
        </p:txBody>
      </p:sp>
      <p:sp>
        <p:nvSpPr>
          <p:cNvPr name="TextBox 59" id="59"/>
          <p:cNvSpPr txBox="true"/>
          <p:nvPr/>
        </p:nvSpPr>
        <p:spPr>
          <a:xfrm rot="0">
            <a:off x="14454484" y="7079537"/>
            <a:ext cx="3124702" cy="859155"/>
          </a:xfrm>
          <a:prstGeom prst="rect">
            <a:avLst/>
          </a:prstGeom>
        </p:spPr>
        <p:txBody>
          <a:bodyPr anchor="t" rtlCol="false" tIns="0" lIns="0" bIns="0" rIns="0">
            <a:spAutoFit/>
          </a:bodyPr>
          <a:lstStyle/>
          <a:p>
            <a:pPr algn="l">
              <a:lnSpc>
                <a:spcPts val="6719"/>
              </a:lnSpc>
            </a:pPr>
            <a:r>
              <a:rPr lang="en-US" sz="4800">
                <a:solidFill>
                  <a:srgbClr val="000000"/>
                </a:solidFill>
                <a:latin typeface="Anicon Sans"/>
                <a:ea typeface="Anicon Sans"/>
                <a:cs typeface="Anicon Sans"/>
                <a:sym typeface="Anicon Sans"/>
              </a:rPr>
              <a:t>Journal</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ECDB"/>
        </a:solidFill>
      </p:bgPr>
    </p:bg>
    <p:spTree>
      <p:nvGrpSpPr>
        <p:cNvPr id="1" name=""/>
        <p:cNvGrpSpPr/>
        <p:nvPr/>
      </p:nvGrpSpPr>
      <p:grpSpPr>
        <a:xfrm>
          <a:off x="0" y="0"/>
          <a:ext cx="0" cy="0"/>
          <a:chOff x="0" y="0"/>
          <a:chExt cx="0" cy="0"/>
        </a:xfrm>
      </p:grpSpPr>
      <p:sp>
        <p:nvSpPr>
          <p:cNvPr name="Freeform 2" id="2"/>
          <p:cNvSpPr/>
          <p:nvPr/>
        </p:nvSpPr>
        <p:spPr>
          <a:xfrm flipH="false" flipV="false" rot="0">
            <a:off x="-1166255" y="-1531134"/>
            <a:ext cx="7638635" cy="7638635"/>
          </a:xfrm>
          <a:custGeom>
            <a:avLst/>
            <a:gdLst/>
            <a:ahLst/>
            <a:cxnLst/>
            <a:rect r="r" b="b" t="t" l="l"/>
            <a:pathLst>
              <a:path h="7638635" w="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6396180" y="-1531134"/>
            <a:ext cx="7638635" cy="7638635"/>
          </a:xfrm>
          <a:custGeom>
            <a:avLst/>
            <a:gdLst/>
            <a:ahLst/>
            <a:cxnLst/>
            <a:rect r="r" b="b" t="t" l="l"/>
            <a:pathLst>
              <a:path h="7638635" w="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3968140" y="-1531134"/>
            <a:ext cx="7638635" cy="7638635"/>
          </a:xfrm>
          <a:custGeom>
            <a:avLst/>
            <a:gdLst/>
            <a:ahLst/>
            <a:cxnLst/>
            <a:rect r="r" b="b" t="t" l="l"/>
            <a:pathLst>
              <a:path h="7638635" w="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166255" y="6042825"/>
            <a:ext cx="7638635" cy="7638635"/>
          </a:xfrm>
          <a:custGeom>
            <a:avLst/>
            <a:gdLst/>
            <a:ahLst/>
            <a:cxnLst/>
            <a:rect r="r" b="b" t="t" l="l"/>
            <a:pathLst>
              <a:path h="7638635" w="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6396180" y="6042825"/>
            <a:ext cx="7638635" cy="7638635"/>
          </a:xfrm>
          <a:custGeom>
            <a:avLst/>
            <a:gdLst/>
            <a:ahLst/>
            <a:cxnLst/>
            <a:rect r="r" b="b" t="t" l="l"/>
            <a:pathLst>
              <a:path h="7638635" w="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3968140" y="6042825"/>
            <a:ext cx="7638635" cy="7638635"/>
          </a:xfrm>
          <a:custGeom>
            <a:avLst/>
            <a:gdLst/>
            <a:ahLst/>
            <a:cxnLst/>
            <a:rect r="r" b="b" t="t" l="l"/>
            <a:pathLst>
              <a:path h="7638635" w="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8" id="8"/>
          <p:cNvSpPr txBox="true"/>
          <p:nvPr/>
        </p:nvSpPr>
        <p:spPr>
          <a:xfrm rot="0">
            <a:off x="4043904" y="752475"/>
            <a:ext cx="10200191" cy="2112011"/>
          </a:xfrm>
          <a:prstGeom prst="rect">
            <a:avLst/>
          </a:prstGeom>
        </p:spPr>
        <p:txBody>
          <a:bodyPr anchor="t" rtlCol="false" tIns="0" lIns="0" bIns="0" rIns="0">
            <a:spAutoFit/>
          </a:bodyPr>
          <a:lstStyle/>
          <a:p>
            <a:pPr algn="ctr">
              <a:lnSpc>
                <a:spcPts val="16939"/>
              </a:lnSpc>
            </a:pPr>
            <a:r>
              <a:rPr lang="en-US" sz="12099">
                <a:solidFill>
                  <a:srgbClr val="6B452F"/>
                </a:solidFill>
                <a:latin typeface="Stella"/>
                <a:ea typeface="Stella"/>
                <a:cs typeface="Stella"/>
                <a:sym typeface="Stella"/>
              </a:rPr>
              <a:t>Conclusion</a:t>
            </a:r>
          </a:p>
        </p:txBody>
      </p:sp>
      <p:grpSp>
        <p:nvGrpSpPr>
          <p:cNvPr name="Group 9" id="9"/>
          <p:cNvGrpSpPr/>
          <p:nvPr/>
        </p:nvGrpSpPr>
        <p:grpSpPr>
          <a:xfrm rot="0">
            <a:off x="3565234" y="2996470"/>
            <a:ext cx="11157532" cy="5746342"/>
            <a:chOff x="0" y="0"/>
            <a:chExt cx="3279444" cy="1688976"/>
          </a:xfrm>
        </p:grpSpPr>
        <p:sp>
          <p:nvSpPr>
            <p:cNvPr name="Freeform 10" id="10"/>
            <p:cNvSpPr/>
            <p:nvPr/>
          </p:nvSpPr>
          <p:spPr>
            <a:xfrm flipH="false" flipV="false" rot="0">
              <a:off x="0" y="0"/>
              <a:ext cx="3279444" cy="1688977"/>
            </a:xfrm>
            <a:custGeom>
              <a:avLst/>
              <a:gdLst/>
              <a:ahLst/>
              <a:cxnLst/>
              <a:rect r="r" b="b" t="t" l="l"/>
              <a:pathLst>
                <a:path h="1688977" w="3279444">
                  <a:moveTo>
                    <a:pt x="35388" y="0"/>
                  </a:moveTo>
                  <a:lnTo>
                    <a:pt x="3244056" y="0"/>
                  </a:lnTo>
                  <a:cubicBezTo>
                    <a:pt x="3263600" y="0"/>
                    <a:pt x="3279444" y="15844"/>
                    <a:pt x="3279444" y="35388"/>
                  </a:cubicBezTo>
                  <a:lnTo>
                    <a:pt x="3279444" y="1653589"/>
                  </a:lnTo>
                  <a:cubicBezTo>
                    <a:pt x="3279444" y="1673133"/>
                    <a:pt x="3263600" y="1688977"/>
                    <a:pt x="3244056" y="1688977"/>
                  </a:cubicBezTo>
                  <a:lnTo>
                    <a:pt x="35388" y="1688977"/>
                  </a:lnTo>
                  <a:cubicBezTo>
                    <a:pt x="15844" y="1688977"/>
                    <a:pt x="0" y="1673133"/>
                    <a:pt x="0" y="1653589"/>
                  </a:cubicBezTo>
                  <a:lnTo>
                    <a:pt x="0" y="35388"/>
                  </a:lnTo>
                  <a:cubicBezTo>
                    <a:pt x="0" y="15844"/>
                    <a:pt x="15844" y="0"/>
                    <a:pt x="35388" y="0"/>
                  </a:cubicBezTo>
                  <a:close/>
                </a:path>
              </a:pathLst>
            </a:custGeom>
            <a:solidFill>
              <a:srgbClr val="FFFFFF"/>
            </a:solidFill>
          </p:spPr>
        </p:sp>
        <p:sp>
          <p:nvSpPr>
            <p:cNvPr name="TextBox 11" id="11"/>
            <p:cNvSpPr txBox="true"/>
            <p:nvPr/>
          </p:nvSpPr>
          <p:spPr>
            <a:xfrm>
              <a:off x="0" y="-38100"/>
              <a:ext cx="3279444" cy="1727076"/>
            </a:xfrm>
            <a:prstGeom prst="rect">
              <a:avLst/>
            </a:prstGeom>
          </p:spPr>
          <p:txBody>
            <a:bodyPr anchor="ctr" rtlCol="false" tIns="45520" lIns="45520" bIns="45520" rIns="45520"/>
            <a:lstStyle/>
            <a:p>
              <a:pPr algn="ctr">
                <a:lnSpc>
                  <a:spcPts val="2659"/>
                </a:lnSpc>
              </a:pPr>
            </a:p>
          </p:txBody>
        </p:sp>
      </p:grpSp>
      <p:grpSp>
        <p:nvGrpSpPr>
          <p:cNvPr name="Group 12" id="12"/>
          <p:cNvGrpSpPr/>
          <p:nvPr/>
        </p:nvGrpSpPr>
        <p:grpSpPr>
          <a:xfrm rot="0">
            <a:off x="3927497" y="3247266"/>
            <a:ext cx="10433006" cy="5244749"/>
            <a:chOff x="0" y="0"/>
            <a:chExt cx="3066490" cy="1541547"/>
          </a:xfrm>
        </p:grpSpPr>
        <p:sp>
          <p:nvSpPr>
            <p:cNvPr name="Freeform 13" id="13"/>
            <p:cNvSpPr/>
            <p:nvPr/>
          </p:nvSpPr>
          <p:spPr>
            <a:xfrm flipH="false" flipV="false" rot="0">
              <a:off x="0" y="0"/>
              <a:ext cx="3066490" cy="1541547"/>
            </a:xfrm>
            <a:custGeom>
              <a:avLst/>
              <a:gdLst/>
              <a:ahLst/>
              <a:cxnLst/>
              <a:rect r="r" b="b" t="t" l="l"/>
              <a:pathLst>
                <a:path h="1541547" w="3066490">
                  <a:moveTo>
                    <a:pt x="37845" y="0"/>
                  </a:moveTo>
                  <a:lnTo>
                    <a:pt x="3028645" y="0"/>
                  </a:lnTo>
                  <a:cubicBezTo>
                    <a:pt x="3038682" y="0"/>
                    <a:pt x="3048308" y="3987"/>
                    <a:pt x="3055405" y="11085"/>
                  </a:cubicBezTo>
                  <a:cubicBezTo>
                    <a:pt x="3062503" y="18182"/>
                    <a:pt x="3066490" y="27808"/>
                    <a:pt x="3066490" y="37845"/>
                  </a:cubicBezTo>
                  <a:lnTo>
                    <a:pt x="3066490" y="1503702"/>
                  </a:lnTo>
                  <a:cubicBezTo>
                    <a:pt x="3066490" y="1513739"/>
                    <a:pt x="3062503" y="1523365"/>
                    <a:pt x="3055405" y="1530462"/>
                  </a:cubicBezTo>
                  <a:cubicBezTo>
                    <a:pt x="3048308" y="1537560"/>
                    <a:pt x="3038682" y="1541547"/>
                    <a:pt x="3028645" y="1541547"/>
                  </a:cubicBezTo>
                  <a:lnTo>
                    <a:pt x="37845" y="1541547"/>
                  </a:lnTo>
                  <a:cubicBezTo>
                    <a:pt x="27808" y="1541547"/>
                    <a:pt x="18182" y="1537560"/>
                    <a:pt x="11085" y="1530462"/>
                  </a:cubicBezTo>
                  <a:cubicBezTo>
                    <a:pt x="3987" y="1523365"/>
                    <a:pt x="0" y="1513739"/>
                    <a:pt x="0" y="1503702"/>
                  </a:cubicBezTo>
                  <a:lnTo>
                    <a:pt x="0" y="37845"/>
                  </a:lnTo>
                  <a:cubicBezTo>
                    <a:pt x="0" y="27808"/>
                    <a:pt x="3987" y="18182"/>
                    <a:pt x="11085" y="11085"/>
                  </a:cubicBezTo>
                  <a:cubicBezTo>
                    <a:pt x="18182" y="3987"/>
                    <a:pt x="27808" y="0"/>
                    <a:pt x="37845" y="0"/>
                  </a:cubicBezTo>
                  <a:close/>
                </a:path>
              </a:pathLst>
            </a:custGeom>
            <a:solidFill>
              <a:srgbClr val="FFFFFF"/>
            </a:solidFill>
            <a:ln w="57150" cap="rnd">
              <a:solidFill>
                <a:srgbClr val="F4AC78"/>
              </a:solidFill>
              <a:prstDash val="lgDash"/>
              <a:round/>
            </a:ln>
          </p:spPr>
        </p:sp>
        <p:sp>
          <p:nvSpPr>
            <p:cNvPr name="TextBox 14" id="14"/>
            <p:cNvSpPr txBox="true"/>
            <p:nvPr/>
          </p:nvSpPr>
          <p:spPr>
            <a:xfrm>
              <a:off x="0" y="-38100"/>
              <a:ext cx="3066490" cy="1579647"/>
            </a:xfrm>
            <a:prstGeom prst="rect">
              <a:avLst/>
            </a:prstGeom>
          </p:spPr>
          <p:txBody>
            <a:bodyPr anchor="ctr" rtlCol="false" tIns="45520" lIns="45520" bIns="45520" rIns="45520"/>
            <a:lstStyle/>
            <a:p>
              <a:pPr algn="ctr">
                <a:lnSpc>
                  <a:spcPts val="2659"/>
                </a:lnSpc>
              </a:pPr>
            </a:p>
          </p:txBody>
        </p:sp>
      </p:grpSp>
      <p:sp>
        <p:nvSpPr>
          <p:cNvPr name="TextBox 15" id="15"/>
          <p:cNvSpPr txBox="true"/>
          <p:nvPr/>
        </p:nvSpPr>
        <p:spPr>
          <a:xfrm rot="0">
            <a:off x="5265186" y="3789379"/>
            <a:ext cx="7757627" cy="4946650"/>
          </a:xfrm>
          <a:prstGeom prst="rect">
            <a:avLst/>
          </a:prstGeom>
        </p:spPr>
        <p:txBody>
          <a:bodyPr anchor="t" rtlCol="false" tIns="0" lIns="0" bIns="0" rIns="0">
            <a:spAutoFit/>
          </a:bodyPr>
          <a:lstStyle/>
          <a:p>
            <a:pPr algn="ctr">
              <a:lnSpc>
                <a:spcPts val="5599"/>
              </a:lnSpc>
            </a:pPr>
            <a:r>
              <a:rPr lang="en-US" sz="3999">
                <a:solidFill>
                  <a:srgbClr val="000000"/>
                </a:solidFill>
                <a:latin typeface="Anicon Sans"/>
                <a:ea typeface="Anicon Sans"/>
                <a:cs typeface="Anicon Sans"/>
                <a:sym typeface="Anicon Sans"/>
              </a:rPr>
              <a:t>Lorem ipsum dolor sit amet, consectetur</a:t>
            </a:r>
          </a:p>
          <a:p>
            <a:pPr algn="ctr">
              <a:lnSpc>
                <a:spcPts val="5599"/>
              </a:lnSpc>
            </a:pPr>
            <a:r>
              <a:rPr lang="en-US" sz="3999">
                <a:solidFill>
                  <a:srgbClr val="000000"/>
                </a:solidFill>
                <a:latin typeface="Anicon Sans"/>
                <a:ea typeface="Anicon Sans"/>
                <a:cs typeface="Anicon Sans"/>
                <a:sym typeface="Anicon Sans"/>
              </a:rPr>
              <a:t>adipiscing elit. Praesent rutrum maximus mauris sed sodales. Ut rhoncus lacinia nisi eu tempus. Proin justo eros, mollis laoreet massa non, tincidunt pharetra leo. Cras facilisis leo non nibh congue volutpat. </a:t>
            </a:r>
          </a:p>
          <a:p>
            <a:pPr algn="ctr">
              <a:lnSpc>
                <a:spcPts val="5599"/>
              </a:lnSpc>
            </a:pPr>
          </a:p>
        </p:txBody>
      </p:sp>
      <p:sp>
        <p:nvSpPr>
          <p:cNvPr name="Freeform 16" id="16"/>
          <p:cNvSpPr/>
          <p:nvPr/>
        </p:nvSpPr>
        <p:spPr>
          <a:xfrm flipH="false" flipV="false" rot="0">
            <a:off x="14509994" y="279728"/>
            <a:ext cx="3337128" cy="2584757"/>
          </a:xfrm>
          <a:custGeom>
            <a:avLst/>
            <a:gdLst/>
            <a:ahLst/>
            <a:cxnLst/>
            <a:rect r="r" b="b" t="t" l="l"/>
            <a:pathLst>
              <a:path h="2584757" w="3337128">
                <a:moveTo>
                  <a:pt x="0" y="0"/>
                </a:moveTo>
                <a:lnTo>
                  <a:pt x="3337128" y="0"/>
                </a:lnTo>
                <a:lnTo>
                  <a:pt x="3337128" y="2584758"/>
                </a:lnTo>
                <a:lnTo>
                  <a:pt x="0" y="258475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7" id="17"/>
          <p:cNvSpPr/>
          <p:nvPr/>
        </p:nvSpPr>
        <p:spPr>
          <a:xfrm flipH="false" flipV="false" rot="0">
            <a:off x="13395258" y="2864486"/>
            <a:ext cx="2229473" cy="4114800"/>
          </a:xfrm>
          <a:custGeom>
            <a:avLst/>
            <a:gdLst/>
            <a:ahLst/>
            <a:cxnLst/>
            <a:rect r="r" b="b" t="t" l="l"/>
            <a:pathLst>
              <a:path h="4114800" w="2229473">
                <a:moveTo>
                  <a:pt x="0" y="0"/>
                </a:moveTo>
                <a:lnTo>
                  <a:pt x="2229473" y="0"/>
                </a:lnTo>
                <a:lnTo>
                  <a:pt x="222947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8" id="18"/>
          <p:cNvSpPr/>
          <p:nvPr/>
        </p:nvSpPr>
        <p:spPr>
          <a:xfrm flipH="true" flipV="true" rot="9263529">
            <a:off x="2438795" y="1661789"/>
            <a:ext cx="2519047" cy="3370988"/>
          </a:xfrm>
          <a:custGeom>
            <a:avLst/>
            <a:gdLst/>
            <a:ahLst/>
            <a:cxnLst/>
            <a:rect r="r" b="b" t="t" l="l"/>
            <a:pathLst>
              <a:path h="3370988" w="2519047">
                <a:moveTo>
                  <a:pt x="2519047" y="3370988"/>
                </a:moveTo>
                <a:lnTo>
                  <a:pt x="0" y="3370988"/>
                </a:lnTo>
                <a:lnTo>
                  <a:pt x="0" y="0"/>
                </a:lnTo>
                <a:lnTo>
                  <a:pt x="2519047" y="0"/>
                </a:lnTo>
                <a:lnTo>
                  <a:pt x="2519047" y="3370988"/>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9" id="19"/>
          <p:cNvSpPr/>
          <p:nvPr/>
        </p:nvSpPr>
        <p:spPr>
          <a:xfrm flipH="false" flipV="false" rot="-993839">
            <a:off x="2428144" y="6738921"/>
            <a:ext cx="2585605" cy="3142000"/>
          </a:xfrm>
          <a:custGeom>
            <a:avLst/>
            <a:gdLst/>
            <a:ahLst/>
            <a:cxnLst/>
            <a:rect r="r" b="b" t="t" l="l"/>
            <a:pathLst>
              <a:path h="3142000" w="2585605">
                <a:moveTo>
                  <a:pt x="0" y="0"/>
                </a:moveTo>
                <a:lnTo>
                  <a:pt x="2585605" y="0"/>
                </a:lnTo>
                <a:lnTo>
                  <a:pt x="2585605" y="3142000"/>
                </a:lnTo>
                <a:lnTo>
                  <a:pt x="0" y="3142000"/>
                </a:lnTo>
                <a:lnTo>
                  <a:pt x="0" y="0"/>
                </a:lnTo>
                <a:close/>
              </a:path>
            </a:pathLst>
          </a:custGeom>
          <a:blipFill>
            <a:blip r:embed="rId10"/>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ECDB"/>
        </a:solidFill>
      </p:bgPr>
    </p:bg>
    <p:spTree>
      <p:nvGrpSpPr>
        <p:cNvPr id="1" name=""/>
        <p:cNvGrpSpPr/>
        <p:nvPr/>
      </p:nvGrpSpPr>
      <p:grpSpPr>
        <a:xfrm>
          <a:off x="0" y="0"/>
          <a:ext cx="0" cy="0"/>
          <a:chOff x="0" y="0"/>
          <a:chExt cx="0" cy="0"/>
        </a:xfrm>
      </p:grpSpPr>
      <p:sp>
        <p:nvSpPr>
          <p:cNvPr name="Freeform 2" id="2"/>
          <p:cNvSpPr/>
          <p:nvPr/>
        </p:nvSpPr>
        <p:spPr>
          <a:xfrm flipH="false" flipV="false" rot="0">
            <a:off x="-1166255" y="-1531134"/>
            <a:ext cx="7638635" cy="7638635"/>
          </a:xfrm>
          <a:custGeom>
            <a:avLst/>
            <a:gdLst/>
            <a:ahLst/>
            <a:cxnLst/>
            <a:rect r="r" b="b" t="t" l="l"/>
            <a:pathLst>
              <a:path h="7638635" w="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6396180" y="-1531134"/>
            <a:ext cx="7638635" cy="7638635"/>
          </a:xfrm>
          <a:custGeom>
            <a:avLst/>
            <a:gdLst/>
            <a:ahLst/>
            <a:cxnLst/>
            <a:rect r="r" b="b" t="t" l="l"/>
            <a:pathLst>
              <a:path h="7638635" w="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3968140" y="-1531134"/>
            <a:ext cx="7638635" cy="7638635"/>
          </a:xfrm>
          <a:custGeom>
            <a:avLst/>
            <a:gdLst/>
            <a:ahLst/>
            <a:cxnLst/>
            <a:rect r="r" b="b" t="t" l="l"/>
            <a:pathLst>
              <a:path h="7638635" w="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166255" y="6042825"/>
            <a:ext cx="7638635" cy="7638635"/>
          </a:xfrm>
          <a:custGeom>
            <a:avLst/>
            <a:gdLst/>
            <a:ahLst/>
            <a:cxnLst/>
            <a:rect r="r" b="b" t="t" l="l"/>
            <a:pathLst>
              <a:path h="7638635" w="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6396180" y="6042825"/>
            <a:ext cx="7638635" cy="7638635"/>
          </a:xfrm>
          <a:custGeom>
            <a:avLst/>
            <a:gdLst/>
            <a:ahLst/>
            <a:cxnLst/>
            <a:rect r="r" b="b" t="t" l="l"/>
            <a:pathLst>
              <a:path h="7638635" w="7638635">
                <a:moveTo>
                  <a:pt x="0" y="0"/>
                </a:moveTo>
                <a:lnTo>
                  <a:pt x="7638635" y="0"/>
                </a:lnTo>
                <a:lnTo>
                  <a:pt x="7638635"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13968140" y="6042825"/>
            <a:ext cx="7638635" cy="7638635"/>
          </a:xfrm>
          <a:custGeom>
            <a:avLst/>
            <a:gdLst/>
            <a:ahLst/>
            <a:cxnLst/>
            <a:rect r="r" b="b" t="t" l="l"/>
            <a:pathLst>
              <a:path h="7638635" w="7638635">
                <a:moveTo>
                  <a:pt x="0" y="0"/>
                </a:moveTo>
                <a:lnTo>
                  <a:pt x="7638634" y="0"/>
                </a:lnTo>
                <a:lnTo>
                  <a:pt x="7638634" y="7638635"/>
                </a:lnTo>
                <a:lnTo>
                  <a:pt x="0" y="763863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2996800" y="929874"/>
            <a:ext cx="12294401" cy="8427253"/>
          </a:xfrm>
          <a:custGeom>
            <a:avLst/>
            <a:gdLst/>
            <a:ahLst/>
            <a:cxnLst/>
            <a:rect r="r" b="b" t="t" l="l"/>
            <a:pathLst>
              <a:path h="8427253" w="12294401">
                <a:moveTo>
                  <a:pt x="0" y="0"/>
                </a:moveTo>
                <a:lnTo>
                  <a:pt x="12294400" y="0"/>
                </a:lnTo>
                <a:lnTo>
                  <a:pt x="12294400" y="8427252"/>
                </a:lnTo>
                <a:lnTo>
                  <a:pt x="0" y="84272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3375233" y="1189272"/>
            <a:ext cx="11537534" cy="7908455"/>
          </a:xfrm>
          <a:custGeom>
            <a:avLst/>
            <a:gdLst/>
            <a:ahLst/>
            <a:cxnLst/>
            <a:rect r="r" b="b" t="t" l="l"/>
            <a:pathLst>
              <a:path h="7908455" w="11537534">
                <a:moveTo>
                  <a:pt x="0" y="0"/>
                </a:moveTo>
                <a:lnTo>
                  <a:pt x="11537534" y="0"/>
                </a:lnTo>
                <a:lnTo>
                  <a:pt x="11537534" y="7908456"/>
                </a:lnTo>
                <a:lnTo>
                  <a:pt x="0" y="790845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0">
            <a:off x="2394020" y="6506528"/>
            <a:ext cx="3680350" cy="2850598"/>
          </a:xfrm>
          <a:custGeom>
            <a:avLst/>
            <a:gdLst/>
            <a:ahLst/>
            <a:cxnLst/>
            <a:rect r="r" b="b" t="t" l="l"/>
            <a:pathLst>
              <a:path h="2850598" w="3680350">
                <a:moveTo>
                  <a:pt x="0" y="0"/>
                </a:moveTo>
                <a:lnTo>
                  <a:pt x="3680350" y="0"/>
                </a:lnTo>
                <a:lnTo>
                  <a:pt x="3680350" y="2850598"/>
                </a:lnTo>
                <a:lnTo>
                  <a:pt x="0" y="285059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true" flipV="true" rot="10414307">
            <a:off x="-942814" y="205013"/>
            <a:ext cx="3113393" cy="4166341"/>
          </a:xfrm>
          <a:custGeom>
            <a:avLst/>
            <a:gdLst/>
            <a:ahLst/>
            <a:cxnLst/>
            <a:rect r="r" b="b" t="t" l="l"/>
            <a:pathLst>
              <a:path h="4166341" w="3113393">
                <a:moveTo>
                  <a:pt x="3113393" y="4166341"/>
                </a:moveTo>
                <a:lnTo>
                  <a:pt x="0" y="4166341"/>
                </a:lnTo>
                <a:lnTo>
                  <a:pt x="0" y="0"/>
                </a:lnTo>
                <a:lnTo>
                  <a:pt x="3113393" y="0"/>
                </a:lnTo>
                <a:lnTo>
                  <a:pt x="3113393" y="4166341"/>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2" id="12"/>
          <p:cNvSpPr/>
          <p:nvPr/>
        </p:nvSpPr>
        <p:spPr>
          <a:xfrm flipH="false" flipV="true" rot="-10266238">
            <a:off x="16230761" y="7014557"/>
            <a:ext cx="3113393" cy="4166341"/>
          </a:xfrm>
          <a:custGeom>
            <a:avLst/>
            <a:gdLst/>
            <a:ahLst/>
            <a:cxnLst/>
            <a:rect r="r" b="b" t="t" l="l"/>
            <a:pathLst>
              <a:path h="4166341" w="3113393">
                <a:moveTo>
                  <a:pt x="0" y="4166341"/>
                </a:moveTo>
                <a:lnTo>
                  <a:pt x="3113392" y="4166341"/>
                </a:lnTo>
                <a:lnTo>
                  <a:pt x="3113392" y="0"/>
                </a:lnTo>
                <a:lnTo>
                  <a:pt x="0" y="0"/>
                </a:lnTo>
                <a:lnTo>
                  <a:pt x="0" y="4166341"/>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p:cNvSpPr/>
          <p:nvPr/>
        </p:nvSpPr>
        <p:spPr>
          <a:xfrm flipH="false" flipV="false" rot="-8396681">
            <a:off x="3438472" y="1510799"/>
            <a:ext cx="952270" cy="1193049"/>
          </a:xfrm>
          <a:custGeom>
            <a:avLst/>
            <a:gdLst/>
            <a:ahLst/>
            <a:cxnLst/>
            <a:rect r="r" b="b" t="t" l="l"/>
            <a:pathLst>
              <a:path h="1193049" w="952270">
                <a:moveTo>
                  <a:pt x="0" y="0"/>
                </a:moveTo>
                <a:lnTo>
                  <a:pt x="952270" y="0"/>
                </a:lnTo>
                <a:lnTo>
                  <a:pt x="952270" y="1193049"/>
                </a:lnTo>
                <a:lnTo>
                  <a:pt x="0" y="119304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4" id="14"/>
          <p:cNvSpPr/>
          <p:nvPr/>
        </p:nvSpPr>
        <p:spPr>
          <a:xfrm flipH="false" flipV="false" rot="1996296">
            <a:off x="14208620" y="7608616"/>
            <a:ext cx="952270" cy="1193049"/>
          </a:xfrm>
          <a:custGeom>
            <a:avLst/>
            <a:gdLst/>
            <a:ahLst/>
            <a:cxnLst/>
            <a:rect r="r" b="b" t="t" l="l"/>
            <a:pathLst>
              <a:path h="1193049" w="952270">
                <a:moveTo>
                  <a:pt x="0" y="0"/>
                </a:moveTo>
                <a:lnTo>
                  <a:pt x="952270" y="0"/>
                </a:lnTo>
                <a:lnTo>
                  <a:pt x="952270" y="1193050"/>
                </a:lnTo>
                <a:lnTo>
                  <a:pt x="0" y="119305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5" id="15"/>
          <p:cNvSpPr/>
          <p:nvPr/>
        </p:nvSpPr>
        <p:spPr>
          <a:xfrm flipH="false" flipV="false" rot="0">
            <a:off x="12732545" y="1189272"/>
            <a:ext cx="2453729" cy="2776854"/>
          </a:xfrm>
          <a:custGeom>
            <a:avLst/>
            <a:gdLst/>
            <a:ahLst/>
            <a:cxnLst/>
            <a:rect r="r" b="b" t="t" l="l"/>
            <a:pathLst>
              <a:path h="2776854" w="2453729">
                <a:moveTo>
                  <a:pt x="0" y="0"/>
                </a:moveTo>
                <a:lnTo>
                  <a:pt x="2453730" y="0"/>
                </a:lnTo>
                <a:lnTo>
                  <a:pt x="2453730" y="2776855"/>
                </a:lnTo>
                <a:lnTo>
                  <a:pt x="0" y="277685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6" id="16"/>
          <p:cNvSpPr txBox="true"/>
          <p:nvPr/>
        </p:nvSpPr>
        <p:spPr>
          <a:xfrm rot="0">
            <a:off x="3735177" y="3529870"/>
            <a:ext cx="10817647" cy="2865309"/>
          </a:xfrm>
          <a:prstGeom prst="rect">
            <a:avLst/>
          </a:prstGeom>
        </p:spPr>
        <p:txBody>
          <a:bodyPr anchor="t" rtlCol="false" tIns="0" lIns="0" bIns="0" rIns="0">
            <a:spAutoFit/>
          </a:bodyPr>
          <a:lstStyle/>
          <a:p>
            <a:pPr algn="ctr">
              <a:lnSpc>
                <a:spcPts val="23092"/>
              </a:lnSpc>
            </a:pPr>
            <a:r>
              <a:rPr lang="en-US" sz="16494">
                <a:solidFill>
                  <a:srgbClr val="6B452F"/>
                </a:solidFill>
                <a:latin typeface="Stella"/>
                <a:ea typeface="Stella"/>
                <a:cs typeface="Stella"/>
                <a:sym typeface="Stella"/>
              </a:rPr>
              <a:t>Question Time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DAGXQxmI1ww</dc:identifier>
  <dcterms:modified xsi:type="dcterms:W3CDTF">2011-08-01T06:04:30Z</dcterms:modified>
  <cp:revision>1</cp:revision>
  <dc:title>Pink Cute Aesthetic Group Project Presentation</dc:title>
</cp:coreProperties>
</file>