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8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5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6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1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0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8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2C6C-74C4-47F0-80C4-84941B4AA4F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hững hình nền đẹp slide để trang trí màn hình của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/>
          <p:cNvSpPr txBox="1"/>
          <p:nvPr/>
        </p:nvSpPr>
        <p:spPr>
          <a:xfrm>
            <a:off x="1556818" y="3373300"/>
            <a:ext cx="989286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#9Slide07 Cadena" panose="02000503000000020004" pitchFamily="2" charset="0"/>
              </a:rPr>
              <a:t>ĐỀ TÀI:</a:t>
            </a:r>
            <a:r>
              <a:rPr lang="vi-VN" sz="3200" b="1" dirty="0" smtClean="0">
                <a:solidFill>
                  <a:srgbClr val="FF0000"/>
                </a:solidFill>
                <a:latin typeface="#9Slide07 Cadena" panose="02000503000000020004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#9Slide07 Cadena" panose="02000503000000020004" pitchFamily="2" charset="0"/>
              </a:rPr>
              <a:t>SO SÁNH CHIỀU CAO CỦA 3 ĐỐI TƯỢNG</a:t>
            </a:r>
            <a:endParaRPr lang="en-US" sz="3200" b="1" dirty="0">
              <a:solidFill>
                <a:srgbClr val="FF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5048896" y="2369544"/>
            <a:ext cx="3040688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800" b="1" smtClean="0">
                <a:solidFill>
                  <a:srgbClr val="00B050"/>
                </a:solidFill>
                <a:latin typeface="#9Slide07 Cadena" panose="02000503000000020004" pitchFamily="2" charset="0"/>
              </a:rPr>
              <a:t>LQVT</a:t>
            </a:r>
            <a:endParaRPr lang="en-US" sz="4800" b="1">
              <a:solidFill>
                <a:srgbClr val="00B05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6503253" y="8230856"/>
            <a:ext cx="3683306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0000"/>
                </a:solidFill>
                <a:latin typeface="Fira Sans Medium" panose="020B0603050000020004"/>
              </a:rPr>
              <a:t>Lứa tuổi: MGL 5-6 tuổi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63924" y="4187171"/>
            <a:ext cx="5389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rgbClr val="FF0000"/>
                </a:solidFill>
              </a:rPr>
              <a:t>Độ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vi-VN" sz="2800" dirty="0" smtClean="0">
                <a:solidFill>
                  <a:srgbClr val="FF0000"/>
                </a:solidFill>
              </a:rPr>
              <a:t>5-6 tuổi</a:t>
            </a:r>
          </a:p>
          <a:p>
            <a:pPr algn="ctr"/>
            <a:r>
              <a:rPr lang="vi-VN" sz="2800" dirty="0" smtClean="0">
                <a:solidFill>
                  <a:srgbClr val="FF0000"/>
                </a:solidFill>
              </a:rPr>
              <a:t>Giáo viên: Vũ Thị Lương</a:t>
            </a:r>
          </a:p>
          <a:p>
            <a:pPr algn="ctr"/>
            <a:r>
              <a:rPr lang="vi-VN" sz="2800" dirty="0" smtClean="0">
                <a:solidFill>
                  <a:srgbClr val="FF0000"/>
                </a:solidFill>
              </a:rPr>
              <a:t>Năm học: 2024-2025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71935" y="949487"/>
            <a:ext cx="3957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9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auYeuCoChuCongNhanBeat-V.A-38442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9115" y="6168614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0163" y="2105561"/>
            <a:ext cx="9197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hát bài hát: “Cháu yêu cô chú công nhân”.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3560" y="786097"/>
            <a:ext cx="769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so sánh chiều cao 2 đối tượng: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ình ảnh Tòa Nhà Vector PNG Miễn Phí Tải Về - Lovepi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6"/>
          <a:stretch/>
        </p:blipFill>
        <p:spPr bwMode="auto">
          <a:xfrm>
            <a:off x="2974834" y="1369500"/>
            <a:ext cx="6603543" cy="548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97551" y="13492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75386" y="1493983"/>
            <a:ext cx="33199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89738" y="3530991"/>
            <a:ext cx="1705622" cy="105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7301130" y="2363372"/>
            <a:ext cx="1164187" cy="5345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524988" y="4572001"/>
            <a:ext cx="872197" cy="140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24988" y="5373858"/>
            <a:ext cx="825369" cy="14068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07358" y="1493983"/>
            <a:ext cx="28135" cy="2037008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961086" y="4572000"/>
            <a:ext cx="0" cy="81592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8060788" y="4909625"/>
            <a:ext cx="689317" cy="309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6443" y="863411"/>
            <a:ext cx="769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chiều cao của 3 đối tượng: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17" l="0" r="100000">
                        <a14:foregroundMark x1="27257" y1="31616" x2="40885" y2="32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40" y="3917490"/>
            <a:ext cx="1265617" cy="2869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69" l="2685" r="98490">
                        <a14:foregroundMark x1="41611" y1="84922" x2="25839" y2="93750"/>
                        <a14:foregroundMark x1="63758" y1="85313" x2="51510" y2="94922"/>
                        <a14:foregroundMark x1="60570" y1="84922" x2="62248" y2="87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4668" y="2915478"/>
            <a:ext cx="1802663" cy="3871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8" l="0" r="100000">
                        <a14:foregroundMark x1="34310" y1="16315" x2="17364" y2="20531"/>
                      </a14:backgroundRemoval>
                    </a14:imgEffect>
                  </a14:imgLayer>
                </a14:imgProps>
              </a:ext>
            </a:extLst>
          </a:blip>
          <a:srcRect t="1010"/>
          <a:stretch/>
        </p:blipFill>
        <p:spPr>
          <a:xfrm flipH="1">
            <a:off x="3156721" y="1815548"/>
            <a:ext cx="1874004" cy="497142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068651" y="1815548"/>
            <a:ext cx="306101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84035" y="2987451"/>
            <a:ext cx="2009183" cy="340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57461" y="1834041"/>
            <a:ext cx="13252" cy="1187455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flipH="1">
            <a:off x="6235854" y="2334653"/>
            <a:ext cx="1114728" cy="409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022173" y="2962363"/>
            <a:ext cx="2561357" cy="250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891130" y="4011861"/>
            <a:ext cx="2798142" cy="1086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29048" y="3021496"/>
            <a:ext cx="28507" cy="1001231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 flipH="1">
            <a:off x="8574544" y="3224130"/>
            <a:ext cx="1114728" cy="409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7129670" y="1815548"/>
            <a:ext cx="310100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696240" y="1815548"/>
            <a:ext cx="66238" cy="219631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 flipH="1">
            <a:off x="8343301" y="2447181"/>
            <a:ext cx="1114728" cy="409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2" grpId="0" animBg="1"/>
      <p:bldP spid="42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947" y="1785770"/>
            <a:ext cx="844209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11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trí</a:t>
            </a:r>
            <a:endParaRPr lang="en-US" sz="11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ải ngay 69+ GIF cảm ơn Powerpoint đặc sắc miễn phí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77</Words>
  <Application>Microsoft Office PowerPoint</Application>
  <PresentationFormat>Widescreen</PresentationFormat>
  <Paragraphs>12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#9Slide07 Cadena</vt:lpstr>
      <vt:lpstr>Arial</vt:lpstr>
      <vt:lpstr>Calibri</vt:lpstr>
      <vt:lpstr>Calibri Light</vt:lpstr>
      <vt:lpstr>Fira Sans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PHUONG</cp:lastModifiedBy>
  <cp:revision>18</cp:revision>
  <dcterms:created xsi:type="dcterms:W3CDTF">2024-03-26T08:57:57Z</dcterms:created>
  <dcterms:modified xsi:type="dcterms:W3CDTF">2025-05-19T03:03:26Z</dcterms:modified>
</cp:coreProperties>
</file>