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Lst>
  <p:sldSz cx="18288000" cy="10287000"/>
  <p:notesSz cx="6858000" cy="9144000"/>
  <p:embeddedFontLst>
    <p:embeddedFont>
      <p:font typeface="DejaVu Serif Bold" panose="020B0604020202020204" charset="0"/>
      <p:regular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79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40875"/>
            <a:ext cx="18945697" cy="11499009"/>
          </a:xfrm>
          <a:custGeom>
            <a:avLst/>
            <a:gdLst/>
            <a:ahLst/>
            <a:cxnLst/>
            <a:rect l="l" t="t" r="r" b="b"/>
            <a:pathLst>
              <a:path w="18945697" h="11499009">
                <a:moveTo>
                  <a:pt x="0" y="0"/>
                </a:moveTo>
                <a:lnTo>
                  <a:pt x="18945697" y="0"/>
                </a:lnTo>
                <a:lnTo>
                  <a:pt x="18945697" y="11499009"/>
                </a:lnTo>
                <a:lnTo>
                  <a:pt x="0" y="11499009"/>
                </a:lnTo>
                <a:lnTo>
                  <a:pt x="0" y="0"/>
                </a:lnTo>
                <a:close/>
              </a:path>
            </a:pathLst>
          </a:custGeom>
          <a:blipFill>
            <a:blip r:embed="rId2"/>
            <a:stretch>
              <a:fillRect t="-4885" b="-4885"/>
            </a:stretch>
          </a:blipFill>
        </p:spPr>
      </p:sp>
      <p:grpSp>
        <p:nvGrpSpPr>
          <p:cNvPr id="3" name="Group 3"/>
          <p:cNvGrpSpPr/>
          <p:nvPr/>
        </p:nvGrpSpPr>
        <p:grpSpPr>
          <a:xfrm>
            <a:off x="6553200" y="1714500"/>
            <a:ext cx="7109362" cy="71093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6019800" y="3086100"/>
            <a:ext cx="9093232" cy="5616922"/>
          </a:xfrm>
          <a:prstGeom prst="rect">
            <a:avLst/>
          </a:prstGeom>
        </p:spPr>
        <p:txBody>
          <a:bodyPr wrap="square" lIns="0" tIns="0" rIns="0" bIns="0" rtlCol="0" anchor="t">
            <a:spAutoFit/>
          </a:bodyPr>
          <a:lstStyle/>
          <a:p>
            <a:pPr>
              <a:lnSpc>
                <a:spcPts val="7279"/>
              </a:lnSpc>
            </a:pPr>
            <a:r>
              <a:rPr lang="vi-VN" sz="4800" dirty="0" smtClean="0">
                <a:solidFill>
                  <a:srgbClr val="000000"/>
                </a:solidFill>
                <a:latin typeface="Times New Roman" panose="02020603050405020304" pitchFamily="18" charset="0"/>
                <a:cs typeface="Times New Roman" panose="02020603050405020304" pitchFamily="18" charset="0"/>
              </a:rPr>
              <a:t>Lĩnh vực: Phát triển ngôn ngữ</a:t>
            </a:r>
          </a:p>
          <a:p>
            <a:pPr>
              <a:lnSpc>
                <a:spcPts val="7279"/>
              </a:lnSpc>
            </a:pPr>
            <a:r>
              <a:rPr lang="vi-VN" sz="4800" dirty="0" smtClean="0">
                <a:solidFill>
                  <a:srgbClr val="000000"/>
                </a:solidFill>
                <a:latin typeface="Times New Roman" panose="02020603050405020304" pitchFamily="18" charset="0"/>
                <a:cs typeface="Times New Roman" panose="02020603050405020304" pitchFamily="18" charset="0"/>
              </a:rPr>
              <a:t>Chủ đề: Tái chế</a:t>
            </a:r>
          </a:p>
          <a:p>
            <a:pPr>
              <a:lnSpc>
                <a:spcPts val="7279"/>
              </a:lnSpc>
            </a:pPr>
            <a:r>
              <a:rPr lang="vi-VN" sz="4800" dirty="0" smtClean="0">
                <a:solidFill>
                  <a:srgbClr val="000000"/>
                </a:solidFill>
                <a:latin typeface="Times New Roman" panose="02020603050405020304" pitchFamily="18" charset="0"/>
                <a:cs typeface="Times New Roman" panose="02020603050405020304" pitchFamily="18" charset="0"/>
              </a:rPr>
              <a:t>Đề tài: </a:t>
            </a:r>
            <a:r>
              <a:rPr lang="en-US" sz="4800" dirty="0" err="1" smtClean="0">
                <a:solidFill>
                  <a:srgbClr val="000000"/>
                </a:solidFill>
                <a:latin typeface="Times New Roman" panose="02020603050405020304" pitchFamily="18" charset="0"/>
                <a:cs typeface="Times New Roman" panose="02020603050405020304" pitchFamily="18" charset="0"/>
              </a:rPr>
              <a:t>Truyệ</a:t>
            </a:r>
            <a:r>
              <a:rPr lang="vi-VN" sz="4800" dirty="0" smtClean="0">
                <a:solidFill>
                  <a:srgbClr val="000000"/>
                </a:solidFill>
                <a:latin typeface="Times New Roman" panose="02020603050405020304" pitchFamily="18" charset="0"/>
                <a:cs typeface="Times New Roman" panose="02020603050405020304" pitchFamily="18" charset="0"/>
              </a:rPr>
              <a:t>n “</a:t>
            </a:r>
            <a:r>
              <a:rPr lang="en-US" sz="4800" dirty="0" err="1" smtClean="0">
                <a:solidFill>
                  <a:srgbClr val="000000"/>
                </a:solidFill>
                <a:latin typeface="Times New Roman" panose="02020603050405020304" pitchFamily="18" charset="0"/>
                <a:cs typeface="Times New Roman" panose="02020603050405020304" pitchFamily="18" charset="0"/>
              </a:rPr>
              <a:t>Vương</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quốc</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rác</a:t>
            </a:r>
            <a:r>
              <a:rPr lang="vi-VN" sz="4800" dirty="0" smtClean="0">
                <a:solidFill>
                  <a:srgbClr val="000000"/>
                </a:solidFill>
                <a:latin typeface="Times New Roman" panose="02020603050405020304" pitchFamily="18" charset="0"/>
                <a:cs typeface="Times New Roman" panose="02020603050405020304" pitchFamily="18" charset="0"/>
              </a:rPr>
              <a:t>”</a:t>
            </a:r>
          </a:p>
          <a:p>
            <a:pPr>
              <a:lnSpc>
                <a:spcPts val="7279"/>
              </a:lnSpc>
            </a:pPr>
            <a:r>
              <a:rPr lang="vi-VN" sz="4800" dirty="0" smtClean="0">
                <a:solidFill>
                  <a:srgbClr val="000000"/>
                </a:solidFill>
                <a:latin typeface="Times New Roman" panose="02020603050405020304" pitchFamily="18" charset="0"/>
                <a:cs typeface="Times New Roman" panose="02020603050405020304" pitchFamily="18" charset="0"/>
              </a:rPr>
              <a:t>Độ tuổi: 5-6 tuổi</a:t>
            </a:r>
          </a:p>
          <a:p>
            <a:pPr>
              <a:lnSpc>
                <a:spcPts val="7279"/>
              </a:lnSpc>
            </a:pPr>
            <a:r>
              <a:rPr lang="vi-VN" sz="4800" dirty="0" smtClean="0">
                <a:solidFill>
                  <a:srgbClr val="000000"/>
                </a:solidFill>
                <a:latin typeface="Times New Roman" panose="02020603050405020304" pitchFamily="18" charset="0"/>
                <a:cs typeface="Times New Roman" panose="02020603050405020304" pitchFamily="18" charset="0"/>
              </a:rPr>
              <a:t>Giáo viên: Vũ Thị Lương</a:t>
            </a:r>
          </a:p>
          <a:p>
            <a:pPr algn="ctr">
              <a:lnSpc>
                <a:spcPts val="7279"/>
              </a:lnSpc>
            </a:pPr>
            <a:r>
              <a:rPr lang="vi-VN" sz="4400" i="1" dirty="0" smtClean="0">
                <a:solidFill>
                  <a:srgbClr val="000000"/>
                </a:solidFill>
                <a:latin typeface="Times New Roman" panose="02020603050405020304" pitchFamily="18" charset="0"/>
                <a:cs typeface="Times New Roman" panose="02020603050405020304" pitchFamily="18" charset="0"/>
              </a:rPr>
              <a:t>Năm học: 2024-2025</a:t>
            </a:r>
            <a:endParaRPr lang="en-US" sz="4400" i="1" dirty="0">
              <a:solidFill>
                <a:srgbClr val="000000"/>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6019800" y="1943100"/>
            <a:ext cx="68943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b="1" dirty="0">
                <a:solidFill>
                  <a:srgbClr val="FF0000"/>
                </a:solidFill>
                <a:latin typeface="Times New Roman" panose="02020603050405020304" pitchFamily="18" charset="0"/>
                <a:cs typeface="Times New Roman" panose="02020603050405020304" pitchFamily="18" charset="0"/>
              </a:rPr>
              <a:t>UBND HUYỆN AN LÃO</a:t>
            </a:r>
            <a:r>
              <a:rPr lang="en-US" altLang="en-US" b="1" dirty="0">
                <a:solidFill>
                  <a:srgbClr val="FF0000"/>
                </a:solidFill>
                <a:latin typeface="Times New Roman" panose="02020603050405020304" pitchFamily="18" charset="0"/>
                <a:cs typeface="Times New Roman" panose="02020603050405020304" pitchFamily="18" charset="0"/>
              </a:rPr>
              <a:t/>
            </a:r>
            <a:br>
              <a:rPr lang="en-US" altLang="en-US" b="1" dirty="0">
                <a:solidFill>
                  <a:srgbClr val="FF0000"/>
                </a:solidFill>
                <a:latin typeface="Times New Roman" panose="02020603050405020304" pitchFamily="18" charset="0"/>
                <a:cs typeface="Times New Roman" panose="02020603050405020304" pitchFamily="18" charset="0"/>
              </a:rPr>
            </a:br>
            <a:r>
              <a:rPr lang="en-US" altLang="en-US" b="1" dirty="0">
                <a:solidFill>
                  <a:srgbClr val="FF0000"/>
                </a:solidFill>
                <a:latin typeface="Times New Roman" panose="02020603050405020304" pitchFamily="18" charset="0"/>
                <a:cs typeface="Times New Roman" panose="02020603050405020304" pitchFamily="18" charset="0"/>
              </a:rPr>
              <a:t> TRƯỜNG MẦM NON </a:t>
            </a:r>
            <a:r>
              <a:rPr lang="vi-VN" altLang="en-US" b="1" dirty="0">
                <a:solidFill>
                  <a:srgbClr val="FF0000"/>
                </a:solidFill>
                <a:latin typeface="Times New Roman" panose="02020603050405020304" pitchFamily="18" charset="0"/>
                <a:cs typeface="Times New Roman" panose="02020603050405020304" pitchFamily="18" charset="0"/>
              </a:rPr>
              <a:t>QUỐC TUẤN</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26418" y="6134431"/>
            <a:ext cx="4958292" cy="4152569"/>
          </a:xfrm>
          <a:custGeom>
            <a:avLst/>
            <a:gdLst/>
            <a:ahLst/>
            <a:cxnLst/>
            <a:rect l="l" t="t" r="r" b="b"/>
            <a:pathLst>
              <a:path w="4958292" h="4152569">
                <a:moveTo>
                  <a:pt x="0" y="0"/>
                </a:moveTo>
                <a:lnTo>
                  <a:pt x="4958291" y="0"/>
                </a:lnTo>
                <a:lnTo>
                  <a:pt x="4958291" y="4152569"/>
                </a:lnTo>
                <a:lnTo>
                  <a:pt x="0" y="4152569"/>
                </a:lnTo>
                <a:lnTo>
                  <a:pt x="0" y="0"/>
                </a:lnTo>
                <a:close/>
              </a:path>
            </a:pathLst>
          </a:custGeom>
          <a:blipFill>
            <a:blip r:embed="rId2"/>
            <a:stretch>
              <a:fillRect/>
            </a:stretch>
          </a:blipFill>
        </p:spPr>
      </p:sp>
      <p:sp>
        <p:nvSpPr>
          <p:cNvPr id="3" name="Freeform 3"/>
          <p:cNvSpPr/>
          <p:nvPr/>
        </p:nvSpPr>
        <p:spPr>
          <a:xfrm>
            <a:off x="14566600" y="0"/>
            <a:ext cx="3995097" cy="4114800"/>
          </a:xfrm>
          <a:custGeom>
            <a:avLst/>
            <a:gdLst/>
            <a:ahLst/>
            <a:cxnLst/>
            <a:rect l="l" t="t" r="r" b="b"/>
            <a:pathLst>
              <a:path w="3995097" h="4114800">
                <a:moveTo>
                  <a:pt x="0" y="0"/>
                </a:moveTo>
                <a:lnTo>
                  <a:pt x="3995096" y="0"/>
                </a:lnTo>
                <a:lnTo>
                  <a:pt x="399509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11494228" y="3290140"/>
            <a:ext cx="7684389" cy="8229600"/>
          </a:xfrm>
          <a:custGeom>
            <a:avLst/>
            <a:gdLst/>
            <a:ahLst/>
            <a:cxnLst/>
            <a:rect l="l" t="t" r="r" b="b"/>
            <a:pathLst>
              <a:path w="7684389" h="8229600">
                <a:moveTo>
                  <a:pt x="0" y="0"/>
                </a:moveTo>
                <a:lnTo>
                  <a:pt x="7684389" y="0"/>
                </a:lnTo>
                <a:lnTo>
                  <a:pt x="7684389" y="8229600"/>
                </a:lnTo>
                <a:lnTo>
                  <a:pt x="0" y="8229600"/>
                </a:lnTo>
                <a:lnTo>
                  <a:pt x="0" y="0"/>
                </a:lnTo>
                <a:close/>
              </a:path>
            </a:pathLst>
          </a:custGeom>
          <a:blipFill>
            <a:blip r:embed="rId5"/>
            <a:stretch>
              <a:fillRect/>
            </a:stretch>
          </a:blipFill>
        </p:spPr>
      </p:sp>
      <p:sp>
        <p:nvSpPr>
          <p:cNvPr id="5" name="Freeform 5"/>
          <p:cNvSpPr/>
          <p:nvPr/>
        </p:nvSpPr>
        <p:spPr>
          <a:xfrm>
            <a:off x="0" y="4571008"/>
            <a:ext cx="6088939" cy="5715992"/>
          </a:xfrm>
          <a:custGeom>
            <a:avLst/>
            <a:gdLst/>
            <a:ahLst/>
            <a:cxnLst/>
            <a:rect l="l" t="t" r="r" b="b"/>
            <a:pathLst>
              <a:path w="6088939" h="5715992">
                <a:moveTo>
                  <a:pt x="0" y="0"/>
                </a:moveTo>
                <a:lnTo>
                  <a:pt x="6088939" y="0"/>
                </a:lnTo>
                <a:lnTo>
                  <a:pt x="6088939" y="5715992"/>
                </a:lnTo>
                <a:lnTo>
                  <a:pt x="0" y="57159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TextBox 6"/>
          <p:cNvSpPr txBox="1"/>
          <p:nvPr/>
        </p:nvSpPr>
        <p:spPr>
          <a:xfrm>
            <a:off x="683650" y="162336"/>
            <a:ext cx="10810578" cy="3723453"/>
          </a:xfrm>
          <a:prstGeom prst="rect">
            <a:avLst/>
          </a:prstGeom>
        </p:spPr>
        <p:txBody>
          <a:bodyPr lIns="0" tIns="0" rIns="0" bIns="0" rtlCol="0" anchor="t">
            <a:spAutoFit/>
          </a:bodyPr>
          <a:lstStyle/>
          <a:p>
            <a:pPr algn="just">
              <a:lnSpc>
                <a:spcPts val="4245"/>
              </a:lnSpc>
            </a:pPr>
            <a:r>
              <a:rPr lang="en-US" sz="3032" dirty="0" err="1">
                <a:solidFill>
                  <a:srgbClr val="000000"/>
                </a:solidFill>
                <a:latin typeface="DejaVu Serif Bold"/>
              </a:rPr>
              <a:t>Ngày</a:t>
            </a:r>
            <a:r>
              <a:rPr lang="en-US" sz="3032" dirty="0">
                <a:solidFill>
                  <a:srgbClr val="000000"/>
                </a:solidFill>
                <a:latin typeface="DejaVu Serif Bold"/>
              </a:rPr>
              <a:t> </a:t>
            </a:r>
            <a:r>
              <a:rPr lang="en-US" sz="3032" dirty="0" err="1">
                <a:solidFill>
                  <a:srgbClr val="000000"/>
                </a:solidFill>
                <a:latin typeface="DejaVu Serif Bold"/>
              </a:rPr>
              <a:t>xửa</a:t>
            </a:r>
            <a:r>
              <a:rPr lang="en-US" sz="3032" dirty="0">
                <a:solidFill>
                  <a:srgbClr val="000000"/>
                </a:solidFill>
                <a:latin typeface="DejaVu Serif Bold"/>
              </a:rPr>
              <a:t> </a:t>
            </a:r>
            <a:r>
              <a:rPr lang="en-US" sz="3032" dirty="0" err="1">
                <a:solidFill>
                  <a:srgbClr val="000000"/>
                </a:solidFill>
                <a:latin typeface="DejaVu Serif Bold"/>
              </a:rPr>
              <a:t>ngày</a:t>
            </a:r>
            <a:r>
              <a:rPr lang="en-US" sz="3032" dirty="0">
                <a:solidFill>
                  <a:srgbClr val="000000"/>
                </a:solidFill>
                <a:latin typeface="DejaVu Serif Bold"/>
              </a:rPr>
              <a:t> </a:t>
            </a:r>
            <a:r>
              <a:rPr lang="en-US" sz="3032" dirty="0" err="1">
                <a:solidFill>
                  <a:srgbClr val="000000"/>
                </a:solidFill>
                <a:latin typeface="DejaVu Serif Bold"/>
              </a:rPr>
              <a:t>xưa</a:t>
            </a:r>
            <a:r>
              <a:rPr lang="en-US" sz="3032" dirty="0">
                <a:solidFill>
                  <a:srgbClr val="000000"/>
                </a:solidFill>
                <a:latin typeface="DejaVu Serif Bold"/>
              </a:rPr>
              <a:t>, </a:t>
            </a:r>
            <a:r>
              <a:rPr lang="en-US" sz="3032" dirty="0" err="1">
                <a:solidFill>
                  <a:srgbClr val="000000"/>
                </a:solidFill>
                <a:latin typeface="DejaVu Serif Bold"/>
              </a:rPr>
              <a:t>có</a:t>
            </a:r>
            <a:r>
              <a:rPr lang="en-US" sz="3032" dirty="0">
                <a:solidFill>
                  <a:srgbClr val="000000"/>
                </a:solidFill>
                <a:latin typeface="DejaVu Serif Bold"/>
              </a:rPr>
              <a:t> </a:t>
            </a:r>
            <a:r>
              <a:rPr lang="en-US" sz="3032" dirty="0" err="1">
                <a:solidFill>
                  <a:srgbClr val="000000"/>
                </a:solidFill>
                <a:latin typeface="DejaVu Serif Bold"/>
              </a:rPr>
              <a:t>một</a:t>
            </a:r>
            <a:r>
              <a:rPr lang="en-US" sz="3032" dirty="0">
                <a:solidFill>
                  <a:srgbClr val="000000"/>
                </a:solidFill>
                <a:latin typeface="DejaVu Serif Bold"/>
              </a:rPr>
              <a:t> </a:t>
            </a:r>
            <a:r>
              <a:rPr lang="en-US" sz="3032" dirty="0" err="1">
                <a:solidFill>
                  <a:srgbClr val="000000"/>
                </a:solidFill>
                <a:latin typeface="DejaVu Serif Bold"/>
              </a:rPr>
              <a:t>vương</a:t>
            </a:r>
            <a:r>
              <a:rPr lang="en-US" sz="3032" dirty="0">
                <a:solidFill>
                  <a:srgbClr val="000000"/>
                </a:solidFill>
                <a:latin typeface="DejaVu Serif Bold"/>
              </a:rPr>
              <a:t> </a:t>
            </a:r>
            <a:r>
              <a:rPr lang="en-US" sz="3032" dirty="0" err="1">
                <a:solidFill>
                  <a:srgbClr val="000000"/>
                </a:solidFill>
                <a:latin typeface="DejaVu Serif Bold"/>
              </a:rPr>
              <a:t>quốc</a:t>
            </a:r>
            <a:r>
              <a:rPr lang="en-US" sz="3032" dirty="0">
                <a:solidFill>
                  <a:srgbClr val="000000"/>
                </a:solidFill>
                <a:latin typeface="DejaVu Serif Bold"/>
              </a:rPr>
              <a:t> </a:t>
            </a:r>
            <a:r>
              <a:rPr lang="en-US" sz="3032" dirty="0" err="1">
                <a:solidFill>
                  <a:srgbClr val="000000"/>
                </a:solidFill>
                <a:latin typeface="DejaVu Serif Bold"/>
              </a:rPr>
              <a:t>rác</a:t>
            </a:r>
            <a:r>
              <a:rPr lang="en-US" sz="3032" dirty="0">
                <a:solidFill>
                  <a:srgbClr val="000000"/>
                </a:solidFill>
                <a:latin typeface="DejaVu Serif Bold"/>
              </a:rPr>
              <a:t> </a:t>
            </a:r>
            <a:r>
              <a:rPr lang="en-US" sz="3032" dirty="0" err="1">
                <a:solidFill>
                  <a:srgbClr val="000000"/>
                </a:solidFill>
                <a:latin typeface="DejaVu Serif Bold"/>
              </a:rPr>
              <a:t>được</a:t>
            </a:r>
            <a:r>
              <a:rPr lang="en-US" sz="3032" dirty="0">
                <a:solidFill>
                  <a:srgbClr val="000000"/>
                </a:solidFill>
                <a:latin typeface="DejaVu Serif Bold"/>
              </a:rPr>
              <a:t> </a:t>
            </a:r>
            <a:r>
              <a:rPr lang="en-US" sz="3032" dirty="0" err="1">
                <a:solidFill>
                  <a:srgbClr val="000000"/>
                </a:solidFill>
                <a:latin typeface="DejaVu Serif Bold"/>
              </a:rPr>
              <a:t>trị</a:t>
            </a:r>
            <a:r>
              <a:rPr lang="en-US" sz="3032" dirty="0">
                <a:solidFill>
                  <a:srgbClr val="000000"/>
                </a:solidFill>
                <a:latin typeface="DejaVu Serif Bold"/>
              </a:rPr>
              <a:t> </a:t>
            </a:r>
            <a:r>
              <a:rPr lang="en-US" sz="3032" dirty="0" err="1">
                <a:solidFill>
                  <a:srgbClr val="000000"/>
                </a:solidFill>
                <a:latin typeface="DejaVu Serif Bold"/>
              </a:rPr>
              <a:t>vì</a:t>
            </a:r>
            <a:r>
              <a:rPr lang="en-US" sz="3032" dirty="0">
                <a:solidFill>
                  <a:srgbClr val="000000"/>
                </a:solidFill>
                <a:latin typeface="DejaVu Serif Bold"/>
              </a:rPr>
              <a:t> </a:t>
            </a:r>
            <a:r>
              <a:rPr lang="en-US" sz="3032" dirty="0" err="1">
                <a:solidFill>
                  <a:srgbClr val="000000"/>
                </a:solidFill>
                <a:latin typeface="DejaVu Serif Bold"/>
              </a:rPr>
              <a:t>bởi</a:t>
            </a:r>
            <a:r>
              <a:rPr lang="en-US" sz="3032" dirty="0">
                <a:solidFill>
                  <a:srgbClr val="000000"/>
                </a:solidFill>
                <a:latin typeface="DejaVu Serif Bold"/>
              </a:rPr>
              <a:t> </a:t>
            </a:r>
            <a:r>
              <a:rPr lang="en-US" sz="3032" dirty="0" err="1">
                <a:solidFill>
                  <a:srgbClr val="000000"/>
                </a:solidFill>
                <a:latin typeface="DejaVu Serif Bold"/>
              </a:rPr>
              <a:t>một</a:t>
            </a:r>
            <a:r>
              <a:rPr lang="en-US" sz="3032" dirty="0">
                <a:solidFill>
                  <a:srgbClr val="000000"/>
                </a:solidFill>
                <a:latin typeface="DejaVu Serif Bold"/>
              </a:rPr>
              <a:t> </a:t>
            </a:r>
            <a:r>
              <a:rPr lang="en-US" sz="3032" dirty="0" err="1">
                <a:solidFill>
                  <a:srgbClr val="000000"/>
                </a:solidFill>
                <a:latin typeface="DejaVu Serif Bold"/>
              </a:rPr>
              <a:t>vị</a:t>
            </a:r>
            <a:r>
              <a:rPr lang="en-US" sz="3032" dirty="0">
                <a:solidFill>
                  <a:srgbClr val="000000"/>
                </a:solidFill>
                <a:latin typeface="DejaVu Serif Bold"/>
              </a:rPr>
              <a:t> </a:t>
            </a:r>
            <a:r>
              <a:rPr lang="en-US" sz="3032" dirty="0" err="1">
                <a:solidFill>
                  <a:srgbClr val="000000"/>
                </a:solidFill>
                <a:latin typeface="DejaVu Serif Bold"/>
              </a:rPr>
              <a:t>vua</a:t>
            </a:r>
            <a:r>
              <a:rPr lang="en-US" sz="3032" dirty="0">
                <a:solidFill>
                  <a:srgbClr val="000000"/>
                </a:solidFill>
                <a:latin typeface="DejaVu Serif Bold"/>
              </a:rPr>
              <a:t> </a:t>
            </a:r>
            <a:r>
              <a:rPr lang="en-US" sz="3032" dirty="0" err="1">
                <a:solidFill>
                  <a:srgbClr val="000000"/>
                </a:solidFill>
                <a:latin typeface="DejaVu Serif Bold"/>
              </a:rPr>
              <a:t>Vô</a:t>
            </a:r>
            <a:r>
              <a:rPr lang="en-US" sz="3032" dirty="0">
                <a:solidFill>
                  <a:srgbClr val="000000"/>
                </a:solidFill>
                <a:latin typeface="DejaVu Serif Bold"/>
              </a:rPr>
              <a:t> </a:t>
            </a:r>
            <a:r>
              <a:rPr lang="en-US" sz="3032" dirty="0" err="1">
                <a:solidFill>
                  <a:srgbClr val="000000"/>
                </a:solidFill>
                <a:latin typeface="DejaVu Serif Bold"/>
              </a:rPr>
              <a:t>Dụng</a:t>
            </a:r>
            <a:r>
              <a:rPr lang="en-US" sz="3032" dirty="0">
                <a:solidFill>
                  <a:srgbClr val="000000"/>
                </a:solidFill>
                <a:latin typeface="DejaVu Serif Bold"/>
              </a:rPr>
              <a:t> </a:t>
            </a:r>
            <a:r>
              <a:rPr lang="en-US" sz="3032" dirty="0" err="1">
                <a:solidFill>
                  <a:srgbClr val="000000"/>
                </a:solidFill>
                <a:latin typeface="DejaVu Serif Bold"/>
              </a:rPr>
              <a:t>và</a:t>
            </a:r>
            <a:r>
              <a:rPr lang="en-US" sz="3032" dirty="0">
                <a:solidFill>
                  <a:srgbClr val="000000"/>
                </a:solidFill>
                <a:latin typeface="DejaVu Serif Bold"/>
              </a:rPr>
              <a:t> </a:t>
            </a:r>
            <a:r>
              <a:rPr lang="en-US" sz="3032" dirty="0" err="1">
                <a:solidFill>
                  <a:srgbClr val="000000"/>
                </a:solidFill>
                <a:latin typeface="DejaVu Serif Bold"/>
              </a:rPr>
              <a:t>nữ</a:t>
            </a:r>
            <a:r>
              <a:rPr lang="en-US" sz="3032" dirty="0">
                <a:solidFill>
                  <a:srgbClr val="000000"/>
                </a:solidFill>
                <a:latin typeface="DejaVu Serif Bold"/>
              </a:rPr>
              <a:t> </a:t>
            </a:r>
            <a:r>
              <a:rPr lang="en-US" sz="3032" dirty="0" err="1">
                <a:solidFill>
                  <a:srgbClr val="000000"/>
                </a:solidFill>
                <a:latin typeface="DejaVu Serif Bold"/>
              </a:rPr>
              <a:t>hoàng</a:t>
            </a:r>
            <a:r>
              <a:rPr lang="en-US" sz="3032" dirty="0">
                <a:solidFill>
                  <a:srgbClr val="000000"/>
                </a:solidFill>
                <a:latin typeface="DejaVu Serif Bold"/>
              </a:rPr>
              <a:t> </a:t>
            </a:r>
            <a:r>
              <a:rPr lang="en-US" sz="3032" dirty="0" err="1">
                <a:solidFill>
                  <a:srgbClr val="000000"/>
                </a:solidFill>
                <a:latin typeface="DejaVu Serif Bold"/>
              </a:rPr>
              <a:t>Phế</a:t>
            </a:r>
            <a:r>
              <a:rPr lang="en-US" sz="3032" dirty="0">
                <a:solidFill>
                  <a:srgbClr val="000000"/>
                </a:solidFill>
                <a:latin typeface="DejaVu Serif Bold"/>
              </a:rPr>
              <a:t> </a:t>
            </a:r>
            <a:r>
              <a:rPr lang="en-US" sz="3032" dirty="0" err="1">
                <a:solidFill>
                  <a:srgbClr val="000000"/>
                </a:solidFill>
                <a:latin typeface="DejaVu Serif Bold"/>
              </a:rPr>
              <a:t>Thải</a:t>
            </a:r>
            <a:r>
              <a:rPr lang="en-US" sz="3032" dirty="0">
                <a:solidFill>
                  <a:srgbClr val="000000"/>
                </a:solidFill>
                <a:latin typeface="DejaVu Serif Bold"/>
              </a:rPr>
              <a:t> </a:t>
            </a:r>
            <a:r>
              <a:rPr lang="en-US" sz="3032" dirty="0" err="1">
                <a:solidFill>
                  <a:srgbClr val="000000"/>
                </a:solidFill>
                <a:latin typeface="DejaVu Serif Bold"/>
              </a:rPr>
              <a:t>rất</a:t>
            </a:r>
            <a:r>
              <a:rPr lang="en-US" sz="3032" dirty="0">
                <a:solidFill>
                  <a:srgbClr val="000000"/>
                </a:solidFill>
                <a:latin typeface="DejaVu Serif Bold"/>
              </a:rPr>
              <a:t> </a:t>
            </a:r>
            <a:r>
              <a:rPr lang="en-US" sz="3032" dirty="0" err="1">
                <a:solidFill>
                  <a:srgbClr val="000000"/>
                </a:solidFill>
                <a:latin typeface="DejaVu Serif Bold"/>
              </a:rPr>
              <a:t>độc</a:t>
            </a:r>
            <a:r>
              <a:rPr lang="en-US" sz="3032" dirty="0">
                <a:solidFill>
                  <a:srgbClr val="000000"/>
                </a:solidFill>
                <a:latin typeface="DejaVu Serif Bold"/>
              </a:rPr>
              <a:t> </a:t>
            </a:r>
            <a:r>
              <a:rPr lang="en-US" sz="3032" dirty="0" err="1">
                <a:solidFill>
                  <a:srgbClr val="000000"/>
                </a:solidFill>
                <a:latin typeface="DejaVu Serif Bold"/>
              </a:rPr>
              <a:t>ác</a:t>
            </a:r>
            <a:r>
              <a:rPr lang="en-US" sz="3032" dirty="0">
                <a:solidFill>
                  <a:srgbClr val="000000"/>
                </a:solidFill>
                <a:latin typeface="DejaVu Serif Bold"/>
              </a:rPr>
              <a:t> </a:t>
            </a:r>
            <a:r>
              <a:rPr lang="en-US" sz="3032" dirty="0" err="1">
                <a:solidFill>
                  <a:srgbClr val="000000"/>
                </a:solidFill>
                <a:latin typeface="DejaVu Serif Bold"/>
              </a:rPr>
              <a:t>và</a:t>
            </a:r>
            <a:r>
              <a:rPr lang="en-US" sz="3032" dirty="0">
                <a:solidFill>
                  <a:srgbClr val="000000"/>
                </a:solidFill>
                <a:latin typeface="DejaVu Serif Bold"/>
              </a:rPr>
              <a:t> </a:t>
            </a:r>
            <a:r>
              <a:rPr lang="en-US" sz="3032" dirty="0" err="1">
                <a:solidFill>
                  <a:srgbClr val="000000"/>
                </a:solidFill>
                <a:latin typeface="DejaVu Serif Bold"/>
              </a:rPr>
              <a:t>tàn</a:t>
            </a:r>
            <a:r>
              <a:rPr lang="en-US" sz="3032" dirty="0">
                <a:solidFill>
                  <a:srgbClr val="000000"/>
                </a:solidFill>
                <a:latin typeface="DejaVu Serif Bold"/>
              </a:rPr>
              <a:t> </a:t>
            </a:r>
            <a:r>
              <a:rPr lang="en-US" sz="3032" dirty="0" err="1">
                <a:solidFill>
                  <a:srgbClr val="000000"/>
                </a:solidFill>
                <a:latin typeface="DejaVu Serif Bold"/>
              </a:rPr>
              <a:t>bạo</a:t>
            </a:r>
            <a:r>
              <a:rPr lang="en-US" sz="3032" dirty="0">
                <a:solidFill>
                  <a:srgbClr val="000000"/>
                </a:solidFill>
                <a:latin typeface="DejaVu Serif Bold"/>
              </a:rPr>
              <a:t>. </a:t>
            </a:r>
            <a:r>
              <a:rPr lang="en-US" sz="3032" dirty="0" err="1">
                <a:solidFill>
                  <a:srgbClr val="000000"/>
                </a:solidFill>
                <a:latin typeface="DejaVu Serif Bold"/>
              </a:rPr>
              <a:t>Tất</a:t>
            </a:r>
            <a:r>
              <a:rPr lang="en-US" sz="3032" dirty="0">
                <a:solidFill>
                  <a:srgbClr val="000000"/>
                </a:solidFill>
                <a:latin typeface="DejaVu Serif Bold"/>
              </a:rPr>
              <a:t> </a:t>
            </a:r>
            <a:r>
              <a:rPr lang="en-US" sz="3032" dirty="0" err="1">
                <a:solidFill>
                  <a:srgbClr val="000000"/>
                </a:solidFill>
                <a:latin typeface="DejaVu Serif Bold"/>
              </a:rPr>
              <a:t>cả</a:t>
            </a:r>
            <a:r>
              <a:rPr lang="en-US" sz="3032" dirty="0">
                <a:solidFill>
                  <a:srgbClr val="000000"/>
                </a:solidFill>
                <a:latin typeface="DejaVu Serif Bold"/>
              </a:rPr>
              <a:t> </a:t>
            </a:r>
            <a:r>
              <a:rPr lang="en-US" sz="3032" dirty="0" err="1">
                <a:solidFill>
                  <a:srgbClr val="000000"/>
                </a:solidFill>
                <a:latin typeface="DejaVu Serif Bold"/>
              </a:rPr>
              <a:t>người</a:t>
            </a:r>
            <a:r>
              <a:rPr lang="en-US" sz="3032" dirty="0">
                <a:solidFill>
                  <a:srgbClr val="000000"/>
                </a:solidFill>
                <a:latin typeface="DejaVu Serif Bold"/>
              </a:rPr>
              <a:t> </a:t>
            </a:r>
            <a:r>
              <a:rPr lang="en-US" sz="3032" dirty="0" err="1">
                <a:solidFill>
                  <a:srgbClr val="000000"/>
                </a:solidFill>
                <a:latin typeface="DejaVu Serif Bold"/>
              </a:rPr>
              <a:t>dân</a:t>
            </a:r>
            <a:r>
              <a:rPr lang="en-US" sz="3032" dirty="0">
                <a:solidFill>
                  <a:srgbClr val="000000"/>
                </a:solidFill>
                <a:latin typeface="DejaVu Serif Bold"/>
              </a:rPr>
              <a:t> </a:t>
            </a:r>
            <a:r>
              <a:rPr lang="en-US" sz="3032" dirty="0" err="1">
                <a:solidFill>
                  <a:srgbClr val="000000"/>
                </a:solidFill>
                <a:latin typeface="DejaVu Serif Bold"/>
              </a:rPr>
              <a:t>trong</a:t>
            </a:r>
            <a:r>
              <a:rPr lang="en-US" sz="3032" dirty="0">
                <a:solidFill>
                  <a:srgbClr val="000000"/>
                </a:solidFill>
                <a:latin typeface="DejaVu Serif Bold"/>
              </a:rPr>
              <a:t> </a:t>
            </a:r>
            <a:r>
              <a:rPr lang="en-US" sz="3032" dirty="0" err="1">
                <a:solidFill>
                  <a:srgbClr val="000000"/>
                </a:solidFill>
                <a:latin typeface="DejaVu Serif Bold"/>
              </a:rPr>
              <a:t>vương</a:t>
            </a:r>
            <a:r>
              <a:rPr lang="en-US" sz="3032" dirty="0">
                <a:solidFill>
                  <a:srgbClr val="000000"/>
                </a:solidFill>
                <a:latin typeface="DejaVu Serif Bold"/>
              </a:rPr>
              <a:t> </a:t>
            </a:r>
            <a:r>
              <a:rPr lang="en-US" sz="3032" dirty="0" err="1">
                <a:solidFill>
                  <a:srgbClr val="000000"/>
                </a:solidFill>
                <a:latin typeface="DejaVu Serif Bold"/>
              </a:rPr>
              <a:t>quốc</a:t>
            </a:r>
            <a:r>
              <a:rPr lang="en-US" sz="3032" dirty="0">
                <a:solidFill>
                  <a:srgbClr val="000000"/>
                </a:solidFill>
                <a:latin typeface="DejaVu Serif Bold"/>
              </a:rPr>
              <a:t> </a:t>
            </a:r>
            <a:r>
              <a:rPr lang="en-US" sz="3032" dirty="0" err="1">
                <a:solidFill>
                  <a:srgbClr val="000000"/>
                </a:solidFill>
                <a:latin typeface="DejaVu Serif Bold"/>
              </a:rPr>
              <a:t>này</a:t>
            </a:r>
            <a:r>
              <a:rPr lang="en-US" sz="3032" dirty="0">
                <a:solidFill>
                  <a:srgbClr val="000000"/>
                </a:solidFill>
                <a:latin typeface="DejaVu Serif Bold"/>
              </a:rPr>
              <a:t> </a:t>
            </a:r>
            <a:r>
              <a:rPr lang="en-US" sz="3032" dirty="0" err="1">
                <a:solidFill>
                  <a:srgbClr val="000000"/>
                </a:solidFill>
                <a:latin typeface="DejaVu Serif Bold"/>
              </a:rPr>
              <a:t>phải</a:t>
            </a:r>
            <a:r>
              <a:rPr lang="en-US" sz="3032" dirty="0">
                <a:solidFill>
                  <a:srgbClr val="000000"/>
                </a:solidFill>
                <a:latin typeface="DejaVu Serif Bold"/>
              </a:rPr>
              <a:t> </a:t>
            </a:r>
            <a:r>
              <a:rPr lang="en-US" sz="3032" dirty="0" err="1">
                <a:solidFill>
                  <a:srgbClr val="000000"/>
                </a:solidFill>
                <a:latin typeface="DejaVu Serif Bold"/>
              </a:rPr>
              <a:t>sống</a:t>
            </a:r>
            <a:r>
              <a:rPr lang="en-US" sz="3032" dirty="0">
                <a:solidFill>
                  <a:srgbClr val="000000"/>
                </a:solidFill>
                <a:latin typeface="DejaVu Serif Bold"/>
              </a:rPr>
              <a:t> </a:t>
            </a:r>
            <a:r>
              <a:rPr lang="en-US" sz="3032" dirty="0" err="1">
                <a:solidFill>
                  <a:srgbClr val="000000"/>
                </a:solidFill>
                <a:latin typeface="DejaVu Serif Bold"/>
              </a:rPr>
              <a:t>rất</a:t>
            </a:r>
            <a:r>
              <a:rPr lang="en-US" sz="3032" dirty="0">
                <a:solidFill>
                  <a:srgbClr val="000000"/>
                </a:solidFill>
                <a:latin typeface="DejaVu Serif Bold"/>
              </a:rPr>
              <a:t> e </a:t>
            </a:r>
            <a:r>
              <a:rPr lang="en-US" sz="3032" dirty="0" err="1">
                <a:solidFill>
                  <a:srgbClr val="000000"/>
                </a:solidFill>
                <a:latin typeface="DejaVu Serif Bold"/>
              </a:rPr>
              <a:t>dè</a:t>
            </a:r>
            <a:r>
              <a:rPr lang="en-US" sz="3032" dirty="0">
                <a:solidFill>
                  <a:srgbClr val="000000"/>
                </a:solidFill>
                <a:latin typeface="DejaVu Serif Bold"/>
              </a:rPr>
              <a:t> </a:t>
            </a:r>
            <a:r>
              <a:rPr lang="en-US" sz="3032" dirty="0" err="1">
                <a:solidFill>
                  <a:srgbClr val="000000"/>
                </a:solidFill>
                <a:latin typeface="DejaVu Serif Bold"/>
              </a:rPr>
              <a:t>và</a:t>
            </a:r>
            <a:r>
              <a:rPr lang="en-US" sz="3032" dirty="0">
                <a:solidFill>
                  <a:srgbClr val="000000"/>
                </a:solidFill>
                <a:latin typeface="DejaVu Serif Bold"/>
              </a:rPr>
              <a:t> </a:t>
            </a:r>
            <a:r>
              <a:rPr lang="en-US" sz="3032" dirty="0" err="1">
                <a:solidFill>
                  <a:srgbClr val="000000"/>
                </a:solidFill>
                <a:latin typeface="DejaVu Serif Bold"/>
              </a:rPr>
              <a:t>sợ</a:t>
            </a:r>
            <a:r>
              <a:rPr lang="en-US" sz="3032" dirty="0">
                <a:solidFill>
                  <a:srgbClr val="000000"/>
                </a:solidFill>
                <a:latin typeface="DejaVu Serif Bold"/>
              </a:rPr>
              <a:t> </a:t>
            </a:r>
            <a:r>
              <a:rPr lang="en-US" sz="3032" dirty="0" err="1">
                <a:solidFill>
                  <a:srgbClr val="000000"/>
                </a:solidFill>
                <a:latin typeface="DejaVu Serif Bold"/>
              </a:rPr>
              <a:t>hãi</a:t>
            </a:r>
            <a:r>
              <a:rPr lang="en-US" sz="3032" dirty="0">
                <a:solidFill>
                  <a:srgbClr val="000000"/>
                </a:solidFill>
                <a:latin typeface="DejaVu Serif Bold"/>
              </a:rPr>
              <a:t>. </a:t>
            </a:r>
            <a:r>
              <a:rPr lang="en-US" sz="3032" dirty="0" err="1">
                <a:solidFill>
                  <a:srgbClr val="000000"/>
                </a:solidFill>
                <a:latin typeface="DejaVu Serif Bold"/>
              </a:rPr>
              <a:t>Mỗi</a:t>
            </a:r>
            <a:r>
              <a:rPr lang="en-US" sz="3032" dirty="0">
                <a:solidFill>
                  <a:srgbClr val="000000"/>
                </a:solidFill>
                <a:latin typeface="DejaVu Serif Bold"/>
              </a:rPr>
              <a:t> </a:t>
            </a:r>
            <a:r>
              <a:rPr lang="en-US" sz="3032" dirty="0" err="1">
                <a:solidFill>
                  <a:srgbClr val="000000"/>
                </a:solidFill>
                <a:latin typeface="DejaVu Serif Bold"/>
              </a:rPr>
              <a:t>ngày</a:t>
            </a:r>
            <a:r>
              <a:rPr lang="en-US" sz="3032" dirty="0">
                <a:solidFill>
                  <a:srgbClr val="000000"/>
                </a:solidFill>
                <a:latin typeface="DejaVu Serif Bold"/>
              </a:rPr>
              <a:t> </a:t>
            </a:r>
            <a:r>
              <a:rPr lang="en-US" sz="3032" dirty="0" err="1">
                <a:solidFill>
                  <a:srgbClr val="000000"/>
                </a:solidFill>
                <a:latin typeface="DejaVu Serif Bold"/>
              </a:rPr>
              <a:t>lượng</a:t>
            </a:r>
            <a:r>
              <a:rPr lang="en-US" sz="3032" dirty="0">
                <a:solidFill>
                  <a:srgbClr val="000000"/>
                </a:solidFill>
                <a:latin typeface="DejaVu Serif Bold"/>
              </a:rPr>
              <a:t> </a:t>
            </a:r>
            <a:r>
              <a:rPr lang="en-US" sz="3032" dirty="0" err="1">
                <a:solidFill>
                  <a:srgbClr val="000000"/>
                </a:solidFill>
                <a:latin typeface="DejaVu Serif Bold"/>
              </a:rPr>
              <a:t>rác</a:t>
            </a:r>
            <a:r>
              <a:rPr lang="en-US" sz="3032" dirty="0">
                <a:solidFill>
                  <a:srgbClr val="000000"/>
                </a:solidFill>
                <a:latin typeface="DejaVu Serif Bold"/>
              </a:rPr>
              <a:t> </a:t>
            </a:r>
            <a:r>
              <a:rPr lang="en-US" sz="3032" dirty="0" err="1">
                <a:solidFill>
                  <a:srgbClr val="000000"/>
                </a:solidFill>
                <a:latin typeface="DejaVu Serif Bold"/>
              </a:rPr>
              <a:t>cứ</a:t>
            </a:r>
            <a:r>
              <a:rPr lang="en-US" sz="3032" dirty="0">
                <a:solidFill>
                  <a:srgbClr val="000000"/>
                </a:solidFill>
                <a:latin typeface="DejaVu Serif Bold"/>
              </a:rPr>
              <a:t> </a:t>
            </a:r>
            <a:r>
              <a:rPr lang="en-US" sz="3032" dirty="0" err="1">
                <a:solidFill>
                  <a:srgbClr val="000000"/>
                </a:solidFill>
                <a:latin typeface="DejaVu Serif Bold"/>
              </a:rPr>
              <a:t>tăng</a:t>
            </a:r>
            <a:r>
              <a:rPr lang="en-US" sz="3032" dirty="0">
                <a:solidFill>
                  <a:srgbClr val="000000"/>
                </a:solidFill>
                <a:latin typeface="DejaVu Serif Bold"/>
              </a:rPr>
              <a:t> </a:t>
            </a:r>
            <a:r>
              <a:rPr lang="en-US" sz="3032" dirty="0" err="1">
                <a:solidFill>
                  <a:srgbClr val="000000"/>
                </a:solidFill>
                <a:latin typeface="DejaVu Serif Bold"/>
              </a:rPr>
              <a:t>dần</a:t>
            </a:r>
            <a:r>
              <a:rPr lang="en-US" sz="3032" dirty="0">
                <a:solidFill>
                  <a:srgbClr val="000000"/>
                </a:solidFill>
                <a:latin typeface="DejaVu Serif Bold"/>
              </a:rPr>
              <a:t> </a:t>
            </a:r>
            <a:r>
              <a:rPr lang="en-US" sz="3032" dirty="0" err="1">
                <a:solidFill>
                  <a:srgbClr val="000000"/>
                </a:solidFill>
                <a:latin typeface="DejaVu Serif Bold"/>
              </a:rPr>
              <a:t>lên</a:t>
            </a:r>
            <a:r>
              <a:rPr lang="en-US" sz="3032" dirty="0">
                <a:solidFill>
                  <a:srgbClr val="000000"/>
                </a:solidFill>
                <a:latin typeface="DejaVu Serif Bold"/>
              </a:rPr>
              <a:t>, </a:t>
            </a:r>
            <a:r>
              <a:rPr lang="en-US" sz="3032" dirty="0" err="1">
                <a:solidFill>
                  <a:srgbClr val="000000"/>
                </a:solidFill>
                <a:latin typeface="DejaVu Serif Bold"/>
              </a:rPr>
              <a:t>cứ</a:t>
            </a:r>
            <a:r>
              <a:rPr lang="en-US" sz="3032" dirty="0">
                <a:solidFill>
                  <a:srgbClr val="000000"/>
                </a:solidFill>
                <a:latin typeface="DejaVu Serif Bold"/>
              </a:rPr>
              <a:t> </a:t>
            </a:r>
            <a:r>
              <a:rPr lang="en-US" sz="3032" dirty="0" err="1">
                <a:solidFill>
                  <a:srgbClr val="000000"/>
                </a:solidFill>
                <a:latin typeface="DejaVu Serif Bold"/>
              </a:rPr>
              <a:t>lớp</a:t>
            </a:r>
            <a:r>
              <a:rPr lang="en-US" sz="3032" dirty="0">
                <a:solidFill>
                  <a:srgbClr val="000000"/>
                </a:solidFill>
                <a:latin typeface="DejaVu Serif Bold"/>
              </a:rPr>
              <a:t> </a:t>
            </a:r>
            <a:r>
              <a:rPr lang="en-US" sz="3032" dirty="0" err="1">
                <a:solidFill>
                  <a:srgbClr val="000000"/>
                </a:solidFill>
                <a:latin typeface="DejaVu Serif Bold"/>
              </a:rPr>
              <a:t>rác</a:t>
            </a:r>
            <a:r>
              <a:rPr lang="en-US" sz="3032" dirty="0">
                <a:solidFill>
                  <a:srgbClr val="000000"/>
                </a:solidFill>
                <a:latin typeface="DejaVu Serif Bold"/>
              </a:rPr>
              <a:t> </a:t>
            </a:r>
            <a:r>
              <a:rPr lang="en-US" sz="3032" dirty="0" err="1">
                <a:solidFill>
                  <a:srgbClr val="000000"/>
                </a:solidFill>
                <a:latin typeface="DejaVu Serif Bold"/>
              </a:rPr>
              <a:t>này</a:t>
            </a:r>
            <a:r>
              <a:rPr lang="en-US" sz="3032" dirty="0">
                <a:solidFill>
                  <a:srgbClr val="000000"/>
                </a:solidFill>
                <a:latin typeface="DejaVu Serif Bold"/>
              </a:rPr>
              <a:t> </a:t>
            </a:r>
            <a:r>
              <a:rPr lang="en-US" sz="3032" dirty="0" err="1">
                <a:solidFill>
                  <a:srgbClr val="000000"/>
                </a:solidFill>
                <a:latin typeface="DejaVu Serif Bold"/>
              </a:rPr>
              <a:t>lại</a:t>
            </a:r>
            <a:r>
              <a:rPr lang="en-US" sz="3032" dirty="0">
                <a:solidFill>
                  <a:srgbClr val="000000"/>
                </a:solidFill>
                <a:latin typeface="DejaVu Serif Bold"/>
              </a:rPr>
              <a:t> </a:t>
            </a:r>
            <a:r>
              <a:rPr lang="en-US" sz="3032" dirty="0" err="1">
                <a:solidFill>
                  <a:srgbClr val="000000"/>
                </a:solidFill>
                <a:latin typeface="DejaVu Serif Bold"/>
              </a:rPr>
              <a:t>chồng</a:t>
            </a:r>
            <a:r>
              <a:rPr lang="en-US" sz="3032" dirty="0">
                <a:solidFill>
                  <a:srgbClr val="000000"/>
                </a:solidFill>
                <a:latin typeface="DejaVu Serif Bold"/>
              </a:rPr>
              <a:t> </a:t>
            </a:r>
            <a:r>
              <a:rPr lang="en-US" sz="3032" dirty="0" err="1">
                <a:solidFill>
                  <a:srgbClr val="000000"/>
                </a:solidFill>
                <a:latin typeface="DejaVu Serif Bold"/>
              </a:rPr>
              <a:t>lên</a:t>
            </a:r>
            <a:r>
              <a:rPr lang="en-US" sz="3032" dirty="0">
                <a:solidFill>
                  <a:srgbClr val="000000"/>
                </a:solidFill>
                <a:latin typeface="DejaVu Serif Bold"/>
              </a:rPr>
              <a:t> </a:t>
            </a:r>
            <a:r>
              <a:rPr lang="en-US" sz="3032" dirty="0" err="1">
                <a:solidFill>
                  <a:srgbClr val="000000"/>
                </a:solidFill>
                <a:latin typeface="DejaVu Serif Bold"/>
              </a:rPr>
              <a:t>lớp</a:t>
            </a:r>
            <a:r>
              <a:rPr lang="en-US" sz="3032" dirty="0">
                <a:solidFill>
                  <a:srgbClr val="000000"/>
                </a:solidFill>
                <a:latin typeface="DejaVu Serif Bold"/>
              </a:rPr>
              <a:t> </a:t>
            </a:r>
            <a:r>
              <a:rPr lang="en-US" sz="3032" dirty="0" err="1">
                <a:solidFill>
                  <a:srgbClr val="000000"/>
                </a:solidFill>
                <a:latin typeface="DejaVu Serif Bold"/>
              </a:rPr>
              <a:t>rác</a:t>
            </a:r>
            <a:r>
              <a:rPr lang="en-US" sz="3032" dirty="0">
                <a:solidFill>
                  <a:srgbClr val="000000"/>
                </a:solidFill>
                <a:latin typeface="DejaVu Serif Bold"/>
              </a:rPr>
              <a:t> kia, </a:t>
            </a:r>
            <a:r>
              <a:rPr lang="en-US" sz="3032" dirty="0" err="1">
                <a:solidFill>
                  <a:srgbClr val="000000"/>
                </a:solidFill>
                <a:latin typeface="DejaVu Serif Bold"/>
              </a:rPr>
              <a:t>vô</a:t>
            </a:r>
            <a:r>
              <a:rPr lang="en-US" sz="3032" dirty="0">
                <a:solidFill>
                  <a:srgbClr val="000000"/>
                </a:solidFill>
                <a:latin typeface="DejaVu Serif Bold"/>
              </a:rPr>
              <a:t> </a:t>
            </a:r>
            <a:r>
              <a:rPr lang="en-US" sz="3032" dirty="0" err="1">
                <a:solidFill>
                  <a:srgbClr val="000000"/>
                </a:solidFill>
                <a:latin typeface="DejaVu Serif Bold"/>
              </a:rPr>
              <a:t>cùng</a:t>
            </a:r>
            <a:r>
              <a:rPr lang="en-US" sz="3032" dirty="0">
                <a:solidFill>
                  <a:srgbClr val="000000"/>
                </a:solidFill>
                <a:latin typeface="DejaVu Serif Bold"/>
              </a:rPr>
              <a:t> </a:t>
            </a:r>
            <a:r>
              <a:rPr lang="en-US" sz="3032" dirty="0" err="1">
                <a:solidFill>
                  <a:srgbClr val="000000"/>
                </a:solidFill>
                <a:latin typeface="DejaVu Serif Bold"/>
              </a:rPr>
              <a:t>chật</a:t>
            </a:r>
            <a:r>
              <a:rPr lang="en-US" sz="3032" dirty="0">
                <a:solidFill>
                  <a:srgbClr val="000000"/>
                </a:solidFill>
                <a:latin typeface="DejaVu Serif Bold"/>
              </a:rPr>
              <a:t> </a:t>
            </a:r>
            <a:r>
              <a:rPr lang="en-US" sz="3032" dirty="0" err="1">
                <a:solidFill>
                  <a:srgbClr val="000000"/>
                </a:solidFill>
                <a:latin typeface="DejaVu Serif Bold"/>
              </a:rPr>
              <a:t>chội</a:t>
            </a:r>
            <a:r>
              <a:rPr lang="en-US" sz="3032" dirty="0">
                <a:solidFill>
                  <a:srgbClr val="000000"/>
                </a:solidFill>
                <a:latin typeface="DejaVu Serif Bold"/>
              </a:rPr>
              <a:t> </a:t>
            </a:r>
            <a:r>
              <a:rPr lang="en-US" sz="3032" dirty="0" err="1">
                <a:solidFill>
                  <a:srgbClr val="000000"/>
                </a:solidFill>
                <a:latin typeface="DejaVu Serif Bold"/>
              </a:rPr>
              <a:t>và</a:t>
            </a:r>
            <a:r>
              <a:rPr lang="en-US" sz="3032" dirty="0">
                <a:solidFill>
                  <a:srgbClr val="000000"/>
                </a:solidFill>
                <a:latin typeface="DejaVu Serif Bold"/>
              </a:rPr>
              <a:t> </a:t>
            </a:r>
            <a:r>
              <a:rPr lang="en-US" sz="3032" dirty="0" err="1">
                <a:solidFill>
                  <a:srgbClr val="000000"/>
                </a:solidFill>
                <a:latin typeface="DejaVu Serif Bold"/>
              </a:rPr>
              <a:t>khổ</a:t>
            </a:r>
            <a:r>
              <a:rPr lang="en-US" sz="3032" dirty="0">
                <a:solidFill>
                  <a:srgbClr val="000000"/>
                </a:solidFill>
                <a:latin typeface="DejaVu Serif Bold"/>
              </a:rPr>
              <a:t> </a:t>
            </a:r>
            <a:r>
              <a:rPr lang="en-US" sz="3032" dirty="0" err="1">
                <a:solidFill>
                  <a:srgbClr val="000000"/>
                </a:solidFill>
                <a:latin typeface="DejaVu Serif Bold"/>
              </a:rPr>
              <a:t>sở</a:t>
            </a:r>
            <a:r>
              <a:rPr lang="en-US" sz="3032" dirty="0">
                <a:solidFill>
                  <a:srgbClr val="000000"/>
                </a:solidFill>
                <a:latin typeface="DejaVu Serif Bol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65208" y="3105060"/>
            <a:ext cx="6822792" cy="7326488"/>
          </a:xfrm>
          <a:custGeom>
            <a:avLst/>
            <a:gdLst/>
            <a:ahLst/>
            <a:cxnLst/>
            <a:rect l="l" t="t" r="r" b="b"/>
            <a:pathLst>
              <a:path w="6822792" h="7326488">
                <a:moveTo>
                  <a:pt x="0" y="0"/>
                </a:moveTo>
                <a:lnTo>
                  <a:pt x="6822792" y="0"/>
                </a:lnTo>
                <a:lnTo>
                  <a:pt x="6822792" y="7326488"/>
                </a:lnTo>
                <a:lnTo>
                  <a:pt x="0" y="73264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519073" y="6172200"/>
            <a:ext cx="6527112" cy="4114800"/>
          </a:xfrm>
          <a:custGeom>
            <a:avLst/>
            <a:gdLst/>
            <a:ahLst/>
            <a:cxnLst/>
            <a:rect l="l" t="t" r="r" b="b"/>
            <a:pathLst>
              <a:path w="6527112" h="4114800">
                <a:moveTo>
                  <a:pt x="0" y="0"/>
                </a:moveTo>
                <a:lnTo>
                  <a:pt x="6527112" y="0"/>
                </a:lnTo>
                <a:lnTo>
                  <a:pt x="652711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286000" y="7277100"/>
            <a:ext cx="4857796" cy="3283061"/>
          </a:xfrm>
          <a:custGeom>
            <a:avLst/>
            <a:gdLst/>
            <a:ahLst/>
            <a:cxnLst/>
            <a:rect l="l" t="t" r="r" b="b"/>
            <a:pathLst>
              <a:path w="4857796" h="3283061">
                <a:moveTo>
                  <a:pt x="0" y="0"/>
                </a:moveTo>
                <a:lnTo>
                  <a:pt x="4857796" y="0"/>
                </a:lnTo>
                <a:lnTo>
                  <a:pt x="4857796" y="3283060"/>
                </a:lnTo>
                <a:lnTo>
                  <a:pt x="0" y="3283060"/>
                </a:lnTo>
                <a:lnTo>
                  <a:pt x="0" y="0"/>
                </a:lnTo>
                <a:close/>
              </a:path>
            </a:pathLst>
          </a:custGeom>
          <a:blipFill>
            <a:blip r:embed="rId6"/>
            <a:stretch>
              <a:fillRect/>
            </a:stretch>
          </a:blipFill>
        </p:spPr>
      </p:sp>
      <p:sp>
        <p:nvSpPr>
          <p:cNvPr id="5" name="TextBox 5"/>
          <p:cNvSpPr txBox="1"/>
          <p:nvPr/>
        </p:nvSpPr>
        <p:spPr>
          <a:xfrm>
            <a:off x="168640" y="412845"/>
            <a:ext cx="7132630" cy="6545500"/>
          </a:xfrm>
          <a:prstGeom prst="rect">
            <a:avLst/>
          </a:prstGeom>
        </p:spPr>
        <p:txBody>
          <a:bodyPr lIns="0" tIns="0" rIns="0" bIns="0" rtlCol="0" anchor="t">
            <a:spAutoFit/>
          </a:bodyPr>
          <a:lstStyle/>
          <a:p>
            <a:pPr algn="ctr">
              <a:lnSpc>
                <a:spcPts val="2839"/>
              </a:lnSpc>
            </a:pPr>
            <a:r>
              <a:rPr lang="en-US" sz="2028" dirty="0" err="1">
                <a:solidFill>
                  <a:srgbClr val="000000"/>
                </a:solidFill>
                <a:latin typeface="DejaVu Serif Bold"/>
              </a:rPr>
              <a:t>Đến</a:t>
            </a:r>
            <a:r>
              <a:rPr lang="en-US" sz="2028" dirty="0">
                <a:solidFill>
                  <a:srgbClr val="000000"/>
                </a:solidFill>
                <a:latin typeface="DejaVu Serif Bold"/>
              </a:rPr>
              <a:t> </a:t>
            </a:r>
            <a:r>
              <a:rPr lang="en-US" sz="2028" dirty="0" err="1">
                <a:solidFill>
                  <a:srgbClr val="000000"/>
                </a:solidFill>
                <a:latin typeface="DejaVu Serif Bold"/>
              </a:rPr>
              <a:t>một</a:t>
            </a:r>
            <a:r>
              <a:rPr lang="en-US" sz="2028" dirty="0">
                <a:solidFill>
                  <a:srgbClr val="000000"/>
                </a:solidFill>
                <a:latin typeface="DejaVu Serif Bold"/>
              </a:rPr>
              <a:t> </a:t>
            </a:r>
            <a:r>
              <a:rPr lang="en-US" sz="2028" dirty="0" err="1">
                <a:solidFill>
                  <a:srgbClr val="000000"/>
                </a:solidFill>
                <a:latin typeface="DejaVu Serif Bold"/>
              </a:rPr>
              <a:t>ngày</a:t>
            </a:r>
            <a:r>
              <a:rPr lang="en-US" sz="2028" dirty="0">
                <a:solidFill>
                  <a:srgbClr val="000000"/>
                </a:solidFill>
                <a:latin typeface="DejaVu Serif Bold"/>
              </a:rPr>
              <a:t>, </a:t>
            </a:r>
            <a:r>
              <a:rPr lang="en-US" sz="2028" dirty="0" err="1">
                <a:solidFill>
                  <a:srgbClr val="000000"/>
                </a:solidFill>
                <a:latin typeface="DejaVu Serif Bold"/>
              </a:rPr>
              <a:t>một</a:t>
            </a:r>
            <a:r>
              <a:rPr lang="en-US" sz="2028" dirty="0">
                <a:solidFill>
                  <a:srgbClr val="000000"/>
                </a:solidFill>
                <a:latin typeface="DejaVu Serif Bold"/>
              </a:rPr>
              <a:t> </a:t>
            </a:r>
            <a:r>
              <a:rPr lang="en-US" sz="2028" dirty="0" err="1">
                <a:solidFill>
                  <a:srgbClr val="000000"/>
                </a:solidFill>
                <a:latin typeface="DejaVu Serif Bold"/>
              </a:rPr>
              <a:t>bịch</a:t>
            </a:r>
            <a:r>
              <a:rPr lang="en-US" sz="2028" dirty="0">
                <a:solidFill>
                  <a:srgbClr val="000000"/>
                </a:solidFill>
                <a:latin typeface="DejaVu Serif Bold"/>
              </a:rPr>
              <a:t> </a:t>
            </a:r>
            <a:r>
              <a:rPr lang="en-US" sz="2028" dirty="0" err="1">
                <a:solidFill>
                  <a:srgbClr val="000000"/>
                </a:solidFill>
                <a:latin typeface="DejaVu Serif Bold"/>
              </a:rPr>
              <a:t>rác</a:t>
            </a:r>
            <a:r>
              <a:rPr lang="en-US" sz="2028" dirty="0">
                <a:solidFill>
                  <a:srgbClr val="000000"/>
                </a:solidFill>
                <a:latin typeface="DejaVu Serif Bold"/>
              </a:rPr>
              <a:t> </a:t>
            </a:r>
            <a:r>
              <a:rPr lang="en-US" sz="2028" dirty="0" err="1">
                <a:solidFill>
                  <a:srgbClr val="000000"/>
                </a:solidFill>
                <a:latin typeface="DejaVu Serif Bold"/>
              </a:rPr>
              <a:t>nhỏ</a:t>
            </a:r>
            <a:r>
              <a:rPr lang="en-US" sz="2028" dirty="0">
                <a:solidFill>
                  <a:srgbClr val="000000"/>
                </a:solidFill>
                <a:latin typeface="DejaVu Serif Bold"/>
              </a:rPr>
              <a:t> </a:t>
            </a:r>
            <a:r>
              <a:rPr lang="en-US" sz="2028" dirty="0" err="1">
                <a:solidFill>
                  <a:srgbClr val="000000"/>
                </a:solidFill>
                <a:latin typeface="DejaVu Serif Bold"/>
              </a:rPr>
              <a:t>không</a:t>
            </a:r>
            <a:r>
              <a:rPr lang="en-US" sz="2028" dirty="0">
                <a:solidFill>
                  <a:srgbClr val="000000"/>
                </a:solidFill>
                <a:latin typeface="DejaVu Serif Bold"/>
              </a:rPr>
              <a:t> </a:t>
            </a:r>
            <a:r>
              <a:rPr lang="en-US" sz="2028" dirty="0" err="1">
                <a:solidFill>
                  <a:srgbClr val="000000"/>
                </a:solidFill>
                <a:latin typeface="DejaVu Serif Bold"/>
              </a:rPr>
              <a:t>chịu</a:t>
            </a:r>
            <a:r>
              <a:rPr lang="en-US" sz="2028" dirty="0">
                <a:solidFill>
                  <a:srgbClr val="000000"/>
                </a:solidFill>
                <a:latin typeface="DejaVu Serif Bold"/>
              </a:rPr>
              <a:t> </a:t>
            </a:r>
            <a:r>
              <a:rPr lang="en-US" sz="2028" dirty="0" err="1">
                <a:solidFill>
                  <a:srgbClr val="000000"/>
                </a:solidFill>
                <a:latin typeface="DejaVu Serif Bold"/>
              </a:rPr>
              <a:t>đựng</a:t>
            </a:r>
            <a:r>
              <a:rPr lang="en-US" sz="2028" dirty="0">
                <a:solidFill>
                  <a:srgbClr val="000000"/>
                </a:solidFill>
                <a:latin typeface="DejaVu Serif Bold"/>
              </a:rPr>
              <a:t> </a:t>
            </a:r>
            <a:r>
              <a:rPr lang="en-US" sz="2028" dirty="0" err="1">
                <a:solidFill>
                  <a:srgbClr val="000000"/>
                </a:solidFill>
                <a:latin typeface="DejaVu Serif Bold"/>
              </a:rPr>
              <a:t>được</a:t>
            </a:r>
            <a:r>
              <a:rPr lang="en-US" sz="2028" dirty="0">
                <a:solidFill>
                  <a:srgbClr val="000000"/>
                </a:solidFill>
                <a:latin typeface="DejaVu Serif Bold"/>
              </a:rPr>
              <a:t> </a:t>
            </a:r>
            <a:r>
              <a:rPr lang="en-US" sz="2028" dirty="0" err="1">
                <a:solidFill>
                  <a:srgbClr val="000000"/>
                </a:solidFill>
                <a:latin typeface="DejaVu Serif Bold"/>
              </a:rPr>
              <a:t>tình</a:t>
            </a:r>
            <a:r>
              <a:rPr lang="en-US" sz="2028" dirty="0">
                <a:solidFill>
                  <a:srgbClr val="000000"/>
                </a:solidFill>
                <a:latin typeface="DejaVu Serif Bold"/>
              </a:rPr>
              <a:t> </a:t>
            </a:r>
            <a:r>
              <a:rPr lang="en-US" sz="2028" dirty="0" err="1">
                <a:solidFill>
                  <a:srgbClr val="000000"/>
                </a:solidFill>
                <a:latin typeface="DejaVu Serif Bold"/>
              </a:rPr>
              <a:t>trạng</a:t>
            </a:r>
            <a:r>
              <a:rPr lang="en-US" sz="2028" dirty="0">
                <a:solidFill>
                  <a:srgbClr val="000000"/>
                </a:solidFill>
                <a:latin typeface="DejaVu Serif Bold"/>
              </a:rPr>
              <a:t> </a:t>
            </a:r>
            <a:r>
              <a:rPr lang="en-US" sz="2028" dirty="0" err="1">
                <a:solidFill>
                  <a:srgbClr val="000000"/>
                </a:solidFill>
                <a:latin typeface="DejaVu Serif Bold"/>
              </a:rPr>
              <a:t>này</a:t>
            </a:r>
            <a:r>
              <a:rPr lang="en-US" sz="2028" dirty="0">
                <a:solidFill>
                  <a:srgbClr val="000000"/>
                </a:solidFill>
                <a:latin typeface="DejaVu Serif Bold"/>
              </a:rPr>
              <a:t>, </a:t>
            </a:r>
            <a:r>
              <a:rPr lang="en-US" sz="2028" dirty="0" err="1">
                <a:solidFill>
                  <a:srgbClr val="000000"/>
                </a:solidFill>
                <a:latin typeface="DejaVu Serif Bold"/>
              </a:rPr>
              <a:t>bèn</a:t>
            </a:r>
            <a:r>
              <a:rPr lang="en-US" sz="2028" dirty="0">
                <a:solidFill>
                  <a:srgbClr val="000000"/>
                </a:solidFill>
                <a:latin typeface="DejaVu Serif Bold"/>
              </a:rPr>
              <a:t> </a:t>
            </a:r>
            <a:r>
              <a:rPr lang="en-US" sz="2028" dirty="0" err="1">
                <a:solidFill>
                  <a:srgbClr val="000000"/>
                </a:solidFill>
                <a:latin typeface="DejaVu Serif Bold"/>
              </a:rPr>
              <a:t>tìm</a:t>
            </a:r>
            <a:r>
              <a:rPr lang="en-US" sz="2028" dirty="0">
                <a:solidFill>
                  <a:srgbClr val="000000"/>
                </a:solidFill>
                <a:latin typeface="DejaVu Serif Bold"/>
              </a:rPr>
              <a:t> </a:t>
            </a:r>
            <a:r>
              <a:rPr lang="en-US" sz="2028" dirty="0" err="1">
                <a:solidFill>
                  <a:srgbClr val="000000"/>
                </a:solidFill>
                <a:latin typeface="DejaVu Serif Bold"/>
              </a:rPr>
              <a:t>vị</a:t>
            </a:r>
            <a:r>
              <a:rPr lang="en-US" sz="2028" dirty="0">
                <a:solidFill>
                  <a:srgbClr val="000000"/>
                </a:solidFill>
                <a:latin typeface="DejaVu Serif Bold"/>
              </a:rPr>
              <a:t> </a:t>
            </a:r>
            <a:r>
              <a:rPr lang="en-US" sz="2028" dirty="0" err="1">
                <a:solidFill>
                  <a:srgbClr val="000000"/>
                </a:solidFill>
                <a:latin typeface="DejaVu Serif Bold"/>
              </a:rPr>
              <a:t>bô</a:t>
            </a:r>
            <a:r>
              <a:rPr lang="en-US" sz="2028" dirty="0">
                <a:solidFill>
                  <a:srgbClr val="000000"/>
                </a:solidFill>
                <a:latin typeface="DejaVu Serif Bold"/>
              </a:rPr>
              <a:t> </a:t>
            </a:r>
            <a:r>
              <a:rPr lang="en-US" sz="2028" dirty="0" err="1">
                <a:solidFill>
                  <a:srgbClr val="000000"/>
                </a:solidFill>
                <a:latin typeface="DejaVu Serif Bold"/>
              </a:rPr>
              <a:t>lão</a:t>
            </a:r>
            <a:r>
              <a:rPr lang="en-US" sz="2028" dirty="0">
                <a:solidFill>
                  <a:srgbClr val="000000"/>
                </a:solidFill>
                <a:latin typeface="DejaVu Serif Bold"/>
              </a:rPr>
              <a:t> </a:t>
            </a:r>
            <a:r>
              <a:rPr lang="en-US" sz="2028" dirty="0" err="1">
                <a:solidFill>
                  <a:srgbClr val="000000"/>
                </a:solidFill>
                <a:latin typeface="DejaVu Serif Bold"/>
              </a:rPr>
              <a:t>trong</a:t>
            </a:r>
            <a:r>
              <a:rPr lang="en-US" sz="2028" dirty="0">
                <a:solidFill>
                  <a:srgbClr val="000000"/>
                </a:solidFill>
                <a:latin typeface="DejaVu Serif Bold"/>
              </a:rPr>
              <a:t> </a:t>
            </a:r>
            <a:r>
              <a:rPr lang="en-US" sz="2028" dirty="0" err="1">
                <a:solidFill>
                  <a:srgbClr val="000000"/>
                </a:solidFill>
                <a:latin typeface="DejaVu Serif Bold"/>
              </a:rPr>
              <a:t>làng</a:t>
            </a:r>
            <a:r>
              <a:rPr lang="en-US" sz="2028" dirty="0">
                <a:solidFill>
                  <a:srgbClr val="000000"/>
                </a:solidFill>
                <a:latin typeface="DejaVu Serif Bold"/>
              </a:rPr>
              <a:t> </a:t>
            </a:r>
            <a:r>
              <a:rPr lang="en-US" sz="2028" dirty="0" err="1">
                <a:solidFill>
                  <a:srgbClr val="000000"/>
                </a:solidFill>
                <a:latin typeface="DejaVu Serif Bold"/>
              </a:rPr>
              <a:t>để</a:t>
            </a:r>
            <a:r>
              <a:rPr lang="en-US" sz="2028" dirty="0">
                <a:solidFill>
                  <a:srgbClr val="000000"/>
                </a:solidFill>
                <a:latin typeface="DejaVu Serif Bold"/>
              </a:rPr>
              <a:t> </a:t>
            </a:r>
            <a:r>
              <a:rPr lang="en-US" sz="2028" dirty="0" err="1">
                <a:solidFill>
                  <a:srgbClr val="000000"/>
                </a:solidFill>
                <a:latin typeface="DejaVu Serif Bold"/>
              </a:rPr>
              <a:t>hỏi</a:t>
            </a:r>
            <a:r>
              <a:rPr lang="en-US" sz="2028" dirty="0">
                <a:solidFill>
                  <a:srgbClr val="000000"/>
                </a:solidFill>
                <a:latin typeface="DejaVu Serif Bold"/>
              </a:rPr>
              <a:t> </a:t>
            </a:r>
            <a:r>
              <a:rPr lang="en-US" sz="2028" dirty="0" err="1">
                <a:solidFill>
                  <a:srgbClr val="000000"/>
                </a:solidFill>
                <a:latin typeface="DejaVu Serif Bold"/>
              </a:rPr>
              <a:t>chuyện</a:t>
            </a:r>
            <a:r>
              <a:rPr lang="en-US" sz="2028" dirty="0">
                <a:solidFill>
                  <a:srgbClr val="000000"/>
                </a:solidFill>
                <a:latin typeface="DejaVu Serif Bold"/>
              </a:rPr>
              <a:t>. </a:t>
            </a:r>
            <a:r>
              <a:rPr lang="en-US" sz="2028" dirty="0" err="1">
                <a:solidFill>
                  <a:srgbClr val="000000"/>
                </a:solidFill>
                <a:latin typeface="DejaVu Serif Bold"/>
              </a:rPr>
              <a:t>Đó</a:t>
            </a:r>
            <a:r>
              <a:rPr lang="en-US" sz="2028" dirty="0">
                <a:solidFill>
                  <a:srgbClr val="000000"/>
                </a:solidFill>
                <a:latin typeface="DejaVu Serif Bold"/>
              </a:rPr>
              <a:t> </a:t>
            </a:r>
            <a:r>
              <a:rPr lang="en-US" sz="2028" dirty="0" err="1">
                <a:solidFill>
                  <a:srgbClr val="000000"/>
                </a:solidFill>
                <a:latin typeface="DejaVu Serif Bold"/>
              </a:rPr>
              <a:t>là</a:t>
            </a:r>
            <a:r>
              <a:rPr lang="en-US" sz="2028" dirty="0">
                <a:solidFill>
                  <a:srgbClr val="000000"/>
                </a:solidFill>
                <a:latin typeface="DejaVu Serif Bold"/>
              </a:rPr>
              <a:t> </a:t>
            </a:r>
            <a:r>
              <a:rPr lang="en-US" sz="2028" dirty="0" err="1">
                <a:solidFill>
                  <a:srgbClr val="000000"/>
                </a:solidFill>
                <a:latin typeface="DejaVu Serif Bold"/>
              </a:rPr>
              <a:t>cái</a:t>
            </a:r>
            <a:r>
              <a:rPr lang="en-US" sz="2028" dirty="0">
                <a:solidFill>
                  <a:srgbClr val="000000"/>
                </a:solidFill>
                <a:latin typeface="DejaVu Serif Bold"/>
              </a:rPr>
              <a:t> bao </a:t>
            </a:r>
            <a:r>
              <a:rPr lang="en-US" sz="2028" dirty="0" err="1">
                <a:solidFill>
                  <a:srgbClr val="000000"/>
                </a:solidFill>
                <a:latin typeface="DejaVu Serif Bold"/>
              </a:rPr>
              <a:t>ni</a:t>
            </a:r>
            <a:r>
              <a:rPr lang="en-US" sz="2028" dirty="0">
                <a:solidFill>
                  <a:srgbClr val="000000"/>
                </a:solidFill>
                <a:latin typeface="DejaVu Serif Bold"/>
              </a:rPr>
              <a:t> </a:t>
            </a:r>
            <a:r>
              <a:rPr lang="en-US" sz="2028" dirty="0" err="1">
                <a:solidFill>
                  <a:srgbClr val="000000"/>
                </a:solidFill>
                <a:latin typeface="DejaVu Serif Bold"/>
              </a:rPr>
              <a:t>lông</a:t>
            </a:r>
            <a:r>
              <a:rPr lang="en-US" sz="2028" dirty="0">
                <a:solidFill>
                  <a:srgbClr val="000000"/>
                </a:solidFill>
                <a:latin typeface="DejaVu Serif Bold"/>
              </a:rPr>
              <a:t> </a:t>
            </a:r>
            <a:r>
              <a:rPr lang="en-US" sz="2028" dirty="0" err="1">
                <a:solidFill>
                  <a:srgbClr val="000000"/>
                </a:solidFill>
                <a:latin typeface="DejaVu Serif Bold"/>
              </a:rPr>
              <a:t>đã</a:t>
            </a:r>
            <a:r>
              <a:rPr lang="en-US" sz="2028" dirty="0">
                <a:solidFill>
                  <a:srgbClr val="000000"/>
                </a:solidFill>
                <a:latin typeface="DejaVu Serif Bold"/>
              </a:rPr>
              <a:t> </a:t>
            </a:r>
            <a:r>
              <a:rPr lang="en-US" sz="2028" dirty="0" err="1">
                <a:solidFill>
                  <a:srgbClr val="000000"/>
                </a:solidFill>
                <a:latin typeface="DejaVu Serif Bold"/>
              </a:rPr>
              <a:t>tồn</a:t>
            </a:r>
            <a:r>
              <a:rPr lang="en-US" sz="2028" dirty="0">
                <a:solidFill>
                  <a:srgbClr val="000000"/>
                </a:solidFill>
                <a:latin typeface="DejaVu Serif Bold"/>
              </a:rPr>
              <a:t> </a:t>
            </a:r>
            <a:r>
              <a:rPr lang="en-US" sz="2028" dirty="0" err="1">
                <a:solidFill>
                  <a:srgbClr val="000000"/>
                </a:solidFill>
                <a:latin typeface="DejaVu Serif Bold"/>
              </a:rPr>
              <a:t>tại</a:t>
            </a:r>
            <a:r>
              <a:rPr lang="en-US" sz="2028" dirty="0">
                <a:solidFill>
                  <a:srgbClr val="000000"/>
                </a:solidFill>
                <a:latin typeface="DejaVu Serif Bold"/>
              </a:rPr>
              <a:t> </a:t>
            </a:r>
            <a:r>
              <a:rPr lang="en-US" sz="2028" dirty="0" err="1">
                <a:solidFill>
                  <a:srgbClr val="000000"/>
                </a:solidFill>
                <a:latin typeface="DejaVu Serif Bold"/>
              </a:rPr>
              <a:t>dưới</a:t>
            </a:r>
            <a:r>
              <a:rPr lang="en-US" sz="2028" dirty="0">
                <a:solidFill>
                  <a:srgbClr val="000000"/>
                </a:solidFill>
                <a:latin typeface="DejaVu Serif Bold"/>
              </a:rPr>
              <a:t> </a:t>
            </a:r>
            <a:r>
              <a:rPr lang="en-US" sz="2028" dirty="0" err="1">
                <a:solidFill>
                  <a:srgbClr val="000000"/>
                </a:solidFill>
                <a:latin typeface="DejaVu Serif Bold"/>
              </a:rPr>
              <a:t>đáy</a:t>
            </a:r>
            <a:r>
              <a:rPr lang="en-US" sz="2028" dirty="0">
                <a:solidFill>
                  <a:srgbClr val="000000"/>
                </a:solidFill>
                <a:latin typeface="DejaVu Serif Bold"/>
              </a:rPr>
              <a:t> </a:t>
            </a:r>
            <a:r>
              <a:rPr lang="en-US" sz="2028" dirty="0" err="1">
                <a:solidFill>
                  <a:srgbClr val="000000"/>
                </a:solidFill>
                <a:latin typeface="DejaVu Serif Bold"/>
              </a:rPr>
              <a:t>rác</a:t>
            </a:r>
            <a:r>
              <a:rPr lang="en-US" sz="2028" dirty="0">
                <a:solidFill>
                  <a:srgbClr val="000000"/>
                </a:solidFill>
                <a:latin typeface="DejaVu Serif Bold"/>
              </a:rPr>
              <a:t> </a:t>
            </a:r>
            <a:r>
              <a:rPr lang="en-US" sz="2028" dirty="0" err="1">
                <a:solidFill>
                  <a:srgbClr val="000000"/>
                </a:solidFill>
                <a:latin typeface="DejaVu Serif Bold"/>
              </a:rPr>
              <a:t>này</a:t>
            </a:r>
            <a:r>
              <a:rPr lang="en-US" sz="2028" dirty="0">
                <a:solidFill>
                  <a:srgbClr val="000000"/>
                </a:solidFill>
                <a:latin typeface="DejaVu Serif Bold"/>
              </a:rPr>
              <a:t> </a:t>
            </a:r>
            <a:r>
              <a:rPr lang="en-US" sz="2028" dirty="0" err="1">
                <a:solidFill>
                  <a:srgbClr val="000000"/>
                </a:solidFill>
                <a:latin typeface="DejaVu Serif Bold"/>
              </a:rPr>
              <a:t>cả</a:t>
            </a:r>
            <a:r>
              <a:rPr lang="en-US" sz="2028" dirty="0">
                <a:solidFill>
                  <a:srgbClr val="000000"/>
                </a:solidFill>
                <a:latin typeface="DejaVu Serif Bold"/>
              </a:rPr>
              <a:t> </a:t>
            </a:r>
            <a:r>
              <a:rPr lang="en-US" sz="2028" dirty="0" err="1">
                <a:solidFill>
                  <a:srgbClr val="000000"/>
                </a:solidFill>
                <a:latin typeface="DejaVu Serif Bold"/>
              </a:rPr>
              <a:t>ngàn</a:t>
            </a:r>
            <a:r>
              <a:rPr lang="en-US" sz="2028" dirty="0">
                <a:solidFill>
                  <a:srgbClr val="000000"/>
                </a:solidFill>
                <a:latin typeface="DejaVu Serif Bold"/>
              </a:rPr>
              <a:t> </a:t>
            </a:r>
            <a:r>
              <a:rPr lang="en-US" sz="2028" dirty="0" err="1">
                <a:solidFill>
                  <a:srgbClr val="000000"/>
                </a:solidFill>
                <a:latin typeface="DejaVu Serif Bold"/>
              </a:rPr>
              <a:t>năm</a:t>
            </a:r>
            <a:r>
              <a:rPr lang="en-US" sz="2028" dirty="0">
                <a:solidFill>
                  <a:srgbClr val="000000"/>
                </a:solidFill>
                <a:latin typeface="DejaVu Serif Bold"/>
              </a:rPr>
              <a:t>.</a:t>
            </a:r>
          </a:p>
          <a:p>
            <a:pPr algn="ctr">
              <a:lnSpc>
                <a:spcPts val="2839"/>
              </a:lnSpc>
            </a:pPr>
            <a:r>
              <a:rPr lang="en-US" sz="2028" dirty="0">
                <a:solidFill>
                  <a:srgbClr val="000000"/>
                </a:solidFill>
                <a:latin typeface="DejaVu Serif Bold"/>
              </a:rPr>
              <a:t>     </a:t>
            </a:r>
            <a:r>
              <a:rPr lang="en-US" sz="2028" dirty="0" err="1">
                <a:solidFill>
                  <a:srgbClr val="000000"/>
                </a:solidFill>
                <a:latin typeface="DejaVu Serif Bold"/>
              </a:rPr>
              <a:t>Bịch</a:t>
            </a:r>
            <a:r>
              <a:rPr lang="en-US" sz="2028" dirty="0">
                <a:solidFill>
                  <a:srgbClr val="000000"/>
                </a:solidFill>
                <a:latin typeface="DejaVu Serif Bold"/>
              </a:rPr>
              <a:t> </a:t>
            </a:r>
            <a:r>
              <a:rPr lang="en-US" sz="2028" dirty="0" err="1">
                <a:solidFill>
                  <a:srgbClr val="000000"/>
                </a:solidFill>
                <a:latin typeface="DejaVu Serif Bold"/>
              </a:rPr>
              <a:t>rác</a:t>
            </a:r>
            <a:r>
              <a:rPr lang="en-US" sz="2028" dirty="0">
                <a:solidFill>
                  <a:srgbClr val="000000"/>
                </a:solidFill>
                <a:latin typeface="DejaVu Serif Bold"/>
              </a:rPr>
              <a:t> </a:t>
            </a:r>
            <a:r>
              <a:rPr lang="en-US" sz="2028" dirty="0" err="1">
                <a:solidFill>
                  <a:srgbClr val="000000"/>
                </a:solidFill>
                <a:latin typeface="DejaVu Serif Bold"/>
              </a:rPr>
              <a:t>nhỏ</a:t>
            </a:r>
            <a:r>
              <a:rPr lang="en-US" sz="2028" dirty="0">
                <a:solidFill>
                  <a:srgbClr val="000000"/>
                </a:solidFill>
                <a:latin typeface="DejaVu Serif Bold"/>
              </a:rPr>
              <a:t>: “</a:t>
            </a:r>
            <a:r>
              <a:rPr lang="en-US" sz="2028" dirty="0" err="1">
                <a:solidFill>
                  <a:srgbClr val="000000"/>
                </a:solidFill>
                <a:latin typeface="DejaVu Serif Bold"/>
              </a:rPr>
              <a:t>Ông</a:t>
            </a:r>
            <a:r>
              <a:rPr lang="en-US" sz="2028" dirty="0">
                <a:solidFill>
                  <a:srgbClr val="000000"/>
                </a:solidFill>
                <a:latin typeface="DejaVu Serif Bold"/>
              </a:rPr>
              <a:t> </a:t>
            </a:r>
            <a:r>
              <a:rPr lang="en-US" sz="2028" dirty="0" err="1">
                <a:solidFill>
                  <a:srgbClr val="000000"/>
                </a:solidFill>
                <a:latin typeface="DejaVu Serif Bold"/>
              </a:rPr>
              <a:t>ơi</a:t>
            </a:r>
            <a:r>
              <a:rPr lang="en-US" sz="2028" dirty="0">
                <a:solidFill>
                  <a:srgbClr val="000000"/>
                </a:solidFill>
                <a:latin typeface="DejaVu Serif Bold"/>
              </a:rPr>
              <a:t>, con </a:t>
            </a:r>
            <a:r>
              <a:rPr lang="en-US" sz="2028" dirty="0" err="1">
                <a:solidFill>
                  <a:srgbClr val="000000"/>
                </a:solidFill>
                <a:latin typeface="DejaVu Serif Bold"/>
              </a:rPr>
              <a:t>không</a:t>
            </a:r>
            <a:r>
              <a:rPr lang="en-US" sz="2028" dirty="0">
                <a:solidFill>
                  <a:srgbClr val="000000"/>
                </a:solidFill>
                <a:latin typeface="DejaVu Serif Bold"/>
              </a:rPr>
              <a:t> </a:t>
            </a:r>
            <a:r>
              <a:rPr lang="en-US" sz="2028" dirty="0" err="1">
                <a:solidFill>
                  <a:srgbClr val="000000"/>
                </a:solidFill>
                <a:latin typeface="DejaVu Serif Bold"/>
              </a:rPr>
              <a:t>thể</a:t>
            </a:r>
            <a:r>
              <a:rPr lang="en-US" sz="2028" dirty="0">
                <a:solidFill>
                  <a:srgbClr val="000000"/>
                </a:solidFill>
                <a:latin typeface="DejaVu Serif Bold"/>
              </a:rPr>
              <a:t> </a:t>
            </a:r>
            <a:r>
              <a:rPr lang="en-US" sz="2028" dirty="0" err="1">
                <a:solidFill>
                  <a:srgbClr val="000000"/>
                </a:solidFill>
                <a:latin typeface="DejaVu Serif Bold"/>
              </a:rPr>
              <a:t>cứ</a:t>
            </a:r>
            <a:r>
              <a:rPr lang="en-US" sz="2028" dirty="0">
                <a:solidFill>
                  <a:srgbClr val="000000"/>
                </a:solidFill>
                <a:latin typeface="DejaVu Serif Bold"/>
              </a:rPr>
              <a:t> </a:t>
            </a:r>
            <a:r>
              <a:rPr lang="en-US" sz="2028" dirty="0" err="1">
                <a:solidFill>
                  <a:srgbClr val="000000"/>
                </a:solidFill>
                <a:latin typeface="DejaVu Serif Bold"/>
              </a:rPr>
              <a:t>sống</a:t>
            </a:r>
            <a:r>
              <a:rPr lang="en-US" sz="2028" dirty="0">
                <a:solidFill>
                  <a:srgbClr val="000000"/>
                </a:solidFill>
                <a:latin typeface="DejaVu Serif Bold"/>
              </a:rPr>
              <a:t> </a:t>
            </a:r>
            <a:r>
              <a:rPr lang="en-US" sz="2028" dirty="0" err="1">
                <a:solidFill>
                  <a:srgbClr val="000000"/>
                </a:solidFill>
                <a:latin typeface="DejaVu Serif Bold"/>
              </a:rPr>
              <a:t>tiếp</a:t>
            </a:r>
            <a:r>
              <a:rPr lang="en-US" sz="2028" dirty="0">
                <a:solidFill>
                  <a:srgbClr val="000000"/>
                </a:solidFill>
                <a:latin typeface="DejaVu Serif Bold"/>
              </a:rPr>
              <a:t> </a:t>
            </a:r>
            <a:r>
              <a:rPr lang="en-US" sz="2028" dirty="0" err="1">
                <a:solidFill>
                  <a:srgbClr val="000000"/>
                </a:solidFill>
                <a:latin typeface="DejaVu Serif Bold"/>
              </a:rPr>
              <a:t>như</a:t>
            </a:r>
            <a:r>
              <a:rPr lang="en-US" sz="2028" dirty="0">
                <a:solidFill>
                  <a:srgbClr val="000000"/>
                </a:solidFill>
                <a:latin typeface="DejaVu Serif Bold"/>
              </a:rPr>
              <a:t> </a:t>
            </a:r>
            <a:r>
              <a:rPr lang="en-US" sz="2028" dirty="0" err="1">
                <a:solidFill>
                  <a:srgbClr val="000000"/>
                </a:solidFill>
                <a:latin typeface="DejaVu Serif Bold"/>
              </a:rPr>
              <a:t>thế</a:t>
            </a:r>
            <a:r>
              <a:rPr lang="en-US" sz="2028" dirty="0">
                <a:solidFill>
                  <a:srgbClr val="000000"/>
                </a:solidFill>
                <a:latin typeface="DejaVu Serif Bold"/>
              </a:rPr>
              <a:t> </a:t>
            </a:r>
            <a:r>
              <a:rPr lang="en-US" sz="2028" dirty="0" err="1">
                <a:solidFill>
                  <a:srgbClr val="000000"/>
                </a:solidFill>
                <a:latin typeface="DejaVu Serif Bold"/>
              </a:rPr>
              <a:t>này</a:t>
            </a:r>
            <a:r>
              <a:rPr lang="en-US" sz="2028" dirty="0">
                <a:solidFill>
                  <a:srgbClr val="000000"/>
                </a:solidFill>
                <a:latin typeface="DejaVu Serif Bold"/>
              </a:rPr>
              <a:t> </a:t>
            </a:r>
            <a:r>
              <a:rPr lang="en-US" sz="2028" dirty="0" err="1">
                <a:solidFill>
                  <a:srgbClr val="000000"/>
                </a:solidFill>
                <a:latin typeface="DejaVu Serif Bold"/>
              </a:rPr>
              <a:t>mãi</a:t>
            </a:r>
            <a:r>
              <a:rPr lang="en-US" sz="2028" dirty="0">
                <a:solidFill>
                  <a:srgbClr val="000000"/>
                </a:solidFill>
                <a:latin typeface="DejaVu Serif Bold"/>
              </a:rPr>
              <a:t> </a:t>
            </a:r>
            <a:r>
              <a:rPr lang="en-US" sz="2028" dirty="0" err="1">
                <a:solidFill>
                  <a:srgbClr val="000000"/>
                </a:solidFill>
                <a:latin typeface="DejaVu Serif Bold"/>
              </a:rPr>
              <a:t>được</a:t>
            </a:r>
            <a:r>
              <a:rPr lang="en-US" sz="2028" dirty="0">
                <a:solidFill>
                  <a:srgbClr val="000000"/>
                </a:solidFill>
                <a:latin typeface="DejaVu Serif Bold"/>
              </a:rPr>
              <a:t>, </a:t>
            </a:r>
            <a:r>
              <a:rPr lang="en-US" sz="2028" dirty="0" err="1">
                <a:solidFill>
                  <a:srgbClr val="000000"/>
                </a:solidFill>
                <a:latin typeface="DejaVu Serif Bold"/>
              </a:rPr>
              <a:t>môi</a:t>
            </a:r>
            <a:r>
              <a:rPr lang="en-US" sz="2028" dirty="0">
                <a:solidFill>
                  <a:srgbClr val="000000"/>
                </a:solidFill>
                <a:latin typeface="DejaVu Serif Bold"/>
              </a:rPr>
              <a:t> </a:t>
            </a:r>
            <a:r>
              <a:rPr lang="en-US" sz="2028" dirty="0" err="1">
                <a:solidFill>
                  <a:srgbClr val="000000"/>
                </a:solidFill>
                <a:latin typeface="DejaVu Serif Bold"/>
              </a:rPr>
              <a:t>trường</a:t>
            </a:r>
            <a:r>
              <a:rPr lang="en-US" sz="2028" dirty="0">
                <a:solidFill>
                  <a:srgbClr val="000000"/>
                </a:solidFill>
                <a:latin typeface="DejaVu Serif Bold"/>
              </a:rPr>
              <a:t> </a:t>
            </a:r>
            <a:r>
              <a:rPr lang="en-US" sz="2028" dirty="0" err="1">
                <a:solidFill>
                  <a:srgbClr val="000000"/>
                </a:solidFill>
                <a:latin typeface="DejaVu Serif Bold"/>
              </a:rPr>
              <a:t>hôi</a:t>
            </a:r>
            <a:r>
              <a:rPr lang="en-US" sz="2028" dirty="0">
                <a:solidFill>
                  <a:srgbClr val="000000"/>
                </a:solidFill>
                <a:latin typeface="DejaVu Serif Bold"/>
              </a:rPr>
              <a:t> </a:t>
            </a:r>
            <a:r>
              <a:rPr lang="en-US" sz="2028" dirty="0" err="1">
                <a:solidFill>
                  <a:srgbClr val="000000"/>
                </a:solidFill>
                <a:latin typeface="DejaVu Serif Bold"/>
              </a:rPr>
              <a:t>thối</a:t>
            </a:r>
            <a:r>
              <a:rPr lang="en-US" sz="2028" dirty="0">
                <a:solidFill>
                  <a:srgbClr val="000000"/>
                </a:solidFill>
                <a:latin typeface="DejaVu Serif Bold"/>
              </a:rPr>
              <a:t> </a:t>
            </a:r>
            <a:r>
              <a:rPr lang="en-US" sz="2028" dirty="0" err="1">
                <a:solidFill>
                  <a:srgbClr val="000000"/>
                </a:solidFill>
                <a:latin typeface="DejaVu Serif Bold"/>
              </a:rPr>
              <a:t>với</a:t>
            </a:r>
            <a:r>
              <a:rPr lang="en-US" sz="2028" dirty="0">
                <a:solidFill>
                  <a:srgbClr val="000000"/>
                </a:solidFill>
                <a:latin typeface="DejaVu Serif Bold"/>
              </a:rPr>
              <a:t> </a:t>
            </a:r>
            <a:r>
              <a:rPr lang="en-US" sz="2028" dirty="0" err="1">
                <a:solidFill>
                  <a:srgbClr val="000000"/>
                </a:solidFill>
                <a:latin typeface="DejaVu Serif Bold"/>
              </a:rPr>
              <a:t>đủ</a:t>
            </a:r>
            <a:r>
              <a:rPr lang="en-US" sz="2028" dirty="0">
                <a:solidFill>
                  <a:srgbClr val="000000"/>
                </a:solidFill>
                <a:latin typeface="DejaVu Serif Bold"/>
              </a:rPr>
              <a:t> </a:t>
            </a:r>
            <a:r>
              <a:rPr lang="en-US" sz="2028" dirty="0" err="1">
                <a:solidFill>
                  <a:srgbClr val="000000"/>
                </a:solidFill>
                <a:latin typeface="DejaVu Serif Bold"/>
              </a:rPr>
              <a:t>loại</a:t>
            </a:r>
            <a:r>
              <a:rPr lang="en-US" sz="2028" dirty="0">
                <a:solidFill>
                  <a:srgbClr val="000000"/>
                </a:solidFill>
                <a:latin typeface="DejaVu Serif Bold"/>
              </a:rPr>
              <a:t> </a:t>
            </a:r>
            <a:r>
              <a:rPr lang="en-US" sz="2028" dirty="0" err="1">
                <a:solidFill>
                  <a:srgbClr val="000000"/>
                </a:solidFill>
                <a:latin typeface="DejaVu Serif Bold"/>
              </a:rPr>
              <a:t>rác</a:t>
            </a:r>
            <a:r>
              <a:rPr lang="en-US" sz="2028" dirty="0">
                <a:solidFill>
                  <a:srgbClr val="000000"/>
                </a:solidFill>
                <a:latin typeface="DejaVu Serif Bold"/>
              </a:rPr>
              <a:t> </a:t>
            </a:r>
            <a:r>
              <a:rPr lang="en-US" sz="2028" dirty="0" err="1">
                <a:solidFill>
                  <a:srgbClr val="000000"/>
                </a:solidFill>
                <a:latin typeface="DejaVu Serif Bold"/>
              </a:rPr>
              <a:t>thải</a:t>
            </a:r>
            <a:r>
              <a:rPr lang="en-US" sz="2028" dirty="0">
                <a:solidFill>
                  <a:srgbClr val="000000"/>
                </a:solidFill>
                <a:latin typeface="DejaVu Serif Bold"/>
              </a:rPr>
              <a:t>; </a:t>
            </a:r>
            <a:r>
              <a:rPr lang="en-US" sz="2028" dirty="0" err="1">
                <a:solidFill>
                  <a:srgbClr val="000000"/>
                </a:solidFill>
                <a:latin typeface="DejaVu Serif Bold"/>
              </a:rPr>
              <a:t>không</a:t>
            </a:r>
            <a:r>
              <a:rPr lang="en-US" sz="2028" dirty="0">
                <a:solidFill>
                  <a:srgbClr val="000000"/>
                </a:solidFill>
                <a:latin typeface="DejaVu Serif Bold"/>
              </a:rPr>
              <a:t> </a:t>
            </a:r>
            <a:r>
              <a:rPr lang="en-US" sz="2028" dirty="0" err="1">
                <a:solidFill>
                  <a:srgbClr val="000000"/>
                </a:solidFill>
                <a:latin typeface="DejaVu Serif Bold"/>
              </a:rPr>
              <a:t>có</a:t>
            </a:r>
            <a:r>
              <a:rPr lang="en-US" sz="2028" dirty="0">
                <a:solidFill>
                  <a:srgbClr val="000000"/>
                </a:solidFill>
                <a:latin typeface="DejaVu Serif Bold"/>
              </a:rPr>
              <a:t> </a:t>
            </a:r>
            <a:r>
              <a:rPr lang="en-US" sz="2028" dirty="0" err="1">
                <a:solidFill>
                  <a:srgbClr val="000000"/>
                </a:solidFill>
                <a:latin typeface="DejaVu Serif Bold"/>
              </a:rPr>
              <a:t>chỗ</a:t>
            </a:r>
            <a:r>
              <a:rPr lang="en-US" sz="2028" dirty="0">
                <a:solidFill>
                  <a:srgbClr val="000000"/>
                </a:solidFill>
                <a:latin typeface="DejaVu Serif Bold"/>
              </a:rPr>
              <a:t> </a:t>
            </a:r>
            <a:r>
              <a:rPr lang="en-US" sz="2028" dirty="0" err="1">
                <a:solidFill>
                  <a:srgbClr val="000000"/>
                </a:solidFill>
                <a:latin typeface="DejaVu Serif Bold"/>
              </a:rPr>
              <a:t>để</a:t>
            </a:r>
            <a:r>
              <a:rPr lang="en-US" sz="2028" dirty="0">
                <a:solidFill>
                  <a:srgbClr val="000000"/>
                </a:solidFill>
                <a:latin typeface="DejaVu Serif Bold"/>
              </a:rPr>
              <a:t> </a:t>
            </a:r>
            <a:r>
              <a:rPr lang="en-US" sz="2028" dirty="0" err="1">
                <a:solidFill>
                  <a:srgbClr val="000000"/>
                </a:solidFill>
                <a:latin typeface="DejaVu Serif Bold"/>
              </a:rPr>
              <a:t>thở</a:t>
            </a:r>
            <a:r>
              <a:rPr lang="en-US" sz="2028" dirty="0">
                <a:solidFill>
                  <a:srgbClr val="000000"/>
                </a:solidFill>
                <a:latin typeface="DejaVu Serif Bold"/>
              </a:rPr>
              <a:t>, </a:t>
            </a:r>
            <a:r>
              <a:rPr lang="en-US" sz="2028" dirty="0" err="1">
                <a:solidFill>
                  <a:srgbClr val="000000"/>
                </a:solidFill>
                <a:latin typeface="DejaVu Serif Bold"/>
              </a:rPr>
              <a:t>cũng</a:t>
            </a:r>
            <a:r>
              <a:rPr lang="en-US" sz="2028" dirty="0">
                <a:solidFill>
                  <a:srgbClr val="000000"/>
                </a:solidFill>
                <a:latin typeface="DejaVu Serif Bold"/>
              </a:rPr>
              <a:t> </a:t>
            </a:r>
            <a:r>
              <a:rPr lang="en-US" sz="2028" dirty="0" err="1">
                <a:solidFill>
                  <a:srgbClr val="000000"/>
                </a:solidFill>
                <a:latin typeface="DejaVu Serif Bold"/>
              </a:rPr>
              <a:t>không</a:t>
            </a:r>
            <a:r>
              <a:rPr lang="en-US" sz="2028" dirty="0">
                <a:solidFill>
                  <a:srgbClr val="000000"/>
                </a:solidFill>
                <a:latin typeface="DejaVu Serif Bold"/>
              </a:rPr>
              <a:t> </a:t>
            </a:r>
            <a:r>
              <a:rPr lang="en-US" sz="2028" dirty="0" err="1">
                <a:solidFill>
                  <a:srgbClr val="000000"/>
                </a:solidFill>
                <a:latin typeface="DejaVu Serif Bold"/>
              </a:rPr>
              <a:t>có</a:t>
            </a:r>
            <a:r>
              <a:rPr lang="en-US" sz="2028" dirty="0">
                <a:solidFill>
                  <a:srgbClr val="000000"/>
                </a:solidFill>
                <a:latin typeface="DejaVu Serif Bold"/>
              </a:rPr>
              <a:t> </a:t>
            </a:r>
            <a:r>
              <a:rPr lang="en-US" sz="2028" dirty="0" err="1">
                <a:solidFill>
                  <a:srgbClr val="000000"/>
                </a:solidFill>
                <a:latin typeface="DejaVu Serif Bold"/>
              </a:rPr>
              <a:t>ánh</a:t>
            </a:r>
            <a:r>
              <a:rPr lang="en-US" sz="2028" dirty="0">
                <a:solidFill>
                  <a:srgbClr val="000000"/>
                </a:solidFill>
                <a:latin typeface="DejaVu Serif Bold"/>
              </a:rPr>
              <a:t> </a:t>
            </a:r>
            <a:r>
              <a:rPr lang="en-US" sz="2028" dirty="0" err="1">
                <a:solidFill>
                  <a:srgbClr val="000000"/>
                </a:solidFill>
                <a:latin typeface="DejaVu Serif Bold"/>
              </a:rPr>
              <a:t>mặt</a:t>
            </a:r>
            <a:r>
              <a:rPr lang="en-US" sz="2028" dirty="0">
                <a:solidFill>
                  <a:srgbClr val="000000"/>
                </a:solidFill>
                <a:latin typeface="DejaVu Serif Bold"/>
              </a:rPr>
              <a:t> </a:t>
            </a:r>
            <a:r>
              <a:rPr lang="en-US" sz="2028" dirty="0" err="1">
                <a:solidFill>
                  <a:srgbClr val="000000"/>
                </a:solidFill>
                <a:latin typeface="DejaVu Serif Bold"/>
              </a:rPr>
              <a:t>trời</a:t>
            </a:r>
            <a:r>
              <a:rPr lang="en-US" sz="2028" dirty="0">
                <a:solidFill>
                  <a:srgbClr val="000000"/>
                </a:solidFill>
                <a:latin typeface="DejaVu Serif Bold"/>
              </a:rPr>
              <a:t>!”</a:t>
            </a:r>
          </a:p>
          <a:p>
            <a:pPr algn="ctr">
              <a:lnSpc>
                <a:spcPts val="2839"/>
              </a:lnSpc>
            </a:pPr>
            <a:r>
              <a:rPr lang="en-US" sz="2028" dirty="0">
                <a:solidFill>
                  <a:srgbClr val="000000"/>
                </a:solidFill>
                <a:latin typeface="DejaVu Serif Bold"/>
              </a:rPr>
              <a:t>    </a:t>
            </a:r>
            <a:r>
              <a:rPr lang="en-US" sz="2028" dirty="0" err="1">
                <a:solidFill>
                  <a:srgbClr val="000000"/>
                </a:solidFill>
                <a:latin typeface="DejaVu Serif Bold"/>
              </a:rPr>
              <a:t>Vị</a:t>
            </a:r>
            <a:r>
              <a:rPr lang="en-US" sz="2028" dirty="0">
                <a:solidFill>
                  <a:srgbClr val="000000"/>
                </a:solidFill>
                <a:latin typeface="DejaVu Serif Bold"/>
              </a:rPr>
              <a:t> </a:t>
            </a:r>
            <a:r>
              <a:rPr lang="en-US" sz="2028" dirty="0" err="1">
                <a:solidFill>
                  <a:srgbClr val="000000"/>
                </a:solidFill>
                <a:latin typeface="DejaVu Serif Bold"/>
              </a:rPr>
              <a:t>bô</a:t>
            </a:r>
            <a:r>
              <a:rPr lang="en-US" sz="2028" dirty="0">
                <a:solidFill>
                  <a:srgbClr val="000000"/>
                </a:solidFill>
                <a:latin typeface="DejaVu Serif Bold"/>
              </a:rPr>
              <a:t> </a:t>
            </a:r>
            <a:r>
              <a:rPr lang="en-US" sz="2028" dirty="0" err="1">
                <a:solidFill>
                  <a:srgbClr val="000000"/>
                </a:solidFill>
                <a:latin typeface="DejaVu Serif Bold"/>
              </a:rPr>
              <a:t>lão</a:t>
            </a:r>
            <a:r>
              <a:rPr lang="en-US" sz="2028" dirty="0">
                <a:solidFill>
                  <a:srgbClr val="000000"/>
                </a:solidFill>
                <a:latin typeface="DejaVu Serif Bold"/>
              </a:rPr>
              <a:t>: “</a:t>
            </a:r>
            <a:r>
              <a:rPr lang="en-US" sz="2028" dirty="0" err="1">
                <a:solidFill>
                  <a:srgbClr val="000000"/>
                </a:solidFill>
                <a:latin typeface="DejaVu Serif Bold"/>
              </a:rPr>
              <a:t>Nhưng</a:t>
            </a:r>
            <a:r>
              <a:rPr lang="en-US" sz="2028" dirty="0">
                <a:solidFill>
                  <a:srgbClr val="000000"/>
                </a:solidFill>
                <a:latin typeface="DejaVu Serif Bold"/>
              </a:rPr>
              <a:t> </a:t>
            </a:r>
            <a:r>
              <a:rPr lang="en-US" sz="2028" dirty="0" err="1">
                <a:solidFill>
                  <a:srgbClr val="000000"/>
                </a:solidFill>
                <a:latin typeface="DejaVu Serif Bold"/>
              </a:rPr>
              <a:t>chúng</a:t>
            </a:r>
            <a:r>
              <a:rPr lang="en-US" sz="2028" dirty="0">
                <a:solidFill>
                  <a:srgbClr val="000000"/>
                </a:solidFill>
                <a:latin typeface="DejaVu Serif Bold"/>
              </a:rPr>
              <a:t> ta </a:t>
            </a:r>
            <a:r>
              <a:rPr lang="en-US" sz="2028" dirty="0" err="1">
                <a:solidFill>
                  <a:srgbClr val="000000"/>
                </a:solidFill>
                <a:latin typeface="DejaVu Serif Bold"/>
              </a:rPr>
              <a:t>chỉ</a:t>
            </a:r>
            <a:r>
              <a:rPr lang="en-US" sz="2028" dirty="0">
                <a:solidFill>
                  <a:srgbClr val="000000"/>
                </a:solidFill>
                <a:latin typeface="DejaVu Serif Bold"/>
              </a:rPr>
              <a:t> </a:t>
            </a:r>
            <a:r>
              <a:rPr lang="en-US" sz="2028" dirty="0" err="1">
                <a:solidFill>
                  <a:srgbClr val="000000"/>
                </a:solidFill>
                <a:latin typeface="DejaVu Serif Bold"/>
              </a:rPr>
              <a:t>là</a:t>
            </a:r>
            <a:r>
              <a:rPr lang="en-US" sz="2028" dirty="0">
                <a:solidFill>
                  <a:srgbClr val="000000"/>
                </a:solidFill>
                <a:latin typeface="DejaVu Serif Bold"/>
              </a:rPr>
              <a:t> </a:t>
            </a:r>
            <a:r>
              <a:rPr lang="en-US" sz="2028" dirty="0" err="1">
                <a:solidFill>
                  <a:srgbClr val="000000"/>
                </a:solidFill>
                <a:latin typeface="DejaVu Serif Bold"/>
              </a:rPr>
              <a:t>rác</a:t>
            </a:r>
            <a:r>
              <a:rPr lang="en-US" sz="2028" dirty="0">
                <a:solidFill>
                  <a:srgbClr val="000000"/>
                </a:solidFill>
                <a:latin typeface="DejaVu Serif Bold"/>
              </a:rPr>
              <a:t>, </a:t>
            </a:r>
            <a:r>
              <a:rPr lang="en-US" sz="2028" dirty="0" err="1">
                <a:solidFill>
                  <a:srgbClr val="000000"/>
                </a:solidFill>
                <a:latin typeface="DejaVu Serif Bold"/>
              </a:rPr>
              <a:t>chúng</a:t>
            </a:r>
            <a:r>
              <a:rPr lang="en-US" sz="2028" dirty="0">
                <a:solidFill>
                  <a:srgbClr val="000000"/>
                </a:solidFill>
                <a:latin typeface="DejaVu Serif Bold"/>
              </a:rPr>
              <a:t> ta </a:t>
            </a:r>
            <a:r>
              <a:rPr lang="en-US" sz="2028" dirty="0" err="1">
                <a:solidFill>
                  <a:srgbClr val="000000"/>
                </a:solidFill>
                <a:latin typeface="DejaVu Serif Bold"/>
              </a:rPr>
              <a:t>là</a:t>
            </a:r>
            <a:r>
              <a:rPr lang="en-US" sz="2028" dirty="0">
                <a:solidFill>
                  <a:srgbClr val="000000"/>
                </a:solidFill>
                <a:latin typeface="DejaVu Serif Bold"/>
              </a:rPr>
              <a:t> </a:t>
            </a:r>
            <a:r>
              <a:rPr lang="en-US" sz="2028" dirty="0" err="1">
                <a:solidFill>
                  <a:srgbClr val="000000"/>
                </a:solidFill>
                <a:latin typeface="DejaVu Serif Bold"/>
              </a:rPr>
              <a:t>thứ</a:t>
            </a:r>
            <a:r>
              <a:rPr lang="en-US" sz="2028" dirty="0">
                <a:solidFill>
                  <a:srgbClr val="000000"/>
                </a:solidFill>
                <a:latin typeface="DejaVu Serif Bold"/>
              </a:rPr>
              <a:t> </a:t>
            </a:r>
            <a:r>
              <a:rPr lang="en-US" sz="2028" dirty="0" err="1">
                <a:solidFill>
                  <a:srgbClr val="000000"/>
                </a:solidFill>
                <a:latin typeface="DejaVu Serif Bold"/>
              </a:rPr>
              <a:t>bỏ</a:t>
            </a:r>
            <a:r>
              <a:rPr lang="en-US" sz="2028" dirty="0">
                <a:solidFill>
                  <a:srgbClr val="000000"/>
                </a:solidFill>
                <a:latin typeface="DejaVu Serif Bold"/>
              </a:rPr>
              <a:t> </a:t>
            </a:r>
            <a:r>
              <a:rPr lang="en-US" sz="2028" dirty="0" err="1">
                <a:solidFill>
                  <a:srgbClr val="000000"/>
                </a:solidFill>
                <a:latin typeface="DejaVu Serif Bold"/>
              </a:rPr>
              <a:t>đi</a:t>
            </a:r>
            <a:r>
              <a:rPr lang="en-US" sz="2028" dirty="0">
                <a:solidFill>
                  <a:srgbClr val="000000"/>
                </a:solidFill>
                <a:latin typeface="DejaVu Serif Bold"/>
              </a:rPr>
              <a:t>! </a:t>
            </a:r>
            <a:r>
              <a:rPr lang="en-US" sz="2028" dirty="0" err="1">
                <a:solidFill>
                  <a:srgbClr val="000000"/>
                </a:solidFill>
                <a:latin typeface="DejaVu Serif Bold"/>
              </a:rPr>
              <a:t>Chúng</a:t>
            </a:r>
            <a:r>
              <a:rPr lang="en-US" sz="2028" dirty="0">
                <a:solidFill>
                  <a:srgbClr val="000000"/>
                </a:solidFill>
                <a:latin typeface="DejaVu Serif Bold"/>
              </a:rPr>
              <a:t> ta </a:t>
            </a:r>
            <a:r>
              <a:rPr lang="en-US" sz="2028" dirty="0" err="1">
                <a:solidFill>
                  <a:srgbClr val="000000"/>
                </a:solidFill>
                <a:latin typeface="DejaVu Serif Bold"/>
              </a:rPr>
              <a:t>phải</a:t>
            </a:r>
            <a:r>
              <a:rPr lang="en-US" sz="2028" dirty="0">
                <a:solidFill>
                  <a:srgbClr val="000000"/>
                </a:solidFill>
                <a:latin typeface="DejaVu Serif Bold"/>
              </a:rPr>
              <a:t> </a:t>
            </a:r>
            <a:r>
              <a:rPr lang="en-US" sz="2028" dirty="0" err="1">
                <a:solidFill>
                  <a:srgbClr val="000000"/>
                </a:solidFill>
                <a:latin typeface="DejaVu Serif Bold"/>
              </a:rPr>
              <a:t>chấp</a:t>
            </a:r>
            <a:r>
              <a:rPr lang="en-US" sz="2028" dirty="0">
                <a:solidFill>
                  <a:srgbClr val="000000"/>
                </a:solidFill>
                <a:latin typeface="DejaVu Serif Bold"/>
              </a:rPr>
              <a:t> </a:t>
            </a:r>
            <a:r>
              <a:rPr lang="en-US" sz="2028" dirty="0" err="1">
                <a:solidFill>
                  <a:srgbClr val="000000"/>
                </a:solidFill>
                <a:latin typeface="DejaVu Serif Bold"/>
              </a:rPr>
              <a:t>nhận</a:t>
            </a:r>
            <a:r>
              <a:rPr lang="en-US" sz="2028" dirty="0">
                <a:solidFill>
                  <a:srgbClr val="000000"/>
                </a:solidFill>
                <a:latin typeface="DejaVu Serif Bold"/>
              </a:rPr>
              <a:t> </a:t>
            </a:r>
            <a:r>
              <a:rPr lang="en-US" sz="2028" dirty="0" err="1">
                <a:solidFill>
                  <a:srgbClr val="000000"/>
                </a:solidFill>
                <a:latin typeface="DejaVu Serif Bold"/>
              </a:rPr>
              <a:t>thôi</a:t>
            </a:r>
            <a:r>
              <a:rPr lang="en-US" sz="2028" dirty="0">
                <a:solidFill>
                  <a:srgbClr val="000000"/>
                </a:solidFill>
                <a:latin typeface="DejaVu Serif Bold"/>
              </a:rPr>
              <a:t> con ạ!”</a:t>
            </a:r>
          </a:p>
          <a:p>
            <a:pPr algn="ctr">
              <a:lnSpc>
                <a:spcPts val="2839"/>
              </a:lnSpc>
            </a:pPr>
            <a:r>
              <a:rPr lang="en-US" sz="2028" dirty="0">
                <a:solidFill>
                  <a:srgbClr val="000000"/>
                </a:solidFill>
                <a:latin typeface="DejaVu Serif Bold"/>
              </a:rPr>
              <a:t>    </a:t>
            </a:r>
            <a:r>
              <a:rPr lang="en-US" sz="2028" dirty="0" err="1">
                <a:solidFill>
                  <a:srgbClr val="000000"/>
                </a:solidFill>
                <a:latin typeface="DejaVu Serif Bold"/>
              </a:rPr>
              <a:t>Bịch</a:t>
            </a:r>
            <a:r>
              <a:rPr lang="en-US" sz="2028" dirty="0">
                <a:solidFill>
                  <a:srgbClr val="000000"/>
                </a:solidFill>
                <a:latin typeface="DejaVu Serif Bold"/>
              </a:rPr>
              <a:t> </a:t>
            </a:r>
            <a:r>
              <a:rPr lang="en-US" sz="2028" dirty="0" err="1">
                <a:solidFill>
                  <a:srgbClr val="000000"/>
                </a:solidFill>
                <a:latin typeface="DejaVu Serif Bold"/>
              </a:rPr>
              <a:t>rác</a:t>
            </a:r>
            <a:r>
              <a:rPr lang="en-US" sz="2028" dirty="0">
                <a:solidFill>
                  <a:srgbClr val="000000"/>
                </a:solidFill>
                <a:latin typeface="DejaVu Serif Bold"/>
              </a:rPr>
              <a:t> </a:t>
            </a:r>
            <a:r>
              <a:rPr lang="en-US" sz="2028" dirty="0" err="1">
                <a:solidFill>
                  <a:srgbClr val="000000"/>
                </a:solidFill>
                <a:latin typeface="DejaVu Serif Bold"/>
              </a:rPr>
              <a:t>nhỏ</a:t>
            </a:r>
            <a:r>
              <a:rPr lang="en-US" sz="2028" dirty="0">
                <a:solidFill>
                  <a:srgbClr val="000000"/>
                </a:solidFill>
                <a:latin typeface="DejaVu Serif Bold"/>
              </a:rPr>
              <a:t>: “</a:t>
            </a:r>
            <a:r>
              <a:rPr lang="en-US" sz="2028" dirty="0" err="1">
                <a:solidFill>
                  <a:srgbClr val="000000"/>
                </a:solidFill>
                <a:latin typeface="DejaVu Serif Bold"/>
              </a:rPr>
              <a:t>Không</a:t>
            </a:r>
            <a:r>
              <a:rPr lang="en-US" sz="2028" dirty="0">
                <a:solidFill>
                  <a:srgbClr val="000000"/>
                </a:solidFill>
                <a:latin typeface="DejaVu Serif Bold"/>
              </a:rPr>
              <a:t>! Con </a:t>
            </a:r>
            <a:r>
              <a:rPr lang="en-US" sz="2028" dirty="0" err="1">
                <a:solidFill>
                  <a:srgbClr val="000000"/>
                </a:solidFill>
                <a:latin typeface="DejaVu Serif Bold"/>
              </a:rPr>
              <a:t>không</a:t>
            </a:r>
            <a:r>
              <a:rPr lang="en-US" sz="2028" dirty="0">
                <a:solidFill>
                  <a:srgbClr val="000000"/>
                </a:solidFill>
                <a:latin typeface="DejaVu Serif Bold"/>
              </a:rPr>
              <a:t> tin </a:t>
            </a:r>
            <a:r>
              <a:rPr lang="en-US" sz="2028" dirty="0" err="1">
                <a:solidFill>
                  <a:srgbClr val="000000"/>
                </a:solidFill>
                <a:latin typeface="DejaVu Serif Bold"/>
              </a:rPr>
              <a:t>như</a:t>
            </a:r>
            <a:r>
              <a:rPr lang="en-US" sz="2028" dirty="0">
                <a:solidFill>
                  <a:srgbClr val="000000"/>
                </a:solidFill>
                <a:latin typeface="DejaVu Serif Bold"/>
              </a:rPr>
              <a:t> </a:t>
            </a:r>
            <a:r>
              <a:rPr lang="en-US" sz="2028" dirty="0" err="1">
                <a:solidFill>
                  <a:srgbClr val="000000"/>
                </a:solidFill>
                <a:latin typeface="DejaVu Serif Bold"/>
              </a:rPr>
              <a:t>vậy</a:t>
            </a:r>
            <a:r>
              <a:rPr lang="en-US" sz="2028" dirty="0">
                <a:solidFill>
                  <a:srgbClr val="000000"/>
                </a:solidFill>
                <a:latin typeface="DejaVu Serif Bold"/>
              </a:rPr>
              <a:t>, </a:t>
            </a:r>
            <a:r>
              <a:rPr lang="en-US" sz="2028" dirty="0" err="1">
                <a:solidFill>
                  <a:srgbClr val="000000"/>
                </a:solidFill>
                <a:latin typeface="DejaVu Serif Bold"/>
              </a:rPr>
              <a:t>dù</a:t>
            </a:r>
            <a:r>
              <a:rPr lang="en-US" sz="2028" dirty="0">
                <a:solidFill>
                  <a:srgbClr val="000000"/>
                </a:solidFill>
                <a:latin typeface="DejaVu Serif Bold"/>
              </a:rPr>
              <a:t> </a:t>
            </a:r>
            <a:r>
              <a:rPr lang="en-US" sz="2028" dirty="0" err="1">
                <a:solidFill>
                  <a:srgbClr val="000000"/>
                </a:solidFill>
                <a:latin typeface="DejaVu Serif Bold"/>
              </a:rPr>
              <a:t>chúng</a:t>
            </a:r>
            <a:r>
              <a:rPr lang="en-US" sz="2028" dirty="0">
                <a:solidFill>
                  <a:srgbClr val="000000"/>
                </a:solidFill>
                <a:latin typeface="DejaVu Serif Bold"/>
              </a:rPr>
              <a:t> ta </a:t>
            </a:r>
            <a:r>
              <a:rPr lang="en-US" sz="2028" dirty="0" err="1">
                <a:solidFill>
                  <a:srgbClr val="000000"/>
                </a:solidFill>
                <a:latin typeface="DejaVu Serif Bold"/>
              </a:rPr>
              <a:t>là</a:t>
            </a:r>
            <a:r>
              <a:rPr lang="en-US" sz="2028" dirty="0">
                <a:solidFill>
                  <a:srgbClr val="000000"/>
                </a:solidFill>
                <a:latin typeface="DejaVu Serif Bold"/>
              </a:rPr>
              <a:t> </a:t>
            </a:r>
            <a:r>
              <a:rPr lang="en-US" sz="2028" dirty="0" err="1">
                <a:solidFill>
                  <a:srgbClr val="000000"/>
                </a:solidFill>
                <a:latin typeface="DejaVu Serif Bold"/>
              </a:rPr>
              <a:t>rác</a:t>
            </a:r>
            <a:r>
              <a:rPr lang="en-US" sz="2028" dirty="0">
                <a:solidFill>
                  <a:srgbClr val="000000"/>
                </a:solidFill>
                <a:latin typeface="DejaVu Serif Bold"/>
              </a:rPr>
              <a:t> </a:t>
            </a:r>
            <a:r>
              <a:rPr lang="en-US" sz="2028" dirty="0" err="1">
                <a:solidFill>
                  <a:srgbClr val="000000"/>
                </a:solidFill>
                <a:latin typeface="DejaVu Serif Bold"/>
              </a:rPr>
              <a:t>nhưng</a:t>
            </a:r>
            <a:r>
              <a:rPr lang="en-US" sz="2028" dirty="0">
                <a:solidFill>
                  <a:srgbClr val="000000"/>
                </a:solidFill>
                <a:latin typeface="DejaVu Serif Bold"/>
              </a:rPr>
              <a:t> </a:t>
            </a:r>
            <a:r>
              <a:rPr lang="en-US" sz="2028" dirty="0" err="1">
                <a:solidFill>
                  <a:srgbClr val="000000"/>
                </a:solidFill>
                <a:latin typeface="DejaVu Serif Bold"/>
              </a:rPr>
              <a:t>chúng</a:t>
            </a:r>
            <a:r>
              <a:rPr lang="en-US" sz="2028" dirty="0">
                <a:solidFill>
                  <a:srgbClr val="000000"/>
                </a:solidFill>
                <a:latin typeface="DejaVu Serif Bold"/>
              </a:rPr>
              <a:t> ta </a:t>
            </a:r>
            <a:r>
              <a:rPr lang="en-US" sz="2028" dirty="0" err="1">
                <a:solidFill>
                  <a:srgbClr val="000000"/>
                </a:solidFill>
                <a:latin typeface="DejaVu Serif Bold"/>
              </a:rPr>
              <a:t>không</a:t>
            </a:r>
            <a:r>
              <a:rPr lang="en-US" sz="2028" dirty="0">
                <a:solidFill>
                  <a:srgbClr val="000000"/>
                </a:solidFill>
                <a:latin typeface="DejaVu Serif Bold"/>
              </a:rPr>
              <a:t> </a:t>
            </a:r>
            <a:r>
              <a:rPr lang="en-US" sz="2028" dirty="0" err="1">
                <a:solidFill>
                  <a:srgbClr val="000000"/>
                </a:solidFill>
                <a:latin typeface="DejaVu Serif Bold"/>
              </a:rPr>
              <a:t>vô</a:t>
            </a:r>
            <a:r>
              <a:rPr lang="en-US" sz="2028" dirty="0">
                <a:solidFill>
                  <a:srgbClr val="000000"/>
                </a:solidFill>
                <a:latin typeface="DejaVu Serif Bold"/>
              </a:rPr>
              <a:t> </a:t>
            </a:r>
            <a:r>
              <a:rPr lang="en-US" sz="2028" dirty="0" err="1">
                <a:solidFill>
                  <a:srgbClr val="000000"/>
                </a:solidFill>
                <a:latin typeface="DejaVu Serif Bold"/>
              </a:rPr>
              <a:t>dụng</a:t>
            </a:r>
            <a:r>
              <a:rPr lang="en-US" sz="2028" dirty="0">
                <a:solidFill>
                  <a:srgbClr val="000000"/>
                </a:solidFill>
                <a:latin typeface="DejaVu Serif Bold"/>
              </a:rPr>
              <a:t>. </a:t>
            </a:r>
            <a:r>
              <a:rPr lang="en-US" sz="2028" dirty="0" err="1">
                <a:solidFill>
                  <a:srgbClr val="000000"/>
                </a:solidFill>
                <a:latin typeface="DejaVu Serif Bold"/>
              </a:rPr>
              <a:t>Chúng</a:t>
            </a:r>
            <a:r>
              <a:rPr lang="en-US" sz="2028" dirty="0">
                <a:solidFill>
                  <a:srgbClr val="000000"/>
                </a:solidFill>
                <a:latin typeface="DejaVu Serif Bold"/>
              </a:rPr>
              <a:t> ta </a:t>
            </a:r>
            <a:r>
              <a:rPr lang="en-US" sz="2028" dirty="0" err="1">
                <a:solidFill>
                  <a:srgbClr val="000000"/>
                </a:solidFill>
                <a:latin typeface="DejaVu Serif Bold"/>
              </a:rPr>
              <a:t>có</a:t>
            </a:r>
            <a:r>
              <a:rPr lang="en-US" sz="2028" dirty="0">
                <a:solidFill>
                  <a:srgbClr val="000000"/>
                </a:solidFill>
                <a:latin typeface="DejaVu Serif Bold"/>
              </a:rPr>
              <a:t> </a:t>
            </a:r>
            <a:r>
              <a:rPr lang="en-US" sz="2028" dirty="0" err="1">
                <a:solidFill>
                  <a:srgbClr val="000000"/>
                </a:solidFill>
                <a:latin typeface="DejaVu Serif Bold"/>
              </a:rPr>
              <a:t>thể</a:t>
            </a:r>
            <a:r>
              <a:rPr lang="en-US" sz="2028" dirty="0">
                <a:solidFill>
                  <a:srgbClr val="000000"/>
                </a:solidFill>
                <a:latin typeface="DejaVu Serif Bold"/>
              </a:rPr>
              <a:t> </a:t>
            </a:r>
            <a:r>
              <a:rPr lang="en-US" sz="2028" dirty="0" err="1">
                <a:solidFill>
                  <a:srgbClr val="000000"/>
                </a:solidFill>
                <a:latin typeface="DejaVu Serif Bold"/>
              </a:rPr>
              <a:t>chuyển</a:t>
            </a:r>
            <a:r>
              <a:rPr lang="en-US" sz="2028" dirty="0">
                <a:solidFill>
                  <a:srgbClr val="000000"/>
                </a:solidFill>
                <a:latin typeface="DejaVu Serif Bold"/>
              </a:rPr>
              <a:t> </a:t>
            </a:r>
            <a:r>
              <a:rPr lang="en-US" sz="2028" dirty="0" err="1">
                <a:solidFill>
                  <a:srgbClr val="000000"/>
                </a:solidFill>
                <a:latin typeface="DejaVu Serif Bold"/>
              </a:rPr>
              <a:t>thành</a:t>
            </a:r>
            <a:r>
              <a:rPr lang="en-US" sz="2028" dirty="0">
                <a:solidFill>
                  <a:srgbClr val="000000"/>
                </a:solidFill>
                <a:latin typeface="DejaVu Serif Bold"/>
              </a:rPr>
              <a:t> </a:t>
            </a:r>
            <a:r>
              <a:rPr lang="en-US" sz="2028" dirty="0" err="1">
                <a:solidFill>
                  <a:srgbClr val="000000"/>
                </a:solidFill>
                <a:latin typeface="DejaVu Serif Bold"/>
              </a:rPr>
              <a:t>dạng</a:t>
            </a:r>
            <a:r>
              <a:rPr lang="en-US" sz="2028" dirty="0">
                <a:solidFill>
                  <a:srgbClr val="000000"/>
                </a:solidFill>
                <a:latin typeface="DejaVu Serif Bold"/>
              </a:rPr>
              <a:t> </a:t>
            </a:r>
            <a:r>
              <a:rPr lang="en-US" sz="2028" dirty="0" err="1">
                <a:solidFill>
                  <a:srgbClr val="000000"/>
                </a:solidFill>
                <a:latin typeface="DejaVu Serif Bold"/>
              </a:rPr>
              <a:t>khác</a:t>
            </a:r>
            <a:r>
              <a:rPr lang="en-US" sz="2028" dirty="0">
                <a:solidFill>
                  <a:srgbClr val="000000"/>
                </a:solidFill>
                <a:latin typeface="DejaVu Serif Bold"/>
              </a:rPr>
              <a:t> </a:t>
            </a:r>
            <a:r>
              <a:rPr lang="en-US" sz="2028" dirty="0" err="1">
                <a:solidFill>
                  <a:srgbClr val="000000"/>
                </a:solidFill>
                <a:latin typeface="DejaVu Serif Bold"/>
              </a:rPr>
              <a:t>để</a:t>
            </a:r>
            <a:r>
              <a:rPr lang="en-US" sz="2028" dirty="0">
                <a:solidFill>
                  <a:srgbClr val="000000"/>
                </a:solidFill>
                <a:latin typeface="DejaVu Serif Bold"/>
              </a:rPr>
              <a:t> </a:t>
            </a:r>
            <a:r>
              <a:rPr lang="en-US" sz="2028" dirty="0" err="1">
                <a:solidFill>
                  <a:srgbClr val="000000"/>
                </a:solidFill>
                <a:latin typeface="DejaVu Serif Bold"/>
              </a:rPr>
              <a:t>giúp</a:t>
            </a:r>
            <a:r>
              <a:rPr lang="en-US" sz="2028" dirty="0">
                <a:solidFill>
                  <a:srgbClr val="000000"/>
                </a:solidFill>
                <a:latin typeface="DejaVu Serif Bold"/>
              </a:rPr>
              <a:t> </a:t>
            </a:r>
            <a:r>
              <a:rPr lang="en-US" sz="2028" dirty="0" err="1">
                <a:solidFill>
                  <a:srgbClr val="000000"/>
                </a:solidFill>
                <a:latin typeface="DejaVu Serif Bold"/>
              </a:rPr>
              <a:t>ích</a:t>
            </a:r>
            <a:r>
              <a:rPr lang="en-US" sz="2028" dirty="0">
                <a:solidFill>
                  <a:srgbClr val="000000"/>
                </a:solidFill>
                <a:latin typeface="DejaVu Serif Bold"/>
              </a:rPr>
              <a:t> </a:t>
            </a:r>
            <a:r>
              <a:rPr lang="en-US" sz="2028" dirty="0" err="1">
                <a:solidFill>
                  <a:srgbClr val="000000"/>
                </a:solidFill>
                <a:latin typeface="DejaVu Serif Bold"/>
              </a:rPr>
              <a:t>cho</a:t>
            </a:r>
            <a:r>
              <a:rPr lang="en-US" sz="2028" dirty="0">
                <a:solidFill>
                  <a:srgbClr val="000000"/>
                </a:solidFill>
                <a:latin typeface="DejaVu Serif Bold"/>
              </a:rPr>
              <a:t> </a:t>
            </a:r>
            <a:r>
              <a:rPr lang="en-US" sz="2028" dirty="0" err="1">
                <a:solidFill>
                  <a:srgbClr val="000000"/>
                </a:solidFill>
                <a:latin typeface="DejaVu Serif Bold"/>
              </a:rPr>
              <a:t>đời</a:t>
            </a:r>
            <a:r>
              <a:rPr lang="en-US" sz="2028" dirty="0">
                <a:solidFill>
                  <a:srgbClr val="000000"/>
                </a:solidFill>
                <a:latin typeface="DejaVu Serif Bold"/>
              </a:rPr>
              <a:t>. Con </a:t>
            </a:r>
            <a:r>
              <a:rPr lang="en-US" sz="2028" dirty="0" err="1">
                <a:solidFill>
                  <a:srgbClr val="000000"/>
                </a:solidFill>
                <a:latin typeface="DejaVu Serif Bold"/>
              </a:rPr>
              <a:t>muốn</a:t>
            </a:r>
            <a:r>
              <a:rPr lang="en-US" sz="2028" dirty="0">
                <a:solidFill>
                  <a:srgbClr val="000000"/>
                </a:solidFill>
                <a:latin typeface="DejaVu Serif Bold"/>
              </a:rPr>
              <a:t> </a:t>
            </a:r>
            <a:r>
              <a:rPr lang="en-US" sz="2028" dirty="0" err="1">
                <a:solidFill>
                  <a:srgbClr val="000000"/>
                </a:solidFill>
                <a:latin typeface="DejaVu Serif Bold"/>
              </a:rPr>
              <a:t>làm</a:t>
            </a:r>
            <a:r>
              <a:rPr lang="en-US" sz="2028" dirty="0">
                <a:solidFill>
                  <a:srgbClr val="000000"/>
                </a:solidFill>
                <a:latin typeface="DejaVu Serif Bold"/>
              </a:rPr>
              <a:t> </a:t>
            </a:r>
            <a:r>
              <a:rPr lang="en-US" sz="2028" dirty="0" err="1">
                <a:solidFill>
                  <a:srgbClr val="000000"/>
                </a:solidFill>
                <a:latin typeface="DejaVu Serif Bold"/>
              </a:rPr>
              <a:t>một</a:t>
            </a:r>
            <a:r>
              <a:rPr lang="en-US" sz="2028" dirty="0">
                <a:solidFill>
                  <a:srgbClr val="000000"/>
                </a:solidFill>
                <a:latin typeface="DejaVu Serif Bold"/>
              </a:rPr>
              <a:t> </a:t>
            </a:r>
            <a:r>
              <a:rPr lang="en-US" sz="2028" dirty="0" err="1">
                <a:solidFill>
                  <a:srgbClr val="000000"/>
                </a:solidFill>
                <a:latin typeface="DejaVu Serif Bold"/>
              </a:rPr>
              <a:t>cuộc</a:t>
            </a:r>
            <a:r>
              <a:rPr lang="en-US" sz="2028" dirty="0">
                <a:solidFill>
                  <a:srgbClr val="000000"/>
                </a:solidFill>
                <a:latin typeface="DejaVu Serif Bold"/>
              </a:rPr>
              <a:t> </a:t>
            </a:r>
            <a:r>
              <a:rPr lang="en-US" sz="2028" dirty="0" err="1">
                <a:solidFill>
                  <a:srgbClr val="000000"/>
                </a:solidFill>
                <a:latin typeface="DejaVu Serif Bold"/>
              </a:rPr>
              <a:t>cách</a:t>
            </a:r>
            <a:r>
              <a:rPr lang="en-US" sz="2028" dirty="0">
                <a:solidFill>
                  <a:srgbClr val="000000"/>
                </a:solidFill>
                <a:latin typeface="DejaVu Serif Bold"/>
              </a:rPr>
              <a:t> </a:t>
            </a:r>
            <a:r>
              <a:rPr lang="en-US" sz="2028" dirty="0" err="1">
                <a:solidFill>
                  <a:srgbClr val="000000"/>
                </a:solidFill>
                <a:latin typeface="DejaVu Serif Bold"/>
              </a:rPr>
              <a:t>mạng</a:t>
            </a:r>
            <a:r>
              <a:rPr lang="en-US" sz="2028" dirty="0">
                <a:solidFill>
                  <a:srgbClr val="000000"/>
                </a:solidFill>
                <a:latin typeface="DejaVu Serif Bold"/>
              </a:rPr>
              <a:t> </a:t>
            </a:r>
            <a:r>
              <a:rPr lang="en-US" sz="2028" dirty="0" err="1">
                <a:solidFill>
                  <a:srgbClr val="000000"/>
                </a:solidFill>
                <a:latin typeface="DejaVu Serif Bold"/>
              </a:rPr>
              <a:t>đem</a:t>
            </a:r>
            <a:r>
              <a:rPr lang="en-US" sz="2028" dirty="0">
                <a:solidFill>
                  <a:srgbClr val="000000"/>
                </a:solidFill>
                <a:latin typeface="DejaVu Serif Bold"/>
              </a:rPr>
              <a:t> </a:t>
            </a:r>
            <a:r>
              <a:rPr lang="en-US" sz="2028" dirty="0" err="1">
                <a:solidFill>
                  <a:srgbClr val="000000"/>
                </a:solidFill>
                <a:latin typeface="DejaVu Serif Bold"/>
              </a:rPr>
              <a:t>lại</a:t>
            </a:r>
            <a:r>
              <a:rPr lang="en-US" sz="2028" dirty="0">
                <a:solidFill>
                  <a:srgbClr val="000000"/>
                </a:solidFill>
                <a:latin typeface="DejaVu Serif Bold"/>
              </a:rPr>
              <a:t> </a:t>
            </a:r>
            <a:r>
              <a:rPr lang="en-US" sz="2028" dirty="0" err="1">
                <a:solidFill>
                  <a:srgbClr val="000000"/>
                </a:solidFill>
                <a:latin typeface="DejaVu Serif Bold"/>
              </a:rPr>
              <a:t>hạnh</a:t>
            </a:r>
            <a:r>
              <a:rPr lang="en-US" sz="2028" dirty="0">
                <a:solidFill>
                  <a:srgbClr val="000000"/>
                </a:solidFill>
                <a:latin typeface="DejaVu Serif Bold"/>
              </a:rPr>
              <a:t> </a:t>
            </a:r>
            <a:r>
              <a:rPr lang="en-US" sz="2028" dirty="0" err="1">
                <a:solidFill>
                  <a:srgbClr val="000000"/>
                </a:solidFill>
                <a:latin typeface="DejaVu Serif Bold"/>
              </a:rPr>
              <a:t>phúc</a:t>
            </a:r>
            <a:r>
              <a:rPr lang="en-US" sz="2028" dirty="0">
                <a:solidFill>
                  <a:srgbClr val="000000"/>
                </a:solidFill>
                <a:latin typeface="DejaVu Serif Bold"/>
              </a:rPr>
              <a:t> </a:t>
            </a:r>
            <a:r>
              <a:rPr lang="en-US" sz="2028" dirty="0" err="1">
                <a:solidFill>
                  <a:srgbClr val="000000"/>
                </a:solidFill>
                <a:latin typeface="DejaVu Serif Bold"/>
              </a:rPr>
              <a:t>cho</a:t>
            </a:r>
            <a:r>
              <a:rPr lang="en-US" sz="2028" dirty="0">
                <a:solidFill>
                  <a:srgbClr val="000000"/>
                </a:solidFill>
                <a:latin typeface="DejaVu Serif Bold"/>
              </a:rPr>
              <a:t> </a:t>
            </a:r>
            <a:r>
              <a:rPr lang="en-US" sz="2028" dirty="0" err="1">
                <a:solidFill>
                  <a:srgbClr val="000000"/>
                </a:solidFill>
                <a:latin typeface="DejaVu Serif Bold"/>
              </a:rPr>
              <a:t>người</a:t>
            </a:r>
            <a:r>
              <a:rPr lang="en-US" sz="2028" dirty="0">
                <a:solidFill>
                  <a:srgbClr val="000000"/>
                </a:solidFill>
                <a:latin typeface="DejaVu Serif Bold"/>
              </a:rPr>
              <a:t> </a:t>
            </a:r>
            <a:r>
              <a:rPr lang="en-US" sz="2028" dirty="0" err="1">
                <a:solidFill>
                  <a:srgbClr val="000000"/>
                </a:solidFill>
                <a:latin typeface="DejaVu Serif Bold"/>
              </a:rPr>
              <a:t>dân</a:t>
            </a:r>
            <a:r>
              <a:rPr lang="en-US" sz="2028" dirty="0">
                <a:solidFill>
                  <a:srgbClr val="000000"/>
                </a:solidFill>
                <a:latin typeface="DejaVu Serif Bold"/>
              </a:rPr>
              <a:t> </a:t>
            </a:r>
            <a:r>
              <a:rPr lang="en-US" sz="2028" dirty="0" err="1">
                <a:solidFill>
                  <a:srgbClr val="000000"/>
                </a:solidFill>
                <a:latin typeface="DejaVu Serif Bold"/>
              </a:rPr>
              <a:t>Vương</a:t>
            </a:r>
            <a:r>
              <a:rPr lang="en-US" sz="2028" dirty="0">
                <a:solidFill>
                  <a:srgbClr val="000000"/>
                </a:solidFill>
                <a:latin typeface="DejaVu Serif Bold"/>
              </a:rPr>
              <a:t> </a:t>
            </a:r>
            <a:r>
              <a:rPr lang="en-US" sz="2028" dirty="0" err="1">
                <a:solidFill>
                  <a:srgbClr val="000000"/>
                </a:solidFill>
                <a:latin typeface="DejaVu Serif Bold"/>
              </a:rPr>
              <a:t>quốc</a:t>
            </a:r>
            <a:r>
              <a:rPr lang="en-US" sz="2028" dirty="0">
                <a:solidFill>
                  <a:srgbClr val="000000"/>
                </a:solidFill>
                <a:latin typeface="DejaVu Serif Bold"/>
              </a:rPr>
              <a:t> </a:t>
            </a:r>
            <a:r>
              <a:rPr lang="en-US" sz="2028" dirty="0" err="1">
                <a:solidFill>
                  <a:srgbClr val="000000"/>
                </a:solidFill>
                <a:latin typeface="DejaVu Serif Bold"/>
              </a:rPr>
              <a:t>rác</a:t>
            </a:r>
            <a:r>
              <a:rPr lang="en-US" sz="2028" dirty="0">
                <a:solidFill>
                  <a:srgbClr val="000000"/>
                </a:solidFill>
                <a:latin typeface="DejaVu Serif Bold"/>
              </a:rPr>
              <a:t>”</a:t>
            </a:r>
          </a:p>
          <a:p>
            <a:pPr algn="ctr">
              <a:lnSpc>
                <a:spcPts val="2839"/>
              </a:lnSpc>
            </a:pPr>
            <a:endParaRPr lang="en-US" sz="2028" dirty="0">
              <a:solidFill>
                <a:srgbClr val="000000"/>
              </a:solidFill>
              <a:latin typeface="DejaVu Serif Bold"/>
            </a:endParaRPr>
          </a:p>
        </p:txBody>
      </p:sp>
      <p:sp>
        <p:nvSpPr>
          <p:cNvPr id="6" name="Freeform 6"/>
          <p:cNvSpPr/>
          <p:nvPr/>
        </p:nvSpPr>
        <p:spPr>
          <a:xfrm>
            <a:off x="9022270" y="1290695"/>
            <a:ext cx="2611028" cy="4114800"/>
          </a:xfrm>
          <a:custGeom>
            <a:avLst/>
            <a:gdLst/>
            <a:ahLst/>
            <a:cxnLst/>
            <a:rect l="l" t="t" r="r" b="b"/>
            <a:pathLst>
              <a:path w="2611028" h="4114800">
                <a:moveTo>
                  <a:pt x="0" y="0"/>
                </a:moveTo>
                <a:lnTo>
                  <a:pt x="2611028" y="0"/>
                </a:lnTo>
                <a:lnTo>
                  <a:pt x="2611028"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par>
                                <p:cTn id="26" presetID="3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par>
                                <p:cTn id="32" presetID="53" presetClass="entr" presetSubtype="16"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45"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anim calcmode="lin" valueType="num">
                                      <p:cBhvr>
                                        <p:cTn id="40" dur="2000" fill="hold"/>
                                        <p:tgtEl>
                                          <p:spTgt spid="3"/>
                                        </p:tgtEl>
                                        <p:attrNameLst>
                                          <p:attrName>ppt_w</p:attrName>
                                        </p:attrNameLst>
                                      </p:cBhvr>
                                      <p:tavLst>
                                        <p:tav tm="0" fmla="#ppt_w*sin(2.5*pi*$)">
                                          <p:val>
                                            <p:fltVal val="0"/>
                                          </p:val>
                                        </p:tav>
                                        <p:tav tm="100000">
                                          <p:val>
                                            <p:fltVal val="1"/>
                                          </p:val>
                                        </p:tav>
                                      </p:tavLst>
                                    </p:anim>
                                    <p:anim calcmode="lin" valueType="num">
                                      <p:cBhvr>
                                        <p:cTn id="4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65208" y="3105060"/>
            <a:ext cx="6822792" cy="7326488"/>
          </a:xfrm>
          <a:custGeom>
            <a:avLst/>
            <a:gdLst/>
            <a:ahLst/>
            <a:cxnLst/>
            <a:rect l="l" t="t" r="r" b="b"/>
            <a:pathLst>
              <a:path w="6822792" h="7326488">
                <a:moveTo>
                  <a:pt x="0" y="0"/>
                </a:moveTo>
                <a:lnTo>
                  <a:pt x="6822792" y="0"/>
                </a:lnTo>
                <a:lnTo>
                  <a:pt x="6822792" y="7326488"/>
                </a:lnTo>
                <a:lnTo>
                  <a:pt x="0" y="73264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562600" y="6172200"/>
            <a:ext cx="6527112" cy="4114800"/>
          </a:xfrm>
          <a:custGeom>
            <a:avLst/>
            <a:gdLst/>
            <a:ahLst/>
            <a:cxnLst/>
            <a:rect l="l" t="t" r="r" b="b"/>
            <a:pathLst>
              <a:path w="6527112" h="4114800">
                <a:moveTo>
                  <a:pt x="0" y="0"/>
                </a:moveTo>
                <a:lnTo>
                  <a:pt x="6527112" y="0"/>
                </a:lnTo>
                <a:lnTo>
                  <a:pt x="652711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255889" y="7300266"/>
            <a:ext cx="4857796" cy="3283061"/>
          </a:xfrm>
          <a:custGeom>
            <a:avLst/>
            <a:gdLst/>
            <a:ahLst/>
            <a:cxnLst/>
            <a:rect l="l" t="t" r="r" b="b"/>
            <a:pathLst>
              <a:path w="4857796" h="3283061">
                <a:moveTo>
                  <a:pt x="0" y="0"/>
                </a:moveTo>
                <a:lnTo>
                  <a:pt x="4857796" y="0"/>
                </a:lnTo>
                <a:lnTo>
                  <a:pt x="4857796" y="3283060"/>
                </a:lnTo>
                <a:lnTo>
                  <a:pt x="0" y="3283060"/>
                </a:lnTo>
                <a:lnTo>
                  <a:pt x="0" y="0"/>
                </a:lnTo>
                <a:close/>
              </a:path>
            </a:pathLst>
          </a:custGeom>
          <a:blipFill>
            <a:blip r:embed="rId6"/>
            <a:stretch>
              <a:fillRect/>
            </a:stretch>
          </a:blipFill>
        </p:spPr>
      </p:sp>
      <p:sp>
        <p:nvSpPr>
          <p:cNvPr id="5" name="TextBox 5"/>
          <p:cNvSpPr txBox="1"/>
          <p:nvPr/>
        </p:nvSpPr>
        <p:spPr>
          <a:xfrm>
            <a:off x="0" y="771893"/>
            <a:ext cx="8053132" cy="4624293"/>
          </a:xfrm>
          <a:prstGeom prst="rect">
            <a:avLst/>
          </a:prstGeom>
        </p:spPr>
        <p:txBody>
          <a:bodyPr lIns="0" tIns="0" rIns="0" bIns="0" rtlCol="0" anchor="t">
            <a:spAutoFit/>
          </a:bodyPr>
          <a:lstStyle/>
          <a:p>
            <a:pPr algn="ctr">
              <a:lnSpc>
                <a:spcPts val="3012"/>
              </a:lnSpc>
            </a:pPr>
            <a:r>
              <a:rPr lang="en-US" sz="2151" dirty="0" err="1">
                <a:solidFill>
                  <a:srgbClr val="000000"/>
                </a:solidFill>
                <a:latin typeface="DejaVu Serif Bold"/>
              </a:rPr>
              <a:t>Vị</a:t>
            </a:r>
            <a:r>
              <a:rPr lang="en-US" sz="2151" dirty="0">
                <a:solidFill>
                  <a:srgbClr val="000000"/>
                </a:solidFill>
                <a:latin typeface="DejaVu Serif Bold"/>
              </a:rPr>
              <a:t> </a:t>
            </a:r>
            <a:r>
              <a:rPr lang="en-US" sz="2151" dirty="0" err="1">
                <a:solidFill>
                  <a:srgbClr val="000000"/>
                </a:solidFill>
                <a:latin typeface="DejaVu Serif Bold"/>
              </a:rPr>
              <a:t>bô</a:t>
            </a:r>
            <a:r>
              <a:rPr lang="en-US" sz="2151" dirty="0">
                <a:solidFill>
                  <a:srgbClr val="000000"/>
                </a:solidFill>
                <a:latin typeface="DejaVu Serif Bold"/>
              </a:rPr>
              <a:t> </a:t>
            </a:r>
            <a:r>
              <a:rPr lang="en-US" sz="2151" dirty="0" err="1">
                <a:solidFill>
                  <a:srgbClr val="000000"/>
                </a:solidFill>
                <a:latin typeface="DejaVu Serif Bold"/>
              </a:rPr>
              <a:t>lão</a:t>
            </a:r>
            <a:r>
              <a:rPr lang="en-US" sz="2151" dirty="0">
                <a:solidFill>
                  <a:srgbClr val="000000"/>
                </a:solidFill>
                <a:latin typeface="DejaVu Serif Bold"/>
              </a:rPr>
              <a:t>: “Con à, </a:t>
            </a:r>
            <a:r>
              <a:rPr lang="en-US" sz="2151" dirty="0" err="1">
                <a:solidFill>
                  <a:srgbClr val="000000"/>
                </a:solidFill>
                <a:latin typeface="DejaVu Serif Bold"/>
              </a:rPr>
              <a:t>theo</a:t>
            </a:r>
            <a:r>
              <a:rPr lang="en-US" sz="2151" dirty="0">
                <a:solidFill>
                  <a:srgbClr val="000000"/>
                </a:solidFill>
                <a:latin typeface="DejaVu Serif Bold"/>
              </a:rPr>
              <a:t> </a:t>
            </a:r>
            <a:r>
              <a:rPr lang="en-US" sz="2151" dirty="0" err="1">
                <a:solidFill>
                  <a:srgbClr val="000000"/>
                </a:solidFill>
                <a:latin typeface="DejaVu Serif Bold"/>
              </a:rPr>
              <a:t>truyền</a:t>
            </a:r>
            <a:r>
              <a:rPr lang="en-US" sz="2151" dirty="0">
                <a:solidFill>
                  <a:srgbClr val="000000"/>
                </a:solidFill>
                <a:latin typeface="DejaVu Serif Bold"/>
              </a:rPr>
              <a:t> </a:t>
            </a:r>
            <a:r>
              <a:rPr lang="en-US" sz="2151" dirty="0" err="1">
                <a:solidFill>
                  <a:srgbClr val="000000"/>
                </a:solidFill>
                <a:latin typeface="DejaVu Serif Bold"/>
              </a:rPr>
              <a:t>thuyết</a:t>
            </a:r>
            <a:r>
              <a:rPr lang="en-US" sz="2151" dirty="0">
                <a:solidFill>
                  <a:srgbClr val="000000"/>
                </a:solidFill>
                <a:latin typeface="DejaVu Serif Bold"/>
              </a:rPr>
              <a:t> </a:t>
            </a:r>
            <a:r>
              <a:rPr lang="en-US" sz="2151" dirty="0" err="1">
                <a:solidFill>
                  <a:srgbClr val="000000"/>
                </a:solidFill>
                <a:latin typeface="DejaVu Serif Bold"/>
              </a:rPr>
              <a:t>kể</a:t>
            </a:r>
            <a:r>
              <a:rPr lang="en-US" sz="2151" dirty="0">
                <a:solidFill>
                  <a:srgbClr val="000000"/>
                </a:solidFill>
                <a:latin typeface="DejaVu Serif Bold"/>
              </a:rPr>
              <a:t> </a:t>
            </a:r>
            <a:r>
              <a:rPr lang="en-US" sz="2151" dirty="0" err="1">
                <a:solidFill>
                  <a:srgbClr val="000000"/>
                </a:solidFill>
                <a:latin typeface="DejaVu Serif Bold"/>
              </a:rPr>
              <a:t>lại</a:t>
            </a:r>
            <a:r>
              <a:rPr lang="en-US" sz="2151" dirty="0">
                <a:solidFill>
                  <a:srgbClr val="000000"/>
                </a:solidFill>
                <a:latin typeface="DejaVu Serif Bold"/>
              </a:rPr>
              <a:t> </a:t>
            </a:r>
            <a:r>
              <a:rPr lang="en-US" sz="2151" dirty="0" err="1">
                <a:solidFill>
                  <a:srgbClr val="000000"/>
                </a:solidFill>
                <a:latin typeface="DejaVu Serif Bold"/>
              </a:rPr>
              <a:t>rằng</a:t>
            </a:r>
            <a:r>
              <a:rPr lang="en-US" sz="2151" dirty="0">
                <a:solidFill>
                  <a:srgbClr val="000000"/>
                </a:solidFill>
                <a:latin typeface="DejaVu Serif Bold"/>
              </a:rPr>
              <a:t>…. </a:t>
            </a:r>
            <a:r>
              <a:rPr lang="en-US" sz="2151" dirty="0" err="1">
                <a:solidFill>
                  <a:srgbClr val="000000"/>
                </a:solidFill>
                <a:latin typeface="DejaVu Serif Bold"/>
              </a:rPr>
              <a:t>có</a:t>
            </a:r>
            <a:r>
              <a:rPr lang="en-US" sz="2151" dirty="0">
                <a:solidFill>
                  <a:srgbClr val="000000"/>
                </a:solidFill>
                <a:latin typeface="DejaVu Serif Bold"/>
              </a:rPr>
              <a:t> </a:t>
            </a:r>
            <a:r>
              <a:rPr lang="en-US" sz="2151" dirty="0" err="1">
                <a:solidFill>
                  <a:srgbClr val="000000"/>
                </a:solidFill>
                <a:latin typeface="DejaVu Serif Bold"/>
              </a:rPr>
              <a:t>vị</a:t>
            </a:r>
            <a:r>
              <a:rPr lang="en-US" sz="2151" dirty="0">
                <a:solidFill>
                  <a:srgbClr val="000000"/>
                </a:solidFill>
                <a:latin typeface="DejaVu Serif Bold"/>
              </a:rPr>
              <a:t> </a:t>
            </a:r>
            <a:r>
              <a:rPr lang="en-US" sz="2151" dirty="0" err="1">
                <a:solidFill>
                  <a:srgbClr val="000000"/>
                </a:solidFill>
                <a:latin typeface="DejaVu Serif Bold"/>
              </a:rPr>
              <a:t>thần</a:t>
            </a:r>
            <a:r>
              <a:rPr lang="en-US" sz="2151" dirty="0">
                <a:solidFill>
                  <a:srgbClr val="000000"/>
                </a:solidFill>
                <a:latin typeface="DejaVu Serif Bold"/>
              </a:rPr>
              <a:t> 3T </a:t>
            </a:r>
            <a:r>
              <a:rPr lang="en-US" sz="2151" dirty="0" err="1">
                <a:solidFill>
                  <a:srgbClr val="000000"/>
                </a:solidFill>
                <a:latin typeface="DejaVu Serif Bold"/>
              </a:rPr>
              <a:t>là</a:t>
            </a:r>
            <a:r>
              <a:rPr lang="en-US" sz="2151" dirty="0">
                <a:solidFill>
                  <a:srgbClr val="000000"/>
                </a:solidFill>
                <a:latin typeface="DejaVu Serif Bold"/>
              </a:rPr>
              <a:t> </a:t>
            </a:r>
            <a:r>
              <a:rPr lang="en-US" sz="2151" dirty="0" err="1">
                <a:solidFill>
                  <a:srgbClr val="000000"/>
                </a:solidFill>
                <a:latin typeface="DejaVu Serif Bold"/>
              </a:rPr>
              <a:t>người</a:t>
            </a:r>
            <a:r>
              <a:rPr lang="en-US" sz="2151" dirty="0">
                <a:solidFill>
                  <a:srgbClr val="000000"/>
                </a:solidFill>
                <a:latin typeface="DejaVu Serif Bold"/>
              </a:rPr>
              <a:t> </a:t>
            </a:r>
            <a:r>
              <a:rPr lang="en-US" sz="2151" dirty="0" err="1">
                <a:solidFill>
                  <a:srgbClr val="000000"/>
                </a:solidFill>
                <a:latin typeface="DejaVu Serif Bold"/>
              </a:rPr>
              <a:t>sẽ</a:t>
            </a:r>
            <a:r>
              <a:rPr lang="en-US" sz="2151" dirty="0">
                <a:solidFill>
                  <a:srgbClr val="000000"/>
                </a:solidFill>
                <a:latin typeface="DejaVu Serif Bold"/>
              </a:rPr>
              <a:t> </a:t>
            </a:r>
            <a:r>
              <a:rPr lang="en-US" sz="2151" dirty="0" err="1">
                <a:solidFill>
                  <a:srgbClr val="000000"/>
                </a:solidFill>
                <a:latin typeface="DejaVu Serif Bold"/>
              </a:rPr>
              <a:t>cứu</a:t>
            </a:r>
            <a:r>
              <a:rPr lang="en-US" sz="2151" dirty="0">
                <a:solidFill>
                  <a:srgbClr val="000000"/>
                </a:solidFill>
                <a:latin typeface="DejaVu Serif Bold"/>
              </a:rPr>
              <a:t> </a:t>
            </a:r>
            <a:r>
              <a:rPr lang="en-US" sz="2151" dirty="0" err="1">
                <a:solidFill>
                  <a:srgbClr val="000000"/>
                </a:solidFill>
                <a:latin typeface="DejaVu Serif Bold"/>
              </a:rPr>
              <a:t>rỗi</a:t>
            </a:r>
            <a:r>
              <a:rPr lang="en-US" sz="2151" dirty="0">
                <a:solidFill>
                  <a:srgbClr val="000000"/>
                </a:solidFill>
                <a:latin typeface="DejaVu Serif Bold"/>
              </a:rPr>
              <a:t> </a:t>
            </a:r>
            <a:r>
              <a:rPr lang="en-US" sz="2151" dirty="0" err="1">
                <a:solidFill>
                  <a:srgbClr val="000000"/>
                </a:solidFill>
                <a:latin typeface="DejaVu Serif Bold"/>
              </a:rPr>
              <a:t>cuộc</a:t>
            </a:r>
            <a:r>
              <a:rPr lang="en-US" sz="2151" dirty="0">
                <a:solidFill>
                  <a:srgbClr val="000000"/>
                </a:solidFill>
                <a:latin typeface="DejaVu Serif Bold"/>
              </a:rPr>
              <a:t> </a:t>
            </a:r>
            <a:r>
              <a:rPr lang="en-US" sz="2151" dirty="0" err="1">
                <a:solidFill>
                  <a:srgbClr val="000000"/>
                </a:solidFill>
                <a:latin typeface="DejaVu Serif Bold"/>
              </a:rPr>
              <a:t>đời</a:t>
            </a:r>
            <a:r>
              <a:rPr lang="en-US" sz="2151" dirty="0">
                <a:solidFill>
                  <a:srgbClr val="000000"/>
                </a:solidFill>
                <a:latin typeface="DejaVu Serif Bold"/>
              </a:rPr>
              <a:t> </a:t>
            </a:r>
            <a:r>
              <a:rPr lang="en-US" sz="2151" dirty="0" err="1">
                <a:solidFill>
                  <a:srgbClr val="000000"/>
                </a:solidFill>
                <a:latin typeface="DejaVu Serif Bold"/>
              </a:rPr>
              <a:t>vương</a:t>
            </a:r>
            <a:r>
              <a:rPr lang="en-US" sz="2151" dirty="0">
                <a:solidFill>
                  <a:srgbClr val="000000"/>
                </a:solidFill>
                <a:latin typeface="DejaVu Serif Bold"/>
              </a:rPr>
              <a:t> </a:t>
            </a:r>
            <a:r>
              <a:rPr lang="en-US" sz="2151" dirty="0" err="1">
                <a:solidFill>
                  <a:srgbClr val="000000"/>
                </a:solidFill>
                <a:latin typeface="DejaVu Serif Bold"/>
              </a:rPr>
              <a:t>quốc</a:t>
            </a:r>
            <a:r>
              <a:rPr lang="en-US" sz="2151" dirty="0">
                <a:solidFill>
                  <a:srgbClr val="000000"/>
                </a:solidFill>
                <a:latin typeface="DejaVu Serif Bold"/>
              </a:rPr>
              <a:t> </a:t>
            </a:r>
            <a:r>
              <a:rPr lang="en-US" sz="2151" dirty="0" err="1">
                <a:solidFill>
                  <a:srgbClr val="000000"/>
                </a:solidFill>
                <a:latin typeface="DejaVu Serif Bold"/>
              </a:rPr>
              <a:t>rác</a:t>
            </a:r>
            <a:r>
              <a:rPr lang="en-US" sz="2151" dirty="0">
                <a:solidFill>
                  <a:srgbClr val="000000"/>
                </a:solidFill>
                <a:latin typeface="DejaVu Serif Bold"/>
              </a:rPr>
              <a:t> </a:t>
            </a:r>
            <a:r>
              <a:rPr lang="en-US" sz="2151" dirty="0" err="1">
                <a:solidFill>
                  <a:srgbClr val="000000"/>
                </a:solidFill>
                <a:latin typeface="DejaVu Serif Bold"/>
              </a:rPr>
              <a:t>của</a:t>
            </a:r>
            <a:r>
              <a:rPr lang="en-US" sz="2151" dirty="0">
                <a:solidFill>
                  <a:srgbClr val="000000"/>
                </a:solidFill>
                <a:latin typeface="DejaVu Serif Bold"/>
              </a:rPr>
              <a:t> </a:t>
            </a:r>
            <a:r>
              <a:rPr lang="en-US" sz="2151" dirty="0" err="1">
                <a:solidFill>
                  <a:srgbClr val="000000"/>
                </a:solidFill>
                <a:latin typeface="DejaVu Serif Bold"/>
              </a:rPr>
              <a:t>chúng</a:t>
            </a:r>
            <a:r>
              <a:rPr lang="en-US" sz="2151" dirty="0">
                <a:solidFill>
                  <a:srgbClr val="000000"/>
                </a:solidFill>
                <a:latin typeface="DejaVu Serif Bold"/>
              </a:rPr>
              <a:t> ta. </a:t>
            </a:r>
            <a:r>
              <a:rPr lang="en-US" sz="2151" dirty="0" err="1">
                <a:solidFill>
                  <a:srgbClr val="000000"/>
                </a:solidFill>
                <a:latin typeface="DejaVu Serif Bold"/>
              </a:rPr>
              <a:t>Rất</a:t>
            </a:r>
            <a:r>
              <a:rPr lang="en-US" sz="2151" dirty="0">
                <a:solidFill>
                  <a:srgbClr val="000000"/>
                </a:solidFill>
                <a:latin typeface="DejaVu Serif Bold"/>
              </a:rPr>
              <a:t> </a:t>
            </a:r>
            <a:r>
              <a:rPr lang="en-US" sz="2151" dirty="0" err="1">
                <a:solidFill>
                  <a:srgbClr val="000000"/>
                </a:solidFill>
                <a:latin typeface="DejaVu Serif Bold"/>
              </a:rPr>
              <a:t>tiếc</a:t>
            </a:r>
            <a:r>
              <a:rPr lang="en-US" sz="2151" dirty="0">
                <a:solidFill>
                  <a:srgbClr val="000000"/>
                </a:solidFill>
                <a:latin typeface="DejaVu Serif Bold"/>
              </a:rPr>
              <a:t> </a:t>
            </a:r>
            <a:r>
              <a:rPr lang="en-US" sz="2151" dirty="0" err="1">
                <a:solidFill>
                  <a:srgbClr val="000000"/>
                </a:solidFill>
                <a:latin typeface="DejaVu Serif Bold"/>
              </a:rPr>
              <a:t>là</a:t>
            </a:r>
            <a:r>
              <a:rPr lang="en-US" sz="2151" dirty="0">
                <a:solidFill>
                  <a:srgbClr val="000000"/>
                </a:solidFill>
                <a:latin typeface="DejaVu Serif Bold"/>
              </a:rPr>
              <a:t> </a:t>
            </a:r>
            <a:r>
              <a:rPr lang="en-US" sz="2151" dirty="0" err="1">
                <a:solidFill>
                  <a:srgbClr val="000000"/>
                </a:solidFill>
                <a:latin typeface="DejaVu Serif Bold"/>
              </a:rPr>
              <a:t>đức</a:t>
            </a:r>
            <a:r>
              <a:rPr lang="en-US" sz="2151" dirty="0">
                <a:solidFill>
                  <a:srgbClr val="000000"/>
                </a:solidFill>
                <a:latin typeface="DejaVu Serif Bold"/>
              </a:rPr>
              <a:t> </a:t>
            </a:r>
            <a:r>
              <a:rPr lang="en-US" sz="2151" dirty="0" err="1">
                <a:solidFill>
                  <a:srgbClr val="000000"/>
                </a:solidFill>
                <a:latin typeface="DejaVu Serif Bold"/>
              </a:rPr>
              <a:t>vua</a:t>
            </a:r>
            <a:r>
              <a:rPr lang="en-US" sz="2151" dirty="0">
                <a:solidFill>
                  <a:srgbClr val="000000"/>
                </a:solidFill>
                <a:latin typeface="DejaVu Serif Bold"/>
              </a:rPr>
              <a:t> </a:t>
            </a:r>
            <a:r>
              <a:rPr lang="en-US" sz="2151" dirty="0" err="1">
                <a:solidFill>
                  <a:srgbClr val="000000"/>
                </a:solidFill>
                <a:latin typeface="DejaVu Serif Bold"/>
              </a:rPr>
              <a:t>và</a:t>
            </a:r>
            <a:r>
              <a:rPr lang="en-US" sz="2151" dirty="0">
                <a:solidFill>
                  <a:srgbClr val="000000"/>
                </a:solidFill>
                <a:latin typeface="DejaVu Serif Bold"/>
              </a:rPr>
              <a:t> </a:t>
            </a:r>
            <a:r>
              <a:rPr lang="en-US" sz="2151" dirty="0" err="1">
                <a:solidFill>
                  <a:srgbClr val="000000"/>
                </a:solidFill>
                <a:latin typeface="DejaVu Serif Bold"/>
              </a:rPr>
              <a:t>hoàng</a:t>
            </a:r>
            <a:r>
              <a:rPr lang="en-US" sz="2151" dirty="0">
                <a:solidFill>
                  <a:srgbClr val="000000"/>
                </a:solidFill>
                <a:latin typeface="DejaVu Serif Bold"/>
              </a:rPr>
              <a:t> </a:t>
            </a:r>
            <a:r>
              <a:rPr lang="en-US" sz="2151" dirty="0" err="1">
                <a:solidFill>
                  <a:srgbClr val="000000"/>
                </a:solidFill>
                <a:latin typeface="DejaVu Serif Bold"/>
              </a:rPr>
              <a:t>hậu</a:t>
            </a:r>
            <a:r>
              <a:rPr lang="en-US" sz="2151" dirty="0">
                <a:solidFill>
                  <a:srgbClr val="000000"/>
                </a:solidFill>
                <a:latin typeface="DejaVu Serif Bold"/>
              </a:rPr>
              <a:t> </a:t>
            </a:r>
            <a:r>
              <a:rPr lang="en-US" sz="2151" dirty="0" err="1">
                <a:solidFill>
                  <a:srgbClr val="000000"/>
                </a:solidFill>
                <a:latin typeface="DejaVu Serif Bold"/>
              </a:rPr>
              <a:t>đã</a:t>
            </a:r>
            <a:r>
              <a:rPr lang="en-US" sz="2151" dirty="0">
                <a:solidFill>
                  <a:srgbClr val="000000"/>
                </a:solidFill>
                <a:latin typeface="DejaVu Serif Bold"/>
              </a:rPr>
              <a:t> </a:t>
            </a:r>
            <a:r>
              <a:rPr lang="en-US" sz="2151" dirty="0" err="1">
                <a:solidFill>
                  <a:srgbClr val="000000"/>
                </a:solidFill>
                <a:latin typeface="DejaVu Serif Bold"/>
              </a:rPr>
              <a:t>bắt</a:t>
            </a:r>
            <a:r>
              <a:rPr lang="en-US" sz="2151" dirty="0">
                <a:solidFill>
                  <a:srgbClr val="000000"/>
                </a:solidFill>
                <a:latin typeface="DejaVu Serif Bold"/>
              </a:rPr>
              <a:t> </a:t>
            </a:r>
            <a:r>
              <a:rPr lang="en-US" sz="2151" dirty="0" err="1">
                <a:solidFill>
                  <a:srgbClr val="000000"/>
                </a:solidFill>
                <a:latin typeface="DejaVu Serif Bold"/>
              </a:rPr>
              <a:t>nhốt</a:t>
            </a:r>
            <a:r>
              <a:rPr lang="en-US" sz="2151" dirty="0">
                <a:solidFill>
                  <a:srgbClr val="000000"/>
                </a:solidFill>
                <a:latin typeface="DejaVu Serif Bold"/>
              </a:rPr>
              <a:t> </a:t>
            </a:r>
            <a:r>
              <a:rPr lang="en-US" sz="2151" dirty="0" err="1">
                <a:solidFill>
                  <a:srgbClr val="000000"/>
                </a:solidFill>
                <a:latin typeface="DejaVu Serif Bold"/>
              </a:rPr>
              <a:t>vị</a:t>
            </a:r>
            <a:r>
              <a:rPr lang="en-US" sz="2151" dirty="0">
                <a:solidFill>
                  <a:srgbClr val="000000"/>
                </a:solidFill>
                <a:latin typeface="DejaVu Serif Bold"/>
              </a:rPr>
              <a:t> </a:t>
            </a:r>
            <a:r>
              <a:rPr lang="en-US" sz="2151" dirty="0" err="1">
                <a:solidFill>
                  <a:srgbClr val="000000"/>
                </a:solidFill>
                <a:latin typeface="DejaVu Serif Bold"/>
              </a:rPr>
              <a:t>thần</a:t>
            </a:r>
            <a:r>
              <a:rPr lang="en-US" sz="2151" dirty="0">
                <a:solidFill>
                  <a:srgbClr val="000000"/>
                </a:solidFill>
                <a:latin typeface="DejaVu Serif Bold"/>
              </a:rPr>
              <a:t> ở </a:t>
            </a:r>
            <a:r>
              <a:rPr lang="en-US" sz="2151" dirty="0" err="1">
                <a:solidFill>
                  <a:srgbClr val="000000"/>
                </a:solidFill>
                <a:latin typeface="DejaVu Serif Bold"/>
              </a:rPr>
              <a:t>ngọn</a:t>
            </a:r>
            <a:r>
              <a:rPr lang="en-US" sz="2151" dirty="0">
                <a:solidFill>
                  <a:srgbClr val="000000"/>
                </a:solidFill>
                <a:latin typeface="DejaVu Serif Bold"/>
              </a:rPr>
              <a:t> </a:t>
            </a:r>
            <a:r>
              <a:rPr lang="en-US" sz="2151" dirty="0" err="1">
                <a:solidFill>
                  <a:srgbClr val="000000"/>
                </a:solidFill>
                <a:latin typeface="DejaVu Serif Bold"/>
              </a:rPr>
              <a:t>núi</a:t>
            </a:r>
            <a:r>
              <a:rPr lang="en-US" sz="2151" dirty="0">
                <a:solidFill>
                  <a:srgbClr val="000000"/>
                </a:solidFill>
                <a:latin typeface="DejaVu Serif Bold"/>
              </a:rPr>
              <a:t> U MÊ. </a:t>
            </a:r>
            <a:r>
              <a:rPr lang="en-US" sz="2151" dirty="0" err="1">
                <a:solidFill>
                  <a:srgbClr val="000000"/>
                </a:solidFill>
                <a:latin typeface="DejaVu Serif Bold"/>
              </a:rPr>
              <a:t>Nếu</a:t>
            </a:r>
            <a:r>
              <a:rPr lang="en-US" sz="2151" dirty="0">
                <a:solidFill>
                  <a:srgbClr val="000000"/>
                </a:solidFill>
                <a:latin typeface="DejaVu Serif Bold"/>
              </a:rPr>
              <a:t> con </a:t>
            </a:r>
            <a:r>
              <a:rPr lang="en-US" sz="2151" dirty="0" err="1">
                <a:solidFill>
                  <a:srgbClr val="000000"/>
                </a:solidFill>
                <a:latin typeface="DejaVu Serif Bold"/>
              </a:rPr>
              <a:t>không</a:t>
            </a:r>
            <a:r>
              <a:rPr lang="en-US" sz="2151" dirty="0">
                <a:solidFill>
                  <a:srgbClr val="000000"/>
                </a:solidFill>
                <a:latin typeface="DejaVu Serif Bold"/>
              </a:rPr>
              <a:t> </a:t>
            </a:r>
            <a:r>
              <a:rPr lang="en-US" sz="2151" dirty="0" err="1">
                <a:solidFill>
                  <a:srgbClr val="000000"/>
                </a:solidFill>
                <a:latin typeface="DejaVu Serif Bold"/>
              </a:rPr>
              <a:t>muốn</a:t>
            </a:r>
            <a:r>
              <a:rPr lang="en-US" sz="2151" dirty="0">
                <a:solidFill>
                  <a:srgbClr val="000000"/>
                </a:solidFill>
                <a:latin typeface="DejaVu Serif Bold"/>
              </a:rPr>
              <a:t> </a:t>
            </a:r>
            <a:r>
              <a:rPr lang="en-US" sz="2151" dirty="0" err="1">
                <a:solidFill>
                  <a:srgbClr val="000000"/>
                </a:solidFill>
                <a:latin typeface="DejaVu Serif Bold"/>
              </a:rPr>
              <a:t>sống</a:t>
            </a:r>
            <a:r>
              <a:rPr lang="en-US" sz="2151" dirty="0">
                <a:solidFill>
                  <a:srgbClr val="000000"/>
                </a:solidFill>
                <a:latin typeface="DejaVu Serif Bold"/>
              </a:rPr>
              <a:t> </a:t>
            </a:r>
            <a:r>
              <a:rPr lang="en-US" sz="2151" dirty="0" err="1">
                <a:solidFill>
                  <a:srgbClr val="000000"/>
                </a:solidFill>
                <a:latin typeface="DejaVu Serif Bold"/>
              </a:rPr>
              <a:t>mãi</a:t>
            </a:r>
            <a:r>
              <a:rPr lang="en-US" sz="2151" dirty="0">
                <a:solidFill>
                  <a:srgbClr val="000000"/>
                </a:solidFill>
                <a:latin typeface="DejaVu Serif Bold"/>
              </a:rPr>
              <a:t> </a:t>
            </a:r>
            <a:r>
              <a:rPr lang="en-US" sz="2151" dirty="0" err="1">
                <a:solidFill>
                  <a:srgbClr val="000000"/>
                </a:solidFill>
                <a:latin typeface="DejaVu Serif Bold"/>
              </a:rPr>
              <a:t>dạng</a:t>
            </a:r>
            <a:r>
              <a:rPr lang="en-US" sz="2151" dirty="0">
                <a:solidFill>
                  <a:srgbClr val="000000"/>
                </a:solidFill>
                <a:latin typeface="DejaVu Serif Bold"/>
              </a:rPr>
              <a:t> </a:t>
            </a:r>
            <a:r>
              <a:rPr lang="en-US" sz="2151" dirty="0" err="1">
                <a:solidFill>
                  <a:srgbClr val="000000"/>
                </a:solidFill>
                <a:latin typeface="DejaVu Serif Bold"/>
              </a:rPr>
              <a:t>phế</a:t>
            </a:r>
            <a:r>
              <a:rPr lang="en-US" sz="2151" dirty="0">
                <a:solidFill>
                  <a:srgbClr val="000000"/>
                </a:solidFill>
                <a:latin typeface="DejaVu Serif Bold"/>
              </a:rPr>
              <a:t> </a:t>
            </a:r>
            <a:r>
              <a:rPr lang="en-US" sz="2151" dirty="0" err="1">
                <a:solidFill>
                  <a:srgbClr val="000000"/>
                </a:solidFill>
                <a:latin typeface="DejaVu Serif Bold"/>
              </a:rPr>
              <a:t>thải</a:t>
            </a:r>
            <a:r>
              <a:rPr lang="en-US" sz="2151" dirty="0">
                <a:solidFill>
                  <a:srgbClr val="000000"/>
                </a:solidFill>
                <a:latin typeface="DejaVu Serif Bold"/>
              </a:rPr>
              <a:t> </a:t>
            </a:r>
            <a:r>
              <a:rPr lang="en-US" sz="2151" dirty="0" err="1">
                <a:solidFill>
                  <a:srgbClr val="000000"/>
                </a:solidFill>
                <a:latin typeface="DejaVu Serif Bold"/>
              </a:rPr>
              <a:t>mà</a:t>
            </a:r>
            <a:r>
              <a:rPr lang="en-US" sz="2151" dirty="0">
                <a:solidFill>
                  <a:srgbClr val="000000"/>
                </a:solidFill>
                <a:latin typeface="DejaVu Serif Bold"/>
              </a:rPr>
              <a:t> </a:t>
            </a:r>
            <a:r>
              <a:rPr lang="en-US" sz="2151" dirty="0" err="1">
                <a:solidFill>
                  <a:srgbClr val="000000"/>
                </a:solidFill>
                <a:latin typeface="DejaVu Serif Bold"/>
              </a:rPr>
              <a:t>chuyển</a:t>
            </a:r>
            <a:r>
              <a:rPr lang="en-US" sz="2151" dirty="0">
                <a:solidFill>
                  <a:srgbClr val="000000"/>
                </a:solidFill>
                <a:latin typeface="DejaVu Serif Bold"/>
              </a:rPr>
              <a:t> </a:t>
            </a:r>
            <a:r>
              <a:rPr lang="en-US" sz="2151" dirty="0" err="1">
                <a:solidFill>
                  <a:srgbClr val="000000"/>
                </a:solidFill>
                <a:latin typeface="DejaVu Serif Bold"/>
              </a:rPr>
              <a:t>hóa</a:t>
            </a:r>
            <a:r>
              <a:rPr lang="en-US" sz="2151" dirty="0">
                <a:solidFill>
                  <a:srgbClr val="000000"/>
                </a:solidFill>
                <a:latin typeface="DejaVu Serif Bold"/>
              </a:rPr>
              <a:t> </a:t>
            </a:r>
            <a:r>
              <a:rPr lang="en-US" sz="2151" dirty="0" err="1">
                <a:solidFill>
                  <a:srgbClr val="000000"/>
                </a:solidFill>
                <a:latin typeface="DejaVu Serif Bold"/>
              </a:rPr>
              <a:t>thành</a:t>
            </a:r>
            <a:r>
              <a:rPr lang="en-US" sz="2151" dirty="0">
                <a:solidFill>
                  <a:srgbClr val="000000"/>
                </a:solidFill>
                <a:latin typeface="DejaVu Serif Bold"/>
              </a:rPr>
              <a:t> </a:t>
            </a:r>
            <a:r>
              <a:rPr lang="en-US" sz="2151" dirty="0" err="1">
                <a:solidFill>
                  <a:srgbClr val="000000"/>
                </a:solidFill>
                <a:latin typeface="DejaVu Serif Bold"/>
              </a:rPr>
              <a:t>dạng</a:t>
            </a:r>
            <a:r>
              <a:rPr lang="en-US" sz="2151" dirty="0">
                <a:solidFill>
                  <a:srgbClr val="000000"/>
                </a:solidFill>
                <a:latin typeface="DejaVu Serif Bold"/>
              </a:rPr>
              <a:t> </a:t>
            </a:r>
            <a:r>
              <a:rPr lang="en-US" sz="2151" dirty="0" err="1">
                <a:solidFill>
                  <a:srgbClr val="000000"/>
                </a:solidFill>
                <a:latin typeface="DejaVu Serif Bold"/>
              </a:rPr>
              <a:t>có</a:t>
            </a:r>
            <a:r>
              <a:rPr lang="en-US" sz="2151" dirty="0">
                <a:solidFill>
                  <a:srgbClr val="000000"/>
                </a:solidFill>
                <a:latin typeface="DejaVu Serif Bold"/>
              </a:rPr>
              <a:t> </a:t>
            </a:r>
            <a:r>
              <a:rPr lang="en-US" sz="2151" dirty="0" err="1">
                <a:solidFill>
                  <a:srgbClr val="000000"/>
                </a:solidFill>
                <a:latin typeface="DejaVu Serif Bold"/>
              </a:rPr>
              <a:t>ích</a:t>
            </a:r>
            <a:r>
              <a:rPr lang="en-US" sz="2151" dirty="0">
                <a:solidFill>
                  <a:srgbClr val="000000"/>
                </a:solidFill>
                <a:latin typeface="DejaVu Serif Bold"/>
              </a:rPr>
              <a:t>, con </a:t>
            </a:r>
            <a:r>
              <a:rPr lang="en-US" sz="2151" dirty="0" err="1">
                <a:solidFill>
                  <a:srgbClr val="000000"/>
                </a:solidFill>
                <a:latin typeface="DejaVu Serif Bold"/>
              </a:rPr>
              <a:t>hãy</a:t>
            </a:r>
            <a:r>
              <a:rPr lang="en-US" sz="2151" dirty="0">
                <a:solidFill>
                  <a:srgbClr val="000000"/>
                </a:solidFill>
                <a:latin typeface="DejaVu Serif Bold"/>
              </a:rPr>
              <a:t> </a:t>
            </a:r>
            <a:r>
              <a:rPr lang="en-US" sz="2151" dirty="0" err="1">
                <a:solidFill>
                  <a:srgbClr val="000000"/>
                </a:solidFill>
                <a:latin typeface="DejaVu Serif Bold"/>
              </a:rPr>
              <a:t>đi</a:t>
            </a:r>
            <a:r>
              <a:rPr lang="en-US" sz="2151" dirty="0">
                <a:solidFill>
                  <a:srgbClr val="000000"/>
                </a:solidFill>
                <a:latin typeface="DejaVu Serif Bold"/>
              </a:rPr>
              <a:t> </a:t>
            </a:r>
            <a:r>
              <a:rPr lang="en-US" sz="2151" dirty="0" err="1">
                <a:solidFill>
                  <a:srgbClr val="000000"/>
                </a:solidFill>
                <a:latin typeface="DejaVu Serif Bold"/>
              </a:rPr>
              <a:t>tìm</a:t>
            </a:r>
            <a:r>
              <a:rPr lang="en-US" sz="2151" dirty="0">
                <a:solidFill>
                  <a:srgbClr val="000000"/>
                </a:solidFill>
                <a:latin typeface="DejaVu Serif Bold"/>
              </a:rPr>
              <a:t> </a:t>
            </a:r>
            <a:r>
              <a:rPr lang="en-US" sz="2151" dirty="0" err="1">
                <a:solidFill>
                  <a:srgbClr val="000000"/>
                </a:solidFill>
                <a:latin typeface="DejaVu Serif Bold"/>
              </a:rPr>
              <a:t>và</a:t>
            </a:r>
            <a:r>
              <a:rPr lang="en-US" sz="2151" dirty="0">
                <a:solidFill>
                  <a:srgbClr val="000000"/>
                </a:solidFill>
                <a:latin typeface="DejaVu Serif Bold"/>
              </a:rPr>
              <a:t> </a:t>
            </a:r>
            <a:r>
              <a:rPr lang="en-US" sz="2151" dirty="0" err="1">
                <a:solidFill>
                  <a:srgbClr val="000000"/>
                </a:solidFill>
                <a:latin typeface="DejaVu Serif Bold"/>
              </a:rPr>
              <a:t>giải</a:t>
            </a:r>
            <a:r>
              <a:rPr lang="en-US" sz="2151" dirty="0">
                <a:solidFill>
                  <a:srgbClr val="000000"/>
                </a:solidFill>
                <a:latin typeface="DejaVu Serif Bold"/>
              </a:rPr>
              <a:t> </a:t>
            </a:r>
            <a:r>
              <a:rPr lang="en-US" sz="2151" dirty="0" err="1">
                <a:solidFill>
                  <a:srgbClr val="000000"/>
                </a:solidFill>
                <a:latin typeface="DejaVu Serif Bold"/>
              </a:rPr>
              <a:t>thoát</a:t>
            </a:r>
            <a:r>
              <a:rPr lang="en-US" sz="2151" dirty="0">
                <a:solidFill>
                  <a:srgbClr val="000000"/>
                </a:solidFill>
                <a:latin typeface="DejaVu Serif Bold"/>
              </a:rPr>
              <a:t> </a:t>
            </a:r>
            <a:r>
              <a:rPr lang="en-US" sz="2151" dirty="0" err="1">
                <a:solidFill>
                  <a:srgbClr val="000000"/>
                </a:solidFill>
                <a:latin typeface="DejaVu Serif Bold"/>
              </a:rPr>
              <a:t>cho</a:t>
            </a:r>
            <a:r>
              <a:rPr lang="en-US" sz="2151" dirty="0">
                <a:solidFill>
                  <a:srgbClr val="000000"/>
                </a:solidFill>
                <a:latin typeface="DejaVu Serif Bold"/>
              </a:rPr>
              <a:t> </a:t>
            </a:r>
            <a:r>
              <a:rPr lang="en-US" sz="2151" dirty="0" err="1">
                <a:solidFill>
                  <a:srgbClr val="000000"/>
                </a:solidFill>
                <a:latin typeface="DejaVu Serif Bold"/>
              </a:rPr>
              <a:t>vị</a:t>
            </a:r>
            <a:r>
              <a:rPr lang="en-US" sz="2151" dirty="0">
                <a:solidFill>
                  <a:srgbClr val="000000"/>
                </a:solidFill>
                <a:latin typeface="DejaVu Serif Bold"/>
              </a:rPr>
              <a:t> </a:t>
            </a:r>
            <a:r>
              <a:rPr lang="en-US" sz="2151" dirty="0" err="1">
                <a:solidFill>
                  <a:srgbClr val="000000"/>
                </a:solidFill>
                <a:latin typeface="DejaVu Serif Bold"/>
              </a:rPr>
              <a:t>thần</a:t>
            </a:r>
            <a:r>
              <a:rPr lang="en-US" sz="2151" dirty="0">
                <a:solidFill>
                  <a:srgbClr val="000000"/>
                </a:solidFill>
                <a:latin typeface="DejaVu Serif Bold"/>
              </a:rPr>
              <a:t> </a:t>
            </a:r>
            <a:r>
              <a:rPr lang="en-US" sz="2151" dirty="0" err="1">
                <a:solidFill>
                  <a:srgbClr val="000000"/>
                </a:solidFill>
                <a:latin typeface="DejaVu Serif Bold"/>
              </a:rPr>
              <a:t>ấy</a:t>
            </a:r>
            <a:r>
              <a:rPr lang="en-US" sz="2151" dirty="0">
                <a:solidFill>
                  <a:srgbClr val="000000"/>
                </a:solidFill>
                <a:latin typeface="DejaVu Serif Bold"/>
              </a:rPr>
              <a:t>”</a:t>
            </a:r>
          </a:p>
          <a:p>
            <a:pPr algn="ctr">
              <a:lnSpc>
                <a:spcPts val="3012"/>
              </a:lnSpc>
            </a:pPr>
            <a:r>
              <a:rPr lang="en-US" sz="2151" dirty="0">
                <a:solidFill>
                  <a:srgbClr val="000000"/>
                </a:solidFill>
                <a:latin typeface="DejaVu Serif Bold"/>
              </a:rPr>
              <a:t>    </a:t>
            </a:r>
            <a:r>
              <a:rPr lang="en-US" sz="2151" dirty="0" err="1">
                <a:solidFill>
                  <a:srgbClr val="000000"/>
                </a:solidFill>
                <a:latin typeface="DejaVu Serif Bold"/>
              </a:rPr>
              <a:t>Bịch</a:t>
            </a:r>
            <a:r>
              <a:rPr lang="en-US" sz="2151" dirty="0">
                <a:solidFill>
                  <a:srgbClr val="000000"/>
                </a:solidFill>
                <a:latin typeface="DejaVu Serif Bold"/>
              </a:rPr>
              <a:t> </a:t>
            </a:r>
            <a:r>
              <a:rPr lang="en-US" sz="2151" dirty="0" err="1">
                <a:solidFill>
                  <a:srgbClr val="000000"/>
                </a:solidFill>
                <a:latin typeface="DejaVu Serif Bold"/>
              </a:rPr>
              <a:t>rác</a:t>
            </a:r>
            <a:r>
              <a:rPr lang="en-US" sz="2151" dirty="0">
                <a:solidFill>
                  <a:srgbClr val="000000"/>
                </a:solidFill>
                <a:latin typeface="DejaVu Serif Bold"/>
              </a:rPr>
              <a:t> </a:t>
            </a:r>
            <a:r>
              <a:rPr lang="en-US" sz="2151" dirty="0" err="1">
                <a:solidFill>
                  <a:srgbClr val="000000"/>
                </a:solidFill>
                <a:latin typeface="DejaVu Serif Bold"/>
              </a:rPr>
              <a:t>nhỏ</a:t>
            </a:r>
            <a:r>
              <a:rPr lang="en-US" sz="2151" dirty="0">
                <a:solidFill>
                  <a:srgbClr val="000000"/>
                </a:solidFill>
                <a:latin typeface="DejaVu Serif Bold"/>
              </a:rPr>
              <a:t>: “</a:t>
            </a:r>
            <a:r>
              <a:rPr lang="en-US" sz="2151" dirty="0" err="1">
                <a:solidFill>
                  <a:srgbClr val="000000"/>
                </a:solidFill>
                <a:latin typeface="DejaVu Serif Bold"/>
              </a:rPr>
              <a:t>Vâng</a:t>
            </a:r>
            <a:r>
              <a:rPr lang="en-US" sz="2151" dirty="0">
                <a:solidFill>
                  <a:srgbClr val="000000"/>
                </a:solidFill>
                <a:latin typeface="DejaVu Serif Bold"/>
              </a:rPr>
              <a:t>, con </a:t>
            </a:r>
            <a:r>
              <a:rPr lang="en-US" sz="2151" dirty="0" err="1">
                <a:solidFill>
                  <a:srgbClr val="000000"/>
                </a:solidFill>
                <a:latin typeface="DejaVu Serif Bold"/>
              </a:rPr>
              <a:t>sẽ</a:t>
            </a:r>
            <a:r>
              <a:rPr lang="en-US" sz="2151" dirty="0">
                <a:solidFill>
                  <a:srgbClr val="000000"/>
                </a:solidFill>
                <a:latin typeface="DejaVu Serif Bold"/>
              </a:rPr>
              <a:t> </a:t>
            </a:r>
            <a:r>
              <a:rPr lang="en-US" sz="2151" dirty="0" err="1">
                <a:solidFill>
                  <a:srgbClr val="000000"/>
                </a:solidFill>
                <a:latin typeface="DejaVu Serif Bold"/>
              </a:rPr>
              <a:t>lên</a:t>
            </a:r>
            <a:r>
              <a:rPr lang="en-US" sz="2151" dirty="0">
                <a:solidFill>
                  <a:srgbClr val="000000"/>
                </a:solidFill>
                <a:latin typeface="DejaVu Serif Bold"/>
              </a:rPr>
              <a:t> </a:t>
            </a:r>
            <a:r>
              <a:rPr lang="en-US" sz="2151" dirty="0" err="1">
                <a:solidFill>
                  <a:srgbClr val="000000"/>
                </a:solidFill>
                <a:latin typeface="DejaVu Serif Bold"/>
              </a:rPr>
              <a:t>đường</a:t>
            </a:r>
            <a:r>
              <a:rPr lang="en-US" sz="2151" dirty="0">
                <a:solidFill>
                  <a:srgbClr val="000000"/>
                </a:solidFill>
                <a:latin typeface="DejaVu Serif Bold"/>
              </a:rPr>
              <a:t> </a:t>
            </a:r>
            <a:r>
              <a:rPr lang="en-US" sz="2151" dirty="0" err="1">
                <a:solidFill>
                  <a:srgbClr val="000000"/>
                </a:solidFill>
                <a:latin typeface="DejaVu Serif Bold"/>
              </a:rPr>
              <a:t>ngay</a:t>
            </a:r>
            <a:r>
              <a:rPr lang="en-US" sz="2151" dirty="0">
                <a:solidFill>
                  <a:srgbClr val="000000"/>
                </a:solidFill>
                <a:latin typeface="DejaVu Serif Bold"/>
              </a:rPr>
              <a:t>!”</a:t>
            </a:r>
          </a:p>
          <a:p>
            <a:pPr algn="ctr">
              <a:lnSpc>
                <a:spcPts val="3012"/>
              </a:lnSpc>
            </a:pPr>
            <a:r>
              <a:rPr lang="en-US" sz="2151" dirty="0" err="1">
                <a:solidFill>
                  <a:srgbClr val="000000"/>
                </a:solidFill>
                <a:latin typeface="DejaVu Serif Bold"/>
              </a:rPr>
              <a:t>Bịch</a:t>
            </a:r>
            <a:r>
              <a:rPr lang="en-US" sz="2151" dirty="0">
                <a:solidFill>
                  <a:srgbClr val="000000"/>
                </a:solidFill>
                <a:latin typeface="DejaVu Serif Bold"/>
              </a:rPr>
              <a:t> </a:t>
            </a:r>
            <a:r>
              <a:rPr lang="en-US" sz="2151" dirty="0" err="1">
                <a:solidFill>
                  <a:srgbClr val="000000"/>
                </a:solidFill>
                <a:latin typeface="DejaVu Serif Bold"/>
              </a:rPr>
              <a:t>rác</a:t>
            </a:r>
            <a:r>
              <a:rPr lang="en-US" sz="2151" dirty="0">
                <a:solidFill>
                  <a:srgbClr val="000000"/>
                </a:solidFill>
                <a:latin typeface="DejaVu Serif Bold"/>
              </a:rPr>
              <a:t> </a:t>
            </a:r>
            <a:r>
              <a:rPr lang="en-US" sz="2151" dirty="0" err="1">
                <a:solidFill>
                  <a:srgbClr val="000000"/>
                </a:solidFill>
                <a:latin typeface="DejaVu Serif Bold"/>
              </a:rPr>
              <a:t>nhỏ</a:t>
            </a:r>
            <a:r>
              <a:rPr lang="en-US" sz="2151" dirty="0">
                <a:solidFill>
                  <a:srgbClr val="000000"/>
                </a:solidFill>
                <a:latin typeface="DejaVu Serif Bold"/>
              </a:rPr>
              <a:t> </a:t>
            </a:r>
            <a:r>
              <a:rPr lang="en-US" sz="2151" dirty="0" err="1">
                <a:solidFill>
                  <a:srgbClr val="000000"/>
                </a:solidFill>
                <a:latin typeface="DejaVu Serif Bold"/>
              </a:rPr>
              <a:t>hào</a:t>
            </a:r>
            <a:r>
              <a:rPr lang="en-US" sz="2151" dirty="0">
                <a:solidFill>
                  <a:srgbClr val="000000"/>
                </a:solidFill>
                <a:latin typeface="DejaVu Serif Bold"/>
              </a:rPr>
              <a:t> </a:t>
            </a:r>
            <a:r>
              <a:rPr lang="en-US" sz="2151" dirty="0" err="1">
                <a:solidFill>
                  <a:srgbClr val="000000"/>
                </a:solidFill>
                <a:latin typeface="DejaVu Serif Bold"/>
              </a:rPr>
              <a:t>hứng</a:t>
            </a:r>
            <a:r>
              <a:rPr lang="en-US" sz="2151" dirty="0">
                <a:solidFill>
                  <a:srgbClr val="000000"/>
                </a:solidFill>
                <a:latin typeface="DejaVu Serif Bold"/>
              </a:rPr>
              <a:t> </a:t>
            </a:r>
            <a:r>
              <a:rPr lang="en-US" sz="2151" dirty="0" err="1">
                <a:solidFill>
                  <a:srgbClr val="000000"/>
                </a:solidFill>
                <a:latin typeface="DejaVu Serif Bold"/>
              </a:rPr>
              <a:t>lên</a:t>
            </a:r>
            <a:r>
              <a:rPr lang="en-US" sz="2151" dirty="0">
                <a:solidFill>
                  <a:srgbClr val="000000"/>
                </a:solidFill>
                <a:latin typeface="DejaVu Serif Bold"/>
              </a:rPr>
              <a:t> </a:t>
            </a:r>
            <a:r>
              <a:rPr lang="en-US" sz="2151" dirty="0" err="1">
                <a:solidFill>
                  <a:srgbClr val="000000"/>
                </a:solidFill>
                <a:latin typeface="DejaVu Serif Bold"/>
              </a:rPr>
              <a:t>đường</a:t>
            </a:r>
            <a:r>
              <a:rPr lang="en-US" sz="2151" dirty="0">
                <a:solidFill>
                  <a:srgbClr val="000000"/>
                </a:solidFill>
                <a:latin typeface="DejaVu Serif Bold"/>
              </a:rPr>
              <a:t>. </a:t>
            </a:r>
            <a:r>
              <a:rPr lang="en-US" sz="2151" dirty="0" err="1">
                <a:solidFill>
                  <a:srgbClr val="000000"/>
                </a:solidFill>
                <a:latin typeface="DejaVu Serif Bold"/>
              </a:rPr>
              <a:t>Trên</a:t>
            </a:r>
            <a:r>
              <a:rPr lang="en-US" sz="2151" dirty="0">
                <a:solidFill>
                  <a:srgbClr val="000000"/>
                </a:solidFill>
                <a:latin typeface="DejaVu Serif Bold"/>
              </a:rPr>
              <a:t> </a:t>
            </a:r>
            <a:r>
              <a:rPr lang="en-US" sz="2151" dirty="0" err="1">
                <a:solidFill>
                  <a:srgbClr val="000000"/>
                </a:solidFill>
                <a:latin typeface="DejaVu Serif Bold"/>
              </a:rPr>
              <a:t>đường</a:t>
            </a:r>
            <a:r>
              <a:rPr lang="en-US" sz="2151" dirty="0">
                <a:solidFill>
                  <a:srgbClr val="000000"/>
                </a:solidFill>
                <a:latin typeface="DejaVu Serif Bold"/>
              </a:rPr>
              <a:t> </a:t>
            </a:r>
            <a:r>
              <a:rPr lang="en-US" sz="2151" dirty="0" err="1">
                <a:solidFill>
                  <a:srgbClr val="000000"/>
                </a:solidFill>
                <a:latin typeface="DejaVu Serif Bold"/>
              </a:rPr>
              <a:t>đi</a:t>
            </a:r>
            <a:r>
              <a:rPr lang="en-US" sz="2151" dirty="0">
                <a:solidFill>
                  <a:srgbClr val="000000"/>
                </a:solidFill>
                <a:latin typeface="DejaVu Serif Bold"/>
              </a:rPr>
              <a:t>, </a:t>
            </a:r>
            <a:r>
              <a:rPr lang="en-US" sz="2151" dirty="0" err="1">
                <a:solidFill>
                  <a:srgbClr val="000000"/>
                </a:solidFill>
                <a:latin typeface="DejaVu Serif Bold"/>
              </a:rPr>
              <a:t>bịch</a:t>
            </a:r>
            <a:r>
              <a:rPr lang="en-US" sz="2151" dirty="0">
                <a:solidFill>
                  <a:srgbClr val="000000"/>
                </a:solidFill>
                <a:latin typeface="DejaVu Serif Bold"/>
              </a:rPr>
              <a:t> </a:t>
            </a:r>
            <a:r>
              <a:rPr lang="en-US" sz="2151" dirty="0" err="1">
                <a:solidFill>
                  <a:srgbClr val="000000"/>
                </a:solidFill>
                <a:latin typeface="DejaVu Serif Bold"/>
              </a:rPr>
              <a:t>rác</a:t>
            </a:r>
            <a:r>
              <a:rPr lang="en-US" sz="2151" dirty="0">
                <a:solidFill>
                  <a:srgbClr val="000000"/>
                </a:solidFill>
                <a:latin typeface="DejaVu Serif Bold"/>
              </a:rPr>
              <a:t> </a:t>
            </a:r>
            <a:r>
              <a:rPr lang="en-US" sz="2151" dirty="0" err="1">
                <a:solidFill>
                  <a:srgbClr val="000000"/>
                </a:solidFill>
                <a:latin typeface="DejaVu Serif Bold"/>
              </a:rPr>
              <a:t>nhỏ</a:t>
            </a:r>
            <a:r>
              <a:rPr lang="en-US" sz="2151" dirty="0">
                <a:solidFill>
                  <a:srgbClr val="000000"/>
                </a:solidFill>
                <a:latin typeface="DejaVu Serif Bold"/>
              </a:rPr>
              <a:t> </a:t>
            </a:r>
            <a:r>
              <a:rPr lang="en-US" sz="2151" dirty="0" err="1">
                <a:solidFill>
                  <a:srgbClr val="000000"/>
                </a:solidFill>
                <a:latin typeface="DejaVu Serif Bold"/>
              </a:rPr>
              <a:t>gặp</a:t>
            </a:r>
            <a:r>
              <a:rPr lang="en-US" sz="2151" dirty="0">
                <a:solidFill>
                  <a:srgbClr val="000000"/>
                </a:solidFill>
                <a:latin typeface="DejaVu Serif Bold"/>
              </a:rPr>
              <a:t> </a:t>
            </a:r>
            <a:r>
              <a:rPr lang="en-US" sz="2151" dirty="0" err="1">
                <a:solidFill>
                  <a:srgbClr val="000000"/>
                </a:solidFill>
                <a:latin typeface="DejaVu Serif Bold"/>
              </a:rPr>
              <a:t>các</a:t>
            </a:r>
            <a:r>
              <a:rPr lang="en-US" sz="2151" dirty="0">
                <a:solidFill>
                  <a:srgbClr val="000000"/>
                </a:solidFill>
                <a:latin typeface="DejaVu Serif Bold"/>
              </a:rPr>
              <a:t> </a:t>
            </a:r>
            <a:r>
              <a:rPr lang="en-US" sz="2151" dirty="0" err="1">
                <a:solidFill>
                  <a:srgbClr val="000000"/>
                </a:solidFill>
                <a:latin typeface="DejaVu Serif Bold"/>
              </a:rPr>
              <a:t>bạn</a:t>
            </a:r>
            <a:r>
              <a:rPr lang="en-US" sz="2151" dirty="0">
                <a:solidFill>
                  <a:srgbClr val="000000"/>
                </a:solidFill>
                <a:latin typeface="DejaVu Serif Bold"/>
              </a:rPr>
              <a:t> </a:t>
            </a:r>
            <a:r>
              <a:rPr lang="en-US" sz="2151" dirty="0" err="1">
                <a:solidFill>
                  <a:srgbClr val="000000"/>
                </a:solidFill>
                <a:latin typeface="DejaVu Serif Bold"/>
              </a:rPr>
              <a:t>rau</a:t>
            </a:r>
            <a:r>
              <a:rPr lang="en-US" sz="2151" dirty="0">
                <a:solidFill>
                  <a:srgbClr val="000000"/>
                </a:solidFill>
                <a:latin typeface="DejaVu Serif Bold"/>
              </a:rPr>
              <a:t> </a:t>
            </a:r>
            <a:r>
              <a:rPr lang="en-US" sz="2151" dirty="0" err="1">
                <a:solidFill>
                  <a:srgbClr val="000000"/>
                </a:solidFill>
                <a:latin typeface="DejaVu Serif Bold"/>
              </a:rPr>
              <a:t>quả</a:t>
            </a:r>
            <a:r>
              <a:rPr lang="en-US" sz="2151" dirty="0">
                <a:solidFill>
                  <a:srgbClr val="000000"/>
                </a:solidFill>
                <a:latin typeface="DejaVu Serif Bold"/>
              </a:rPr>
              <a:t> </a:t>
            </a:r>
            <a:r>
              <a:rPr lang="en-US" sz="2151" dirty="0" err="1">
                <a:solidFill>
                  <a:srgbClr val="000000"/>
                </a:solidFill>
                <a:latin typeface="DejaVu Serif Bold"/>
              </a:rPr>
              <a:t>héo</a:t>
            </a:r>
            <a:r>
              <a:rPr lang="en-US" sz="2151" dirty="0">
                <a:solidFill>
                  <a:srgbClr val="000000"/>
                </a:solidFill>
                <a:latin typeface="DejaVu Serif Bold"/>
              </a:rPr>
              <a:t>, </a:t>
            </a:r>
            <a:r>
              <a:rPr lang="en-US" sz="2151" dirty="0" err="1">
                <a:solidFill>
                  <a:srgbClr val="000000"/>
                </a:solidFill>
                <a:latin typeface="DejaVu Serif Bold"/>
              </a:rPr>
              <a:t>cơm</a:t>
            </a:r>
            <a:r>
              <a:rPr lang="en-US" sz="2151" dirty="0">
                <a:solidFill>
                  <a:srgbClr val="000000"/>
                </a:solidFill>
                <a:latin typeface="DejaVu Serif Bold"/>
              </a:rPr>
              <a:t> </a:t>
            </a:r>
            <a:r>
              <a:rPr lang="en-US" sz="2151" dirty="0" err="1">
                <a:solidFill>
                  <a:srgbClr val="000000"/>
                </a:solidFill>
                <a:latin typeface="DejaVu Serif Bold"/>
              </a:rPr>
              <a:t>thừa</a:t>
            </a:r>
            <a:r>
              <a:rPr lang="en-US" sz="2151" dirty="0">
                <a:solidFill>
                  <a:srgbClr val="000000"/>
                </a:solidFill>
                <a:latin typeface="DejaVu Serif Bold"/>
              </a:rPr>
              <a:t>, </a:t>
            </a:r>
            <a:r>
              <a:rPr lang="en-US" sz="2151" dirty="0" err="1">
                <a:solidFill>
                  <a:srgbClr val="000000"/>
                </a:solidFill>
                <a:latin typeface="DejaVu Serif Bold"/>
              </a:rPr>
              <a:t>lá</a:t>
            </a:r>
            <a:r>
              <a:rPr lang="en-US" sz="2151" dirty="0">
                <a:solidFill>
                  <a:srgbClr val="000000"/>
                </a:solidFill>
                <a:latin typeface="DejaVu Serif Bold"/>
              </a:rPr>
              <a:t> </a:t>
            </a:r>
            <a:r>
              <a:rPr lang="en-US" sz="2151" dirty="0" err="1">
                <a:solidFill>
                  <a:srgbClr val="000000"/>
                </a:solidFill>
                <a:latin typeface="DejaVu Serif Bold"/>
              </a:rPr>
              <a:t>cây</a:t>
            </a:r>
            <a:r>
              <a:rPr lang="en-US" sz="2151" dirty="0">
                <a:solidFill>
                  <a:srgbClr val="000000"/>
                </a:solidFill>
                <a:latin typeface="DejaVu Serif Bold"/>
              </a:rPr>
              <a:t>,…</a:t>
            </a:r>
          </a:p>
          <a:p>
            <a:pPr algn="ctr">
              <a:lnSpc>
                <a:spcPts val="3012"/>
              </a:lnSpc>
            </a:pPr>
            <a:endParaRPr lang="en-US" sz="2151" dirty="0">
              <a:solidFill>
                <a:srgbClr val="000000"/>
              </a:solidFill>
              <a:latin typeface="DejaVu Serif Bold"/>
            </a:endParaRPr>
          </a:p>
        </p:txBody>
      </p:sp>
      <p:sp>
        <p:nvSpPr>
          <p:cNvPr id="6" name="Freeform 6"/>
          <p:cNvSpPr/>
          <p:nvPr/>
        </p:nvSpPr>
        <p:spPr>
          <a:xfrm>
            <a:off x="9022270" y="1290695"/>
            <a:ext cx="2611028" cy="4114800"/>
          </a:xfrm>
          <a:custGeom>
            <a:avLst/>
            <a:gdLst/>
            <a:ahLst/>
            <a:cxnLst/>
            <a:rect l="l" t="t" r="r" b="b"/>
            <a:pathLst>
              <a:path w="2611028" h="4114800">
                <a:moveTo>
                  <a:pt x="0" y="0"/>
                </a:moveTo>
                <a:lnTo>
                  <a:pt x="2611028" y="0"/>
                </a:lnTo>
                <a:lnTo>
                  <a:pt x="2611028"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36283" y="6172200"/>
            <a:ext cx="3729038" cy="4114800"/>
          </a:xfrm>
          <a:custGeom>
            <a:avLst/>
            <a:gdLst/>
            <a:ahLst/>
            <a:cxnLst/>
            <a:rect l="l" t="t" r="r" b="b"/>
            <a:pathLst>
              <a:path w="3729038" h="4114800">
                <a:moveTo>
                  <a:pt x="0" y="0"/>
                </a:moveTo>
                <a:lnTo>
                  <a:pt x="3729037" y="0"/>
                </a:lnTo>
                <a:lnTo>
                  <a:pt x="372903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633298" y="1290695"/>
            <a:ext cx="6151626" cy="8229600"/>
          </a:xfrm>
          <a:custGeom>
            <a:avLst/>
            <a:gdLst/>
            <a:ahLst/>
            <a:cxnLst/>
            <a:rect l="l" t="t" r="r" b="b"/>
            <a:pathLst>
              <a:path w="6151626" h="8229600">
                <a:moveTo>
                  <a:pt x="0" y="0"/>
                </a:moveTo>
                <a:lnTo>
                  <a:pt x="6151626" y="0"/>
                </a:lnTo>
                <a:lnTo>
                  <a:pt x="6151626" y="8229600"/>
                </a:lnTo>
                <a:lnTo>
                  <a:pt x="0" y="8229600"/>
                </a:lnTo>
                <a:lnTo>
                  <a:pt x="0" y="0"/>
                </a:lnTo>
                <a:close/>
              </a:path>
            </a:pathLst>
          </a:custGeom>
          <a:blipFill>
            <a:blip r:embed="rId4"/>
            <a:stretch>
              <a:fillRect/>
            </a:stretch>
          </a:blipFill>
        </p:spPr>
      </p:sp>
      <p:sp>
        <p:nvSpPr>
          <p:cNvPr id="4" name="Freeform 4"/>
          <p:cNvSpPr/>
          <p:nvPr/>
        </p:nvSpPr>
        <p:spPr>
          <a:xfrm>
            <a:off x="9022270" y="1290695"/>
            <a:ext cx="2611028" cy="4114800"/>
          </a:xfrm>
          <a:custGeom>
            <a:avLst/>
            <a:gdLst/>
            <a:ahLst/>
            <a:cxnLst/>
            <a:rect l="l" t="t" r="r" b="b"/>
            <a:pathLst>
              <a:path w="2611028" h="4114800">
                <a:moveTo>
                  <a:pt x="0" y="0"/>
                </a:moveTo>
                <a:lnTo>
                  <a:pt x="2611028" y="0"/>
                </a:lnTo>
                <a:lnTo>
                  <a:pt x="261102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183210" y="308882"/>
            <a:ext cx="8839060" cy="5863318"/>
          </a:xfrm>
          <a:prstGeom prst="rect">
            <a:avLst/>
          </a:prstGeom>
        </p:spPr>
        <p:txBody>
          <a:bodyPr lIns="0" tIns="0" rIns="0" bIns="0" rtlCol="0" anchor="t">
            <a:spAutoFit/>
          </a:bodyPr>
          <a:lstStyle/>
          <a:p>
            <a:pPr algn="ctr">
              <a:lnSpc>
                <a:spcPts val="3518"/>
              </a:lnSpc>
            </a:pPr>
            <a:r>
              <a:rPr lang="en-US" sz="2513">
                <a:solidFill>
                  <a:srgbClr val="000000"/>
                </a:solidFill>
                <a:latin typeface="DejaVu Serif Bold"/>
              </a:rPr>
              <a:t>Rau quả héo, cơm thừa, lá cây: Bịch rác nhỏ ơi, cậu đi đâu thế?</a:t>
            </a:r>
          </a:p>
          <a:p>
            <a:pPr algn="ctr">
              <a:lnSpc>
                <a:spcPts val="3518"/>
              </a:lnSpc>
            </a:pPr>
            <a:r>
              <a:rPr lang="en-US" sz="2513">
                <a:solidFill>
                  <a:srgbClr val="000000"/>
                </a:solidFill>
                <a:latin typeface="DejaVu Serif Bold"/>
              </a:rPr>
              <a:t> Bịch rác nhỏ: Mình đi giải thoát cho vị thần 3T để vị thần giúp cho chúng mình không còn là rác vô dụng mà chuyển hóa thành những thứ có ích.</a:t>
            </a:r>
          </a:p>
          <a:p>
            <a:pPr algn="ctr">
              <a:lnSpc>
                <a:spcPts val="3518"/>
              </a:lnSpc>
            </a:pPr>
            <a:r>
              <a:rPr lang="en-US" sz="2513">
                <a:solidFill>
                  <a:srgbClr val="000000"/>
                </a:solidFill>
                <a:latin typeface="DejaVu Serif Bold"/>
              </a:rPr>
              <a:t> Rau quả héo, cơm thừa, lá cây: A, vậy cho chúng mình đi với!</a:t>
            </a:r>
          </a:p>
          <a:p>
            <a:pPr algn="ctr">
              <a:lnSpc>
                <a:spcPts val="3518"/>
              </a:lnSpc>
            </a:pPr>
            <a:r>
              <a:rPr lang="en-US" sz="2513">
                <a:solidFill>
                  <a:srgbClr val="000000"/>
                </a:solidFill>
                <a:latin typeface="DejaVu Serif Bold"/>
              </a:rPr>
              <a:t>Bịch rác nhỏ: Được thôi, chúng ta cùng đi!</a:t>
            </a:r>
          </a:p>
          <a:p>
            <a:pPr algn="ctr">
              <a:lnSpc>
                <a:spcPts val="3518"/>
              </a:lnSpc>
            </a:pPr>
            <a:r>
              <a:rPr lang="en-US" sz="2513">
                <a:solidFill>
                  <a:srgbClr val="000000"/>
                </a:solidFill>
                <a:latin typeface="DejaVu Serif Bold"/>
              </a:rPr>
              <a:t>Cả bọn cùng lên đường, các bạn rác như chai nhựa, thủy tinh, hộp giấy, vải, bóng đèn, điện thoại, pin, gạch,… cũng nhập hội. Cả bọn hùng dũng tiến tới ngọn núi giam cầm vị thần 3T.</a:t>
            </a:r>
          </a:p>
          <a:p>
            <a:pPr algn="ctr">
              <a:lnSpc>
                <a:spcPts val="3518"/>
              </a:lnSpc>
            </a:pPr>
            <a:endParaRPr lang="en-US" sz="2513">
              <a:solidFill>
                <a:srgbClr val="000000"/>
              </a:solidFill>
              <a:latin typeface="DejaVu Serif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3643250"/>
            <a:ext cx="8271487" cy="5994458"/>
          </a:xfrm>
          <a:custGeom>
            <a:avLst/>
            <a:gdLst/>
            <a:ahLst/>
            <a:cxnLst/>
            <a:rect l="l" t="t" r="r" b="b"/>
            <a:pathLst>
              <a:path w="8271487" h="5994458">
                <a:moveTo>
                  <a:pt x="0" y="0"/>
                </a:moveTo>
                <a:lnTo>
                  <a:pt x="8271487" y="0"/>
                </a:lnTo>
                <a:lnTo>
                  <a:pt x="8271487" y="5994458"/>
                </a:lnTo>
                <a:lnTo>
                  <a:pt x="0" y="5994458"/>
                </a:lnTo>
                <a:lnTo>
                  <a:pt x="0" y="0"/>
                </a:lnTo>
                <a:close/>
              </a:path>
            </a:pathLst>
          </a:custGeom>
          <a:blipFill>
            <a:blip r:embed="rId2">
              <a:extLst>
                <a:ext uri="{96DAC541-7B7A-43D3-8B79-37D633B846F1}">
                  <asvg:svgBlip xmlns:asvg="http://schemas.microsoft.com/office/drawing/2016/SVG/main" xmlns="" r:embed="rId3"/>
                </a:ext>
              </a:extLst>
            </a:blip>
            <a:stretch>
              <a:fillRect r="-29029"/>
            </a:stretch>
          </a:blipFill>
        </p:spPr>
      </p:sp>
      <p:sp>
        <p:nvSpPr>
          <p:cNvPr id="3" name="TextBox 3"/>
          <p:cNvSpPr txBox="1"/>
          <p:nvPr/>
        </p:nvSpPr>
        <p:spPr>
          <a:xfrm>
            <a:off x="432731" y="579470"/>
            <a:ext cx="7616428" cy="9707530"/>
          </a:xfrm>
          <a:prstGeom prst="rect">
            <a:avLst/>
          </a:prstGeom>
        </p:spPr>
        <p:txBody>
          <a:bodyPr lIns="0" tIns="0" rIns="0" bIns="0" rtlCol="0" anchor="t">
            <a:spAutoFit/>
          </a:bodyPr>
          <a:lstStyle/>
          <a:p>
            <a:pPr algn="ctr">
              <a:lnSpc>
                <a:spcPts val="3031"/>
              </a:lnSpc>
            </a:pPr>
            <a:r>
              <a:rPr lang="en-US" sz="2165">
                <a:solidFill>
                  <a:srgbClr val="000000"/>
                </a:solidFill>
                <a:latin typeface="DejaVu Serif Bold"/>
              </a:rPr>
              <a:t>Canh giữ ngọn núi là 2 tên Ngu Ngốc và Lãng Phí. Đây là hai đứa con của đức vua Vô Dụng và hoàng hậu Phế Thải. Cuộc chiến giữa hai bên diễn ra vô cùng ác liệt. Và kết quả, chính nghĩa tất thắng</a:t>
            </a:r>
          </a:p>
          <a:p>
            <a:pPr algn="ctr">
              <a:lnSpc>
                <a:spcPts val="3031"/>
              </a:lnSpc>
            </a:pPr>
            <a:r>
              <a:rPr lang="en-US" sz="2165">
                <a:solidFill>
                  <a:srgbClr val="000000"/>
                </a:solidFill>
                <a:latin typeface="DejaVu Serif Bold"/>
              </a:rPr>
              <a:t>Vị thần 3T: Cảm cơn các cháu đã giải thoát cho ta. Các cháu muốn gặp ta có việc gì vậy?</a:t>
            </a:r>
          </a:p>
          <a:p>
            <a:pPr algn="ctr">
              <a:lnSpc>
                <a:spcPts val="3031"/>
              </a:lnSpc>
            </a:pPr>
            <a:r>
              <a:rPr lang="en-US" sz="2165">
                <a:solidFill>
                  <a:srgbClr val="000000"/>
                </a:solidFill>
                <a:latin typeface="DejaVu Serif Bold"/>
              </a:rPr>
              <a:t>Bịch rác nhỏ, cơm thừa, lá cây, chai nhựa bóng đèn, gạch: Chúng cháu muốn thần giúp vương quốc rác này thoát khỏi sự hôi thối ạ!</a:t>
            </a:r>
          </a:p>
          <a:p>
            <a:pPr algn="ctr">
              <a:lnSpc>
                <a:spcPts val="3031"/>
              </a:lnSpc>
            </a:pPr>
            <a:r>
              <a:rPr lang="en-US" sz="2165">
                <a:solidFill>
                  <a:srgbClr val="000000"/>
                </a:solidFill>
                <a:latin typeface="DejaVu Serif Bold"/>
              </a:rPr>
              <a:t>Vị thần sau khi được giải thoát, lắng nghe nguyện vọng của rác và lập tức dùng phép thuật của mình để phân rác thành 3 loại</a:t>
            </a:r>
          </a:p>
          <a:p>
            <a:pPr algn="ctr">
              <a:lnSpc>
                <a:spcPts val="3031"/>
              </a:lnSpc>
            </a:pPr>
            <a:r>
              <a:rPr lang="en-US" sz="2165">
                <a:solidFill>
                  <a:srgbClr val="000000"/>
                </a:solidFill>
                <a:latin typeface="DejaVu Serif Bold"/>
              </a:rPr>
              <a:t>Loại thứ nhất là rác hữu cơ gồm thức ăn thừa, lá cây, rau quả héo…Các rác này được ủ thành phân bón cho cây hoặc chôn lấp để tạo thành khí bioga cung cấp năng lượng.</a:t>
            </a:r>
          </a:p>
          <a:p>
            <a:pPr algn="ctr">
              <a:lnSpc>
                <a:spcPts val="3031"/>
              </a:lnSpc>
            </a:pPr>
            <a:r>
              <a:rPr lang="en-US" sz="2165">
                <a:solidFill>
                  <a:srgbClr val="000000"/>
                </a:solidFill>
                <a:latin typeface="DejaVu Serif Bold"/>
              </a:rPr>
              <a:t>Loại thứ hai là rác tái chế như giấy, chai nhựa, thủy tinh, vải sợi, vỏ hộp, túi nhựa có thể tái sử dụng và tái chế.</a:t>
            </a:r>
          </a:p>
          <a:p>
            <a:pPr algn="ctr">
              <a:lnSpc>
                <a:spcPts val="3031"/>
              </a:lnSpc>
            </a:pPr>
            <a:r>
              <a:rPr lang="en-US" sz="2165">
                <a:solidFill>
                  <a:srgbClr val="000000"/>
                </a:solidFill>
                <a:latin typeface="DejaVu Serif Bold"/>
              </a:rPr>
              <a:t>Loại thứ ba là rác vô cơ như gạch, sành, sứ sẽ được xử lí bằng cách chôn lấp. Đối với điện thoại, ti vi hỏng, pin, bóng đèn là chất thải nguy hại sẽ được thu gom và xử lí riêng.</a:t>
            </a:r>
          </a:p>
          <a:p>
            <a:pPr algn="ctr">
              <a:lnSpc>
                <a:spcPts val="3031"/>
              </a:lnSpc>
            </a:pPr>
            <a:endParaRPr lang="en-US" sz="2165">
              <a:solidFill>
                <a:srgbClr val="000000"/>
              </a:solidFill>
              <a:latin typeface="DejaVu Serif Bo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70195" y="210683"/>
            <a:ext cx="6208212" cy="3298113"/>
          </a:xfrm>
          <a:custGeom>
            <a:avLst/>
            <a:gdLst/>
            <a:ahLst/>
            <a:cxnLst/>
            <a:rect l="l" t="t" r="r" b="b"/>
            <a:pathLst>
              <a:path w="6208212" h="3298113">
                <a:moveTo>
                  <a:pt x="0" y="0"/>
                </a:moveTo>
                <a:lnTo>
                  <a:pt x="6208212" y="0"/>
                </a:lnTo>
                <a:lnTo>
                  <a:pt x="6208212" y="3298113"/>
                </a:lnTo>
                <a:lnTo>
                  <a:pt x="0" y="3298113"/>
                </a:lnTo>
                <a:lnTo>
                  <a:pt x="0" y="0"/>
                </a:lnTo>
                <a:close/>
              </a:path>
            </a:pathLst>
          </a:custGeom>
          <a:blipFill>
            <a:blip r:embed="rId2"/>
            <a:stretch>
              <a:fillRect/>
            </a:stretch>
          </a:blipFill>
        </p:spPr>
      </p:sp>
      <p:sp>
        <p:nvSpPr>
          <p:cNvPr id="3" name="Freeform 3"/>
          <p:cNvSpPr/>
          <p:nvPr/>
        </p:nvSpPr>
        <p:spPr>
          <a:xfrm>
            <a:off x="6437954" y="4976240"/>
            <a:ext cx="7420412" cy="4925298"/>
          </a:xfrm>
          <a:custGeom>
            <a:avLst/>
            <a:gdLst/>
            <a:ahLst/>
            <a:cxnLst/>
            <a:rect l="l" t="t" r="r" b="b"/>
            <a:pathLst>
              <a:path w="7420412" h="4925298">
                <a:moveTo>
                  <a:pt x="0" y="0"/>
                </a:moveTo>
                <a:lnTo>
                  <a:pt x="7420412" y="0"/>
                </a:lnTo>
                <a:lnTo>
                  <a:pt x="7420412" y="4925298"/>
                </a:lnTo>
                <a:lnTo>
                  <a:pt x="0" y="4925298"/>
                </a:lnTo>
                <a:lnTo>
                  <a:pt x="0" y="0"/>
                </a:lnTo>
                <a:close/>
              </a:path>
            </a:pathLst>
          </a:custGeom>
          <a:blipFill>
            <a:blip r:embed="rId3"/>
            <a:stretch>
              <a:fillRect/>
            </a:stretch>
          </a:blipFill>
        </p:spPr>
      </p:sp>
      <p:sp>
        <p:nvSpPr>
          <p:cNvPr id="4" name="Freeform 4"/>
          <p:cNvSpPr/>
          <p:nvPr/>
        </p:nvSpPr>
        <p:spPr>
          <a:xfrm>
            <a:off x="3387124" y="3157948"/>
            <a:ext cx="3291744" cy="5955804"/>
          </a:xfrm>
          <a:custGeom>
            <a:avLst/>
            <a:gdLst/>
            <a:ahLst/>
            <a:cxnLst/>
            <a:rect l="l" t="t" r="r" b="b"/>
            <a:pathLst>
              <a:path w="3291744" h="5955804">
                <a:moveTo>
                  <a:pt x="0" y="0"/>
                </a:moveTo>
                <a:lnTo>
                  <a:pt x="3291744" y="0"/>
                </a:lnTo>
                <a:lnTo>
                  <a:pt x="3291744" y="5955804"/>
                </a:lnTo>
                <a:lnTo>
                  <a:pt x="0" y="5955804"/>
                </a:lnTo>
                <a:lnTo>
                  <a:pt x="0" y="0"/>
                </a:lnTo>
                <a:close/>
              </a:path>
            </a:pathLst>
          </a:custGeom>
          <a:blipFill>
            <a:blip r:embed="rId4"/>
            <a:stretch>
              <a:fillRect r="-72563"/>
            </a:stretch>
          </a:blipFill>
        </p:spPr>
      </p:sp>
      <p:sp>
        <p:nvSpPr>
          <p:cNvPr id="5" name="TextBox 5"/>
          <p:cNvSpPr txBox="1"/>
          <p:nvPr/>
        </p:nvSpPr>
        <p:spPr>
          <a:xfrm>
            <a:off x="878722" y="1354279"/>
            <a:ext cx="9929515" cy="90614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Giữ gìn vệ sinh môi trường</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80">
                                          <p:stCondLst>
                                            <p:cond delay="0"/>
                                          </p:stCondLst>
                                        </p:cTn>
                                        <p:tgtEl>
                                          <p:spTgt spid="5"/>
                                        </p:tgtEl>
                                      </p:cBhvr>
                                    </p:animEffect>
                                    <p:anim calcmode="lin" valueType="num">
                                      <p:cBhvr>
                                        <p:cTn id="5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gtEl>
                                      </p:cBhvr>
                                      <p:to x="100000" y="60000"/>
                                    </p:animScale>
                                    <p:animScale>
                                      <p:cBhvr>
                                        <p:cTn id="62" dur="166" decel="50000">
                                          <p:stCondLst>
                                            <p:cond delay="676"/>
                                          </p:stCondLst>
                                        </p:cTn>
                                        <p:tgtEl>
                                          <p:spTgt spid="5"/>
                                        </p:tgtEl>
                                      </p:cBhvr>
                                      <p:to x="100000" y="100000"/>
                                    </p:animScale>
                                    <p:animScale>
                                      <p:cBhvr>
                                        <p:cTn id="63" dur="26">
                                          <p:stCondLst>
                                            <p:cond delay="1312"/>
                                          </p:stCondLst>
                                        </p:cTn>
                                        <p:tgtEl>
                                          <p:spTgt spid="5"/>
                                        </p:tgtEl>
                                      </p:cBhvr>
                                      <p:to x="100000" y="80000"/>
                                    </p:animScale>
                                    <p:animScale>
                                      <p:cBhvr>
                                        <p:cTn id="64" dur="166" decel="50000">
                                          <p:stCondLst>
                                            <p:cond delay="1338"/>
                                          </p:stCondLst>
                                        </p:cTn>
                                        <p:tgtEl>
                                          <p:spTgt spid="5"/>
                                        </p:tgtEl>
                                      </p:cBhvr>
                                      <p:to x="100000" y="100000"/>
                                    </p:animScale>
                                    <p:animScale>
                                      <p:cBhvr>
                                        <p:cTn id="65" dur="26">
                                          <p:stCondLst>
                                            <p:cond delay="1642"/>
                                          </p:stCondLst>
                                        </p:cTn>
                                        <p:tgtEl>
                                          <p:spTgt spid="5"/>
                                        </p:tgtEl>
                                      </p:cBhvr>
                                      <p:to x="100000" y="90000"/>
                                    </p:animScale>
                                    <p:animScale>
                                      <p:cBhvr>
                                        <p:cTn id="66" dur="166" decel="50000">
                                          <p:stCondLst>
                                            <p:cond delay="1668"/>
                                          </p:stCondLst>
                                        </p:cTn>
                                        <p:tgtEl>
                                          <p:spTgt spid="5"/>
                                        </p:tgtEl>
                                      </p:cBhvr>
                                      <p:to x="100000" y="100000"/>
                                    </p:animScale>
                                    <p:animScale>
                                      <p:cBhvr>
                                        <p:cTn id="67" dur="26">
                                          <p:stCondLst>
                                            <p:cond delay="1808"/>
                                          </p:stCondLst>
                                        </p:cTn>
                                        <p:tgtEl>
                                          <p:spTgt spid="5"/>
                                        </p:tgtEl>
                                      </p:cBhvr>
                                      <p:to x="100000" y="95000"/>
                                    </p:animScale>
                                    <p:animScale>
                                      <p:cBhvr>
                                        <p:cTn id="6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813</Words>
  <Application>Microsoft Office PowerPoint</Application>
  <PresentationFormat>Custom</PresentationFormat>
  <Paragraphs>28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Times New Roman</vt:lpstr>
      <vt:lpstr>Arial</vt:lpstr>
      <vt:lpstr>DejaVu Serif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Truyện Vương quốc rác</dc:title>
  <dc:creator>GHC</dc:creator>
  <cp:lastModifiedBy>PHUONG</cp:lastModifiedBy>
  <cp:revision>4</cp:revision>
  <dcterms:created xsi:type="dcterms:W3CDTF">2006-08-16T00:00:00Z</dcterms:created>
  <dcterms:modified xsi:type="dcterms:W3CDTF">2025-05-19T01:06:35Z</dcterms:modified>
  <dc:identifier>DAGEdm8X0eQ</dc:identifier>
</cp:coreProperties>
</file>