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1" r:id="rId3"/>
    <p:sldId id="295" r:id="rId4"/>
    <p:sldId id="296" r:id="rId5"/>
    <p:sldId id="262" r:id="rId6"/>
    <p:sldId id="288" r:id="rId7"/>
    <p:sldId id="292" r:id="rId8"/>
    <p:sldId id="293" r:id="rId9"/>
    <p:sldId id="285" r:id="rId10"/>
    <p:sldId id="294" r:id="rId11"/>
    <p:sldId id="289" r:id="rId12"/>
    <p:sldId id="297" r:id="rId13"/>
    <p:sldId id="298" r:id="rId14"/>
    <p:sldId id="290" r:id="rId15"/>
    <p:sldId id="299" r:id="rId16"/>
    <p:sldId id="300" r:id="rId17"/>
    <p:sldId id="291" r:id="rId18"/>
    <p:sldId id="301" r:id="rId19"/>
    <p:sldId id="304" r:id="rId20"/>
    <p:sldId id="302" r:id="rId21"/>
    <p:sldId id="303" r:id="rId22"/>
    <p:sldId id="270" r:id="rId23"/>
    <p:sldId id="286" r:id="rId24"/>
    <p:sldId id="259" r:id="rId25"/>
    <p:sldId id="258" r:id="rId2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C4B01-DA1A-4A02-A5F0-8A338D5392C6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6FBF3-148E-4965-821C-D0AECE9C0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4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6411-9A5E-4FD5-9E96-A55C9C134363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6411-9A5E-4FD5-9E96-A55C9C134363}" type="datetimeFigureOut">
              <a:rPr lang="en-US" smtClean="0"/>
              <a:pPr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106A9-301F-487D-85B1-AEC3C4C519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audio" Target="file:///C:\Users\DUNG\Desktop\H&#7884;C%20TR&#7920;C%20TUY&#7870;N\DiHocVe-Dangcapnhat_33z7u.mp3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audio" Target="file:///C:\Users\DUNG\Desktop\H&#7884;C%20TR&#7920;C%20TUY&#7870;N\GioAnDenRoi-V.A-2674096.mp3" TargetMode="External"/><Relationship Id="rId1" Type="http://schemas.openxmlformats.org/officeDocument/2006/relationships/audio" Target="file:///C:\Users\DUNG\Desktop\H&#7884;C%20TR&#7920;C%20TUY&#7870;N\Taptheducbuoisang-XuanMai_kjrn.mp3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jpeg"/><Relationship Id="rId4" Type="http://schemas.openxmlformats.org/officeDocument/2006/relationships/audio" Target="file:///C:\Users\DUNG\Desktop\H&#7884;C%20TR&#7920;C%20TUY&#7870;N\Chucbengungon-BeHaMy_9kk2.mp3" TargetMode="External"/><Relationship Id="rId9" Type="http://schemas.openxmlformats.org/officeDocument/2006/relationships/image" Target="../media/image19.png"/><Relationship Id="rId1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00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1285860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744" y="1628800"/>
            <a:ext cx="51225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36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4" y="2397948"/>
            <a:ext cx="93274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pPr algn="ctr"/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viên : Vũ Thị Thắm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770" y="5589240"/>
            <a:ext cx="609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solidFill>
                  <a:srgbClr val="7030A0"/>
                </a:solidFill>
              </a:rPr>
              <a:t>Năm học : 2024 - 2025</a:t>
            </a:r>
            <a:endParaRPr lang="vi-VN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63722" y="188640"/>
            <a:ext cx="52165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TRƯỜNG MẦM NON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TUẤN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642918"/>
            <a:ext cx="62865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7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857628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1:Trong 4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36" cy="3286124"/>
          </a:xfrm>
          <a:prstGeom prst="rect">
            <a:avLst/>
          </a:prstGeom>
          <a:noFill/>
        </p:spPr>
      </p:pic>
      <p:pic>
        <p:nvPicPr>
          <p:cNvPr id="3075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464832" cy="3500438"/>
          </a:xfrm>
          <a:prstGeom prst="rect">
            <a:avLst/>
          </a:prstGeom>
          <a:noFill/>
        </p:spPr>
      </p:pic>
      <p:pic>
        <p:nvPicPr>
          <p:cNvPr id="3076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0541" y="0"/>
            <a:ext cx="4723460" cy="3286124"/>
          </a:xfrm>
          <a:prstGeom prst="rect">
            <a:avLst/>
          </a:prstGeom>
          <a:noFill/>
        </p:spPr>
      </p:pic>
      <p:pic>
        <p:nvPicPr>
          <p:cNvPr id="3077" name="Picture 5" descr="C:\Users\DUNG\Pictures\2018-04-06\TỐI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8535" y="3357562"/>
            <a:ext cx="4605466" cy="350043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143116"/>
            <a:ext cx="100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2357430"/>
            <a:ext cx="7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000768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2" y="58578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DUNG\Pictures\2018-04-06\tắ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5357826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643050"/>
            <a:ext cx="8572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821264">
            <a:off x="6713638" y="185723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4099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44382" cy="3357561"/>
          </a:xfrm>
          <a:prstGeom prst="rect">
            <a:avLst/>
          </a:prstGeom>
          <a:noFill/>
        </p:spPr>
      </p:pic>
      <p:pic>
        <p:nvPicPr>
          <p:cNvPr id="4100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71934" y="2285992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8214" y="2428868"/>
            <a:ext cx="785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57671"/>
            <a:ext cx="92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5657671"/>
            <a:ext cx="100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281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5657671"/>
            <a:ext cx="642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3116"/>
            <a:ext cx="8715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575312">
            <a:off x="6733754" y="341185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UNG\Pictures\2018-04-06\bơi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14876" cy="3262322"/>
          </a:xfrm>
          <a:prstGeom prst="rect">
            <a:avLst/>
          </a:prstGeom>
          <a:noFill/>
        </p:spPr>
      </p:pic>
      <p:pic>
        <p:nvPicPr>
          <p:cNvPr id="5123" name="Picture 3" descr="C:\Users\DUNG\Pictures\2018-04-06\tố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5"/>
            <a:ext cx="4429124" cy="3571875"/>
          </a:xfrm>
          <a:prstGeom prst="rect">
            <a:avLst/>
          </a:prstGeom>
          <a:noFill/>
        </p:spPr>
      </p:pic>
      <p:pic>
        <p:nvPicPr>
          <p:cNvPr id="4" name="Picture 3" descr="C:\Users\DUNG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0"/>
            <a:ext cx="4429124" cy="3214686"/>
          </a:xfrm>
          <a:prstGeom prst="rect">
            <a:avLst/>
          </a:prstGeom>
          <a:noFill/>
        </p:spPr>
      </p:pic>
      <p:pic>
        <p:nvPicPr>
          <p:cNvPr id="5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357562"/>
            <a:ext cx="4689225" cy="3500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876" y="2214554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85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5842337"/>
            <a:ext cx="642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55460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7" y="5500702"/>
            <a:ext cx="714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1678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837305">
            <a:off x="-439737" y="4691062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9" descr="J0124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705600" y="238100"/>
            <a:ext cx="28194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14356"/>
            <a:ext cx="91440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UNG\Pictures\2018-04-06\trư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29000"/>
            <a:ext cx="4298223" cy="3429000"/>
          </a:xfrm>
          <a:prstGeom prst="rect">
            <a:avLst/>
          </a:prstGeom>
          <a:noFill/>
        </p:spPr>
      </p:pic>
      <p:pic>
        <p:nvPicPr>
          <p:cNvPr id="3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9"/>
            <a:ext cx="4744382" cy="3357561"/>
          </a:xfrm>
          <a:prstGeom prst="rect">
            <a:avLst/>
          </a:prstGeom>
          <a:noFill/>
        </p:spPr>
      </p:pic>
      <p:pic>
        <p:nvPicPr>
          <p:cNvPr id="4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934121" cy="3429000"/>
          </a:xfrm>
          <a:prstGeom prst="rect">
            <a:avLst/>
          </a:prstGeom>
          <a:noFill/>
        </p:spPr>
      </p:pic>
      <p:pic>
        <p:nvPicPr>
          <p:cNvPr id="5" name="Picture 2" descr="C:\Users\DUNG\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0"/>
            <a:ext cx="4357686" cy="33575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2214554"/>
            <a:ext cx="1000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5338" y="2428868"/>
            <a:ext cx="928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575000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5786454"/>
            <a:ext cx="785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617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5500702"/>
            <a:ext cx="7143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42918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7030A0"/>
                </a:solidFill>
                <a:latin typeface=".VnAvant" pitchFamily="34" charset="0"/>
              </a:rPr>
              <a:t>Trò chơi</a:t>
            </a:r>
            <a:r>
              <a:rPr lang="en-US" sz="7200" b="1" dirty="0" smtClean="0">
                <a:solidFill>
                  <a:srgbClr val="7030A0"/>
                </a:solidFill>
                <a:latin typeface=".VnAvant" pitchFamily="34" charset="0"/>
              </a:rPr>
              <a:t> 2: </a:t>
            </a:r>
          </a:p>
          <a:p>
            <a:pPr algn="ctr"/>
            <a:r>
              <a:rPr lang="vi-VN" sz="7200" b="1" dirty="0" smtClean="0">
                <a:solidFill>
                  <a:srgbClr val="7030A0"/>
                </a:solidFill>
                <a:latin typeface="+mj-lt"/>
              </a:rPr>
              <a:t>Mắt</a:t>
            </a:r>
            <a:r>
              <a:rPr lang="en-US" sz="72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+mj-lt"/>
              </a:rPr>
              <a:t>tinh</a:t>
            </a:r>
            <a:r>
              <a:rPr lang="en-US" sz="7200" b="1" dirty="0" smtClean="0">
                <a:solidFill>
                  <a:srgbClr val="7030A0"/>
                </a:solidFill>
                <a:latin typeface="+mj-lt"/>
              </a:rPr>
              <a:t>, tai </a:t>
            </a:r>
            <a:r>
              <a:rPr lang="vi-VN" sz="7200" b="1" dirty="0">
                <a:solidFill>
                  <a:srgbClr val="7030A0"/>
                </a:solidFill>
                <a:latin typeface="+mj-lt"/>
              </a:rPr>
              <a:t>thính</a:t>
            </a:r>
            <a:r>
              <a:rPr lang="en-US" sz="7200" b="1" dirty="0" smtClean="0">
                <a:solidFill>
                  <a:srgbClr val="7030A0"/>
                </a:solidFill>
                <a:latin typeface="+mj-lt"/>
              </a:rPr>
              <a:t> </a:t>
            </a:r>
            <a:endParaRPr lang="en-US" sz="7200" b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214338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aptheducbuoisang-XuanMai_kjr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7224" y="714356"/>
            <a:ext cx="500066" cy="500066"/>
          </a:xfrm>
          <a:prstGeom prst="rect">
            <a:avLst/>
          </a:prstGeom>
        </p:spPr>
      </p:pic>
      <p:pic>
        <p:nvPicPr>
          <p:cNvPr id="4" name="Picture 2" descr="C:\Users\DUNG\nhac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214338"/>
            <a:ext cx="4572000" cy="3643338"/>
          </a:xfrm>
          <a:prstGeom prst="rect">
            <a:avLst/>
          </a:prstGeom>
          <a:noFill/>
        </p:spPr>
      </p:pic>
      <p:pic>
        <p:nvPicPr>
          <p:cNvPr id="5" name="GioAnDenRoi-V.A-2674096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6929454" y="785794"/>
            <a:ext cx="285752" cy="285752"/>
          </a:xfrm>
          <a:prstGeom prst="rect">
            <a:avLst/>
          </a:prstGeom>
        </p:spPr>
      </p:pic>
      <p:pic>
        <p:nvPicPr>
          <p:cNvPr id="6" name="Picture 3" descr="C:\Users\DUNG\nhac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-214338"/>
            <a:ext cx="4572000" cy="3571900"/>
          </a:xfrm>
          <a:prstGeom prst="rect">
            <a:avLst/>
          </a:prstGeom>
          <a:noFill/>
        </p:spPr>
      </p:pic>
      <p:pic>
        <p:nvPicPr>
          <p:cNvPr id="7" name="DiHocVe-Dangcapnhat_33z7u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/>
          <a:stretch>
            <a:fillRect/>
          </a:stretch>
        </p:blipFill>
        <p:spPr>
          <a:xfrm>
            <a:off x="1428728" y="4857760"/>
            <a:ext cx="500066" cy="500066"/>
          </a:xfrm>
          <a:prstGeom prst="rect">
            <a:avLst/>
          </a:prstGeom>
        </p:spPr>
      </p:pic>
      <p:pic>
        <p:nvPicPr>
          <p:cNvPr id="8" name="Picture 4" descr="C:\Users\DUNG\nhAC 3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3452757"/>
            <a:ext cx="4500562" cy="3632033"/>
          </a:xfrm>
          <a:prstGeom prst="rect">
            <a:avLst/>
          </a:prstGeom>
          <a:noFill/>
        </p:spPr>
      </p:pic>
      <p:pic>
        <p:nvPicPr>
          <p:cNvPr id="9" name="Chucbengungon-BeHaMy_9kk2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6858016" y="4786322"/>
            <a:ext cx="244475" cy="244475"/>
          </a:xfrm>
          <a:prstGeom prst="rect">
            <a:avLst/>
          </a:prstGeom>
        </p:spPr>
      </p:pic>
      <p:pic>
        <p:nvPicPr>
          <p:cNvPr id="10" name="Picture 5" descr="C:\Users\DUNG\NHAC4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00562" y="3352850"/>
            <a:ext cx="4643438" cy="371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8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86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49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1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tập1: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nối các bức tranh với số tương ứng theo thứ tự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0789"/>
            <a:ext cx="896302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sắp xếp theo thứ tự từ sáng đến tối nhé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43" y="1214422"/>
            <a:ext cx="464003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4643439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7" y="1214422"/>
            <a:ext cx="4500563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8115" y="4214818"/>
            <a:ext cx="450588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289BD4"/>
              </a:clrFrom>
              <a:clrTo>
                <a:srgbClr val="289B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785842"/>
            <a:ext cx="9144000" cy="73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UNG\Pictures\2018-04-06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5319117"/>
            <a:ext cx="50720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latin typeface="+mj-lt"/>
              </a:rPr>
              <a:t>Buổi sáng</a:t>
            </a:r>
            <a:r>
              <a:rPr lang="en-US" sz="5400" b="1" dirty="0" smtClean="0">
                <a:latin typeface="+mj-lt"/>
              </a:rPr>
              <a:t> </a:t>
            </a:r>
          </a:p>
          <a:p>
            <a:pPr algn="ctr"/>
            <a:r>
              <a:rPr lang="en-US" sz="4000" b="1" dirty="0" smtClean="0">
                <a:latin typeface=".VnAvant" pitchFamily="34" charset="0"/>
              </a:rPr>
              <a:t>( </a:t>
            </a:r>
            <a:r>
              <a:rPr lang="en-US" sz="4000" b="1" dirty="0" err="1" smtClean="0">
                <a:latin typeface=".VnAvant" pitchFamily="34" charset="0"/>
              </a:rPr>
              <a:t>từ</a:t>
            </a:r>
            <a:r>
              <a:rPr lang="en-US" sz="4000" b="1" dirty="0" smtClean="0">
                <a:latin typeface=".VnAvant" pitchFamily="34" charset="0"/>
              </a:rPr>
              <a:t> 5h – 10h)</a:t>
            </a:r>
            <a:endParaRPr lang="en-US" sz="4000" b="1" dirty="0">
              <a:latin typeface=".VnAvant" pitchFamily="34" charset="0"/>
            </a:endParaRPr>
          </a:p>
        </p:txBody>
      </p:sp>
      <p:pic>
        <p:nvPicPr>
          <p:cNvPr id="6" name="Picture 2" descr="C:\Users\DUNG\Pictures\2018-04-06\đến lớ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3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UNG\Pictures\2018-04-06\giờ ă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00" y="0"/>
            <a:ext cx="9077100" cy="5000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2" y="5226784"/>
            <a:ext cx="40005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10h-14h)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2863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5429264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14h-18h)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31213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5286388"/>
            <a:ext cx="5857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tối</a:t>
            </a: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18h-5h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nt Arrow 6"/>
          <p:cNvSpPr/>
          <p:nvPr/>
        </p:nvSpPr>
        <p:spPr>
          <a:xfrm rot="5400000">
            <a:off x="6500826" y="1000108"/>
            <a:ext cx="1214446" cy="10715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6286512" y="4929198"/>
            <a:ext cx="1214446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6200000">
            <a:off x="607191" y="4786321"/>
            <a:ext cx="1393041" cy="125016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>
            <a:off x="1168704" y="785794"/>
            <a:ext cx="1117279" cy="128588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14285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s¸ng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tõ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5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C000"/>
                </a:solidFill>
                <a:latin typeface=".VnAvant" pitchFamily="34" charset="0"/>
              </a:rPr>
              <a:t> – 10 </a:t>
            </a:r>
            <a:r>
              <a:rPr lang="en-US" b="1" dirty="0" err="1" smtClean="0">
                <a:solidFill>
                  <a:srgbClr val="FFC000"/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rgbClr val="FFC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0958" y="4500570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tr­ưa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10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- 14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(2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chiÒu</a:t>
            </a:r>
            <a:r>
              <a:rPr lang="en-US" b="1" dirty="0" smtClean="0">
                <a:solidFill>
                  <a:srgbClr val="FF0000"/>
                </a:solidFill>
                <a:latin typeface=".VnAvant" pitchFamily="34" charset="0"/>
              </a:rPr>
              <a:t>)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6072206"/>
            <a:ext cx="207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chiÒu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14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- 18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giê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614" y="214290"/>
            <a:ext cx="21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Buæi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tèi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tõ</a:t>
            </a:r>
            <a:endParaRPr lang="en-US" b="1" dirty="0" smtClean="0">
              <a:solidFill>
                <a:srgbClr val="7030A0"/>
              </a:solidFill>
              <a:latin typeface=".VnAvant" pitchFamily="34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18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- 5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giê</a:t>
            </a:r>
            <a:r>
              <a:rPr lang="en-US" b="1" dirty="0" smtClean="0">
                <a:solidFill>
                  <a:srgbClr val="7030A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.VnAvant" pitchFamily="34" charset="0"/>
              </a:rPr>
              <a:t>s¸ng</a:t>
            </a:r>
            <a:endParaRPr lang="en-US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57554" y="2500306"/>
            <a:ext cx="2500330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00430" y="2500306"/>
            <a:ext cx="2143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Mét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ngµy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2" descr="C:\Users\DUNG\Pictures\2018-04-06\thể dục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5000" y="0"/>
            <a:ext cx="3868603" cy="2357430"/>
          </a:xfrm>
          <a:prstGeom prst="rect">
            <a:avLst/>
          </a:prstGeom>
          <a:noFill/>
        </p:spPr>
      </p:pic>
      <p:pic>
        <p:nvPicPr>
          <p:cNvPr id="17" name="Picture 4" descr="C:\Users\DUNG\Pictures\2018-04-06\ng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3286116" cy="2286016"/>
          </a:xfrm>
          <a:prstGeom prst="rect">
            <a:avLst/>
          </a:prstGeom>
          <a:noFill/>
        </p:spPr>
      </p:pic>
      <p:pic>
        <p:nvPicPr>
          <p:cNvPr id="20" name="Picture 3" descr="C:\Users\DUNG\Pictures\2018-04-06\ngư trư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285992"/>
            <a:ext cx="3357554" cy="2322894"/>
          </a:xfrm>
          <a:prstGeom prst="rect">
            <a:avLst/>
          </a:prstGeom>
          <a:noFill/>
        </p:spPr>
      </p:pic>
      <p:pic>
        <p:nvPicPr>
          <p:cNvPr id="21" name="Picture 3" descr="C:\Users\DUNG\Pictures\2018-04-06\chiề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572008"/>
            <a:ext cx="385762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3978</TotalTime>
  <Words>377</Words>
  <Application>Microsoft Office PowerPoint</Application>
  <PresentationFormat>On-screen Show (4:3)</PresentationFormat>
  <Paragraphs>64</Paragraphs>
  <Slides>25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PHUONG</cp:lastModifiedBy>
  <cp:revision>245</cp:revision>
  <cp:lastPrinted>2024-03-12T09:33:34Z</cp:lastPrinted>
  <dcterms:created xsi:type="dcterms:W3CDTF">2019-07-31T04:01:38Z</dcterms:created>
  <dcterms:modified xsi:type="dcterms:W3CDTF">2025-05-19T22:31:17Z</dcterms:modified>
</cp:coreProperties>
</file>