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0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8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>
            <a:fillRect/>
          </a:stretch>
        </p:blipFill>
        <p:spPr>
          <a:xfrm>
            <a:off x="1930401" y="5243514"/>
            <a:ext cx="1428751" cy="1271587"/>
          </a:xfrm>
        </p:spPr>
      </p:pic>
      <p:sp>
        <p:nvSpPr>
          <p:cNvPr id="6" name="Flowchart: Manual Input 2"/>
          <p:cNvSpPr/>
          <p:nvPr/>
        </p:nvSpPr>
        <p:spPr>
          <a:xfrm>
            <a:off x="0" y="6172200"/>
            <a:ext cx="12192000" cy="685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5 w 10000"/>
              <a:gd name="connsiteY0" fmla="*/ 688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6880 h 10000"/>
              <a:gd name="connsiteX0" fmla="*/ 15 w 10000"/>
              <a:gd name="connsiteY0" fmla="*/ 5062 h 8182"/>
              <a:gd name="connsiteX1" fmla="*/ 10000 w 10000"/>
              <a:gd name="connsiteY1" fmla="*/ 0 h 8182"/>
              <a:gd name="connsiteX2" fmla="*/ 10000 w 10000"/>
              <a:gd name="connsiteY2" fmla="*/ 8182 h 8182"/>
              <a:gd name="connsiteX3" fmla="*/ 0 w 10000"/>
              <a:gd name="connsiteY3" fmla="*/ 8182 h 8182"/>
              <a:gd name="connsiteX4" fmla="*/ 15 w 10000"/>
              <a:gd name="connsiteY4" fmla="*/ 5062 h 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182">
                <a:moveTo>
                  <a:pt x="15" y="5062"/>
                </a:moveTo>
                <a:lnTo>
                  <a:pt x="10000" y="0"/>
                </a:lnTo>
                <a:lnTo>
                  <a:pt x="10000" y="8182"/>
                </a:lnTo>
                <a:lnTo>
                  <a:pt x="0" y="8182"/>
                </a:lnTo>
                <a:lnTo>
                  <a:pt x="15" y="5062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7300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884738"/>
            <a:ext cx="17272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611717" y="2498726"/>
            <a:ext cx="10620163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 eaLnBrk="1" hangingPunct="1"/>
            <a:endParaRPr lang="en-US" alt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THOÁT HIỂM KHI CÓ CHÁY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vi-VN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mr-I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mr-I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35p 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 Thị Tuyền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 eaLnBrk="1" hangingPunct="1">
              <a:lnSpc>
                <a:spcPct val="150000"/>
              </a:lnSpc>
            </a:pP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2024-2025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60156" y="744492"/>
            <a:ext cx="523495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Tự ý sửa chữa, nâng cấp các thiết bị xe máy</a:t>
            </a:r>
          </a:p>
          <a:p>
            <a:r>
              <a:rPr lang="en-US" sz="4000" b="1" smtClean="0"/>
              <a:t>không đúng kỹ thuật gây cháy nổ khi lưu thông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Chế tạo các thiết bị kích nổ bằng điện từ</a:t>
            </a:r>
          </a:p>
          <a:p>
            <a:r>
              <a:rPr lang="en-US" sz="4000" b="1" smtClean="0"/>
              <a:t>    và các chất dẫn cháy như photpho, lưu huỳnh…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Thắp nhang, đốt vàng mã gần các vận dụng</a:t>
            </a:r>
          </a:p>
          <a:p>
            <a:r>
              <a:rPr lang="en-US" sz="4000" b="1" smtClean="0"/>
              <a:t>               dễ bắt lửa như giấy, màn cửa…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1511587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C¸c kÝ hiÖu t¹i cöa tho¸t hiÓm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smtClean="0"/>
              <a:t>Cách phòng cháy cháy nổ xảy ra</a:t>
            </a:r>
            <a:endParaRPr lang="en-US" sz="6000" b="1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smtClean="0"/>
              <a:t>Ngắt các thiết bị điện khi không sử dụng đến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Không tự ý sử dụng bếp gas</a:t>
            </a:r>
            <a:endParaRPr lang="en-US" sz="54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BÐ cïng thùc hµnh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Nh÷ng nguyªn nh©n g©y ra ch¸y næ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Hàn điện, nhiệt </a:t>
            </a:r>
          </a:p>
          <a:p>
            <a:r>
              <a:rPr lang="en-US" sz="4800" b="1"/>
              <a:t> </a:t>
            </a:r>
            <a:r>
              <a:rPr lang="en-US" sz="4800" b="1" smtClean="0"/>
              <a:t>                       không có sự che chắn cẩn thận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  Dùng bật lửa hay đốt lửa</a:t>
            </a:r>
          </a:p>
          <a:p>
            <a:r>
              <a:rPr lang="en-US" sz="4800" b="1" smtClean="0"/>
              <a:t> gần các thiết bị chứa chất dễ cháy nổ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</a:t>
            </a:r>
            <a:r>
              <a:rPr lang="en-US" sz="4000" b="1" smtClean="0"/>
              <a:t>Nấu đồ ăn trên bếp, đun nước, </a:t>
            </a:r>
          </a:p>
          <a:p>
            <a:r>
              <a:rPr lang="en-US" sz="4000" b="1" smtClean="0"/>
              <a:t>              hong khô các vật liệu dễ cháy </a:t>
            </a:r>
          </a:p>
          <a:p>
            <a:r>
              <a:rPr lang="en-US" sz="4000" b="1" smtClean="0"/>
              <a:t>                      nhưng quên tắt các thiết bị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Sử dụng thiết bị điện quá công suất</a:t>
            </a:r>
          </a:p>
          <a:p>
            <a:r>
              <a:rPr lang="en-US" sz="4000" b="1"/>
              <a:t> </a:t>
            </a:r>
            <a:r>
              <a:rPr lang="en-US" sz="4000" b="1" smtClean="0"/>
              <a:t>         gây nóng đường dây dẫn đến chập cháy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Tái sử dụng bình gas, sang chiết gas, </a:t>
            </a:r>
          </a:p>
          <a:p>
            <a:r>
              <a:rPr lang="en-US" sz="4800" b="1" smtClean="0"/>
              <a:t>          xăng dầu không đúng quy định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Hút thuốc lá ở nơi có nhiều vật liệu</a:t>
            </a:r>
          </a:p>
          <a:p>
            <a:r>
              <a:rPr lang="en-US" sz="4000" b="1" smtClean="0"/>
              <a:t>                         dễ cháy như vải, sách báo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280</Words>
  <Application>Microsoft Office PowerPoint</Application>
  <PresentationFormat>Widescreen</PresentationFormat>
  <Paragraphs>39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BÐ cïng thùc hµnh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PHUONG</cp:lastModifiedBy>
  <cp:revision>29</cp:revision>
  <dcterms:created xsi:type="dcterms:W3CDTF">2016-12-29T03:32:53Z</dcterms:created>
  <dcterms:modified xsi:type="dcterms:W3CDTF">2025-05-19T07:39:13Z</dcterms:modified>
</cp:coreProperties>
</file>