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4" r:id="rId2"/>
    <p:sldId id="272" r:id="rId3"/>
    <p:sldId id="274" r:id="rId4"/>
    <p:sldId id="275" r:id="rId5"/>
    <p:sldId id="260" r:id="rId6"/>
    <p:sldId id="267" r:id="rId7"/>
    <p:sldId id="266" r:id="rId8"/>
    <p:sldId id="268" r:id="rId9"/>
    <p:sldId id="269" r:id="rId10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B8595-B403-4A06-BB71-C3719A881FC0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53F6A-AA73-446D-B8D4-42683697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8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53F6A-AA73-446D-B8D4-42683697A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53F6A-AA73-446D-B8D4-42683697A0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1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6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9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4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0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8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2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7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71481-15CE-4F6A-A3FE-00DFE5E42B1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AA884-ECDC-4349-8601-7E4DA1074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0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media" Target="../media/media5.m4a"/><Relationship Id="rId11" Type="http://schemas.openxmlformats.org/officeDocument/2006/relationships/image" Target="../media/image4.png"/><Relationship Id="rId5" Type="http://schemas.microsoft.com/office/2007/relationships/media" Target="../media/media4.m4a"/><Relationship Id="rId10" Type="http://schemas.openxmlformats.org/officeDocument/2006/relationships/image" Target="../media/image3.png"/><Relationship Id="rId4" Type="http://schemas.microsoft.com/office/2007/relationships/media" Target="../media/media3.m4a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media" Target="../media/media12.m4a"/><Relationship Id="rId11" Type="http://schemas.openxmlformats.org/officeDocument/2006/relationships/image" Target="../media/image9.png"/><Relationship Id="rId5" Type="http://schemas.microsoft.com/office/2007/relationships/media" Target="../media/media11.m4a"/><Relationship Id="rId10" Type="http://schemas.openxmlformats.org/officeDocument/2006/relationships/image" Target="../media/image8.png"/><Relationship Id="rId4" Type="http://schemas.microsoft.com/office/2007/relationships/media" Target="../media/media10.m4a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17.m4a"/><Relationship Id="rId12" Type="http://schemas.openxmlformats.org/officeDocument/2006/relationships/image" Target="../media/image11.png"/><Relationship Id="rId2" Type="http://schemas.openxmlformats.org/officeDocument/2006/relationships/audio" Target="../media/media13.m4a"/><Relationship Id="rId16" Type="http://schemas.openxmlformats.org/officeDocument/2006/relationships/image" Target="../media/image4.png"/><Relationship Id="rId1" Type="http://schemas.microsoft.com/office/2007/relationships/media" Target="../media/media13.m4a"/><Relationship Id="rId6" Type="http://schemas.microsoft.com/office/2007/relationships/media" Target="../media/media16.m4a"/><Relationship Id="rId11" Type="http://schemas.openxmlformats.org/officeDocument/2006/relationships/image" Target="../media/image7.png"/><Relationship Id="rId5" Type="http://schemas.microsoft.com/office/2007/relationships/media" Target="../media/media15.m4a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7.xml"/><Relationship Id="rId4" Type="http://schemas.microsoft.com/office/2007/relationships/media" Target="../media/media14.m4a"/><Relationship Id="rId9" Type="http://schemas.openxmlformats.org/officeDocument/2006/relationships/audio" Target="../media/media17.m4a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media" Target="../media/media21.m4a"/><Relationship Id="rId11" Type="http://schemas.openxmlformats.org/officeDocument/2006/relationships/image" Target="../media/image18.png"/><Relationship Id="rId5" Type="http://schemas.microsoft.com/office/2007/relationships/media" Target="../media/media20.m4a"/><Relationship Id="rId10" Type="http://schemas.openxmlformats.org/officeDocument/2006/relationships/image" Target="../media/image17.png"/><Relationship Id="rId4" Type="http://schemas.microsoft.com/office/2007/relationships/media" Target="../media/media19.m4a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78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mDiQuaNgaTuDuongPho-VA-485359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285750"/>
            <a:ext cx="609600" cy="457200"/>
          </a:xfrm>
          <a:prstGeom prst="rect">
            <a:avLst/>
          </a:prstGeom>
        </p:spPr>
      </p:pic>
      <p:sp>
        <p:nvSpPr>
          <p:cNvPr id="11" name="Google Shape;94;p2"/>
          <p:cNvSpPr txBox="1"/>
          <p:nvPr/>
        </p:nvSpPr>
        <p:spPr>
          <a:xfrm>
            <a:off x="11788" y="107629"/>
            <a:ext cx="9143998" cy="490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indent="333375">
              <a:buClr>
                <a:srgbClr val="000000"/>
              </a:buClr>
              <a:buSzPts val="1600"/>
            </a:pPr>
            <a:r>
              <a:rPr lang="en-US" sz="1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UBND QUẬN HỒNG BÀNG</a:t>
            </a:r>
            <a:endParaRPr sz="1350" dirty="0">
              <a:solidFill>
                <a:schemeClr val="accent1">
                  <a:lumMod val="75000"/>
                </a:schemeClr>
              </a:solidFill>
            </a:endParaRPr>
          </a:p>
          <a:p>
            <a:pPr indent="333375">
              <a:buClr>
                <a:srgbClr val="000000"/>
              </a:buClr>
              <a:buSzPts val="1600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TRƯỜNG MẦM NON SƠN CA</a:t>
            </a:r>
            <a:endParaRPr sz="1350" dirty="0">
              <a:solidFill>
                <a:schemeClr val="accent1">
                  <a:lumMod val="75000"/>
                </a:schemeClr>
              </a:solidFill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lang="en-US" sz="75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lang="en-US" sz="75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sz="75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sz="675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 PHẨM DỰ THI</a:t>
            </a:r>
            <a:endParaRPr lang="en-US" sz="15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 KẾ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vi-VN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vi-VN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DỤC AN TOÀN GIAO THÔNG CHO TRẺ MẪU GIÁO 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 2024</a:t>
            </a:r>
            <a:endParaRPr lang="en-US" sz="15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35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35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THƠ: “BÉ VÀ MẸ” 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GIẢ: LƯƠNG THỊ XIÊM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33375" algn="ctr">
              <a:buClr>
                <a:schemeClr val="dk1"/>
              </a:buClr>
              <a:buSzPts val="2000"/>
            </a:pPr>
            <a:endParaRPr lang="en-US" sz="21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2000"/>
            </a:pPr>
            <a:endParaRPr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rgbClr val="FF0000"/>
              </a:buClr>
              <a:buSzPts val="1600"/>
            </a:pP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-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Phó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trưởng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rgbClr val="FF0000"/>
              </a:buClr>
              <a:buSzPts val="1600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Cẩm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Nhung –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rgbClr val="FF0000"/>
              </a:buClr>
              <a:buSzPts val="1600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Mai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Hương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endParaRPr sz="1500" dirty="0">
              <a:solidFill>
                <a:schemeClr val="accent1">
                  <a:lumMod val="75000"/>
                </a:schemeClr>
              </a:solidFill>
            </a:endParaRPr>
          </a:p>
          <a:p>
            <a:pPr indent="333375">
              <a:buClr>
                <a:schemeClr val="dk1"/>
              </a:buClr>
              <a:buSzPts val="1800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mầm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non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Sơn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chemeClr val="dk1"/>
              </a:buClr>
              <a:buSzPts val="1800"/>
            </a:pPr>
            <a:endParaRPr lang="en-US" sz="1500" b="1" i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800"/>
            </a:pPr>
            <a:r>
              <a:rPr lang="en-US" sz="1400" b="1" i="1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Hồng</a:t>
            </a:r>
            <a:r>
              <a:rPr lang="en-US" sz="14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1400" b="1" i="1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Bàng</a:t>
            </a:r>
            <a:r>
              <a:rPr lang="en-US" sz="14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, </a:t>
            </a:r>
            <a:r>
              <a:rPr lang="en-US" sz="1400" b="1" i="1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tháng</a:t>
            </a:r>
            <a:r>
              <a:rPr lang="en-US" sz="14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2 </a:t>
            </a:r>
            <a:r>
              <a:rPr lang="en-US" sz="1400" b="1" i="1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năm</a:t>
            </a:r>
            <a:r>
              <a:rPr lang="en-US" sz="14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2024</a:t>
            </a:r>
            <a:endParaRPr lang="en-US" sz="135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5662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60427D-4ACE-C6A8-8A0A-38A814CDE1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3622"/>
          <a:stretch/>
        </p:blipFill>
        <p:spPr>
          <a:xfrm>
            <a:off x="-304800" y="-266700"/>
            <a:ext cx="9525000" cy="541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586085"/>
            <a:ext cx="31322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Tan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häc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mÑ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ãn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vÒ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69432" y="-19050"/>
            <a:ext cx="36551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latin typeface=".VnAvant" panose="020B7200000000000000" pitchFamily="34" charset="0"/>
              </a:rPr>
              <a:t>Bµi</a:t>
            </a:r>
            <a:r>
              <a:rPr lang="en-US" sz="3200" b="1" cap="none" spc="0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200" b="1" cap="none" spc="0" dirty="0" err="1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latin typeface=".VnAvant" panose="020B7200000000000000" pitchFamily="34" charset="0"/>
              </a:rPr>
              <a:t>th</a:t>
            </a:r>
            <a:r>
              <a:rPr lang="en-US" sz="3200" b="1" cap="none" spc="0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latin typeface=".VnAvant" panose="020B7200000000000000" pitchFamily="34" charset="0"/>
              </a:rPr>
              <a:t>¬: BÐ vµ </a:t>
            </a:r>
            <a:r>
              <a:rPr lang="en-US" sz="3200" b="1" cap="none" spc="0" dirty="0" err="1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latin typeface=".VnAvant" panose="020B7200000000000000" pitchFamily="34" charset="0"/>
              </a:rPr>
              <a:t>mÑ</a:t>
            </a:r>
            <a:endParaRPr lang="en-US" sz="3200" b="1" cap="none" spc="0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81200" y="1043285"/>
            <a:ext cx="30941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D¾t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tay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bÐ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qua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ph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è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89055" y="1424285"/>
            <a:ext cx="37064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MÑ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lu«n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lu«n</a:t>
            </a:r>
            <a:r>
              <a:rPr lang="en-US" sz="2400" b="1" cap="none" spc="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nh¾c </a:t>
            </a:r>
            <a:r>
              <a:rPr lang="en-US" sz="2400" b="1" cap="none" spc="0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nh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ë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1200" y="1881485"/>
            <a:ext cx="26388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§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bé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trªn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vØa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hÌ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8BBA5-86E5-C59F-10A8-D2C6F024E956}"/>
              </a:ext>
            </a:extLst>
          </p:cNvPr>
          <p:cNvSpPr/>
          <p:nvPr/>
        </p:nvSpPr>
        <p:spPr>
          <a:xfrm>
            <a:off x="4015413" y="2340827"/>
            <a:ext cx="3985386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ư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êng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rÊt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lo¹i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xe</a:t>
            </a:r>
            <a:endParaRPr lang="en-US" sz="2400" b="1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NÕu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sang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ngang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ph¶i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îi</a:t>
            </a:r>
            <a:endParaRPr lang="en-US" sz="2400" b="1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§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Ìn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míi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®­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ưîc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endParaRPr lang="en-US" sz="2400" b="1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BÐ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ngoan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ngo·n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thÇm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th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×</a:t>
            </a:r>
          </a:p>
          <a:p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nhí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råi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mÑ</a:t>
            </a:r>
            <a:r>
              <a:rPr lang="en-US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vant" panose="020B7200000000000000" pitchFamily="34" charset="0"/>
              </a:rPr>
              <a:t> ¹!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4" name="NHẠC NỀN ĐỌC, KỂ CHUYỆN THƠ HAY">
            <a:hlinkClick r:id="" action="ppaction://media"/>
            <a:extLst>
              <a:ext uri="{FF2B5EF4-FFF2-40B4-BE49-F238E27FC236}">
                <a16:creationId xmlns:a16="http://schemas.microsoft.com/office/drawing/2014/main" id="{D0875CCA-482F-977F-ECE0-60595F27E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163" y="-214026"/>
            <a:ext cx="487363" cy="487363"/>
          </a:xfrm>
          <a:prstGeom prst="rect">
            <a:avLst/>
          </a:prstGeom>
        </p:spPr>
      </p:pic>
      <p:pic>
        <p:nvPicPr>
          <p:cNvPr id="15" name="Slai 2 cô đọc thơ">
            <a:hlinkClick r:id="" action="ppaction://media"/>
            <a:extLst>
              <a:ext uri="{FF2B5EF4-FFF2-40B4-BE49-F238E27FC236}">
                <a16:creationId xmlns:a16="http://schemas.microsoft.com/office/drawing/2014/main" id="{2AEC4C2D-3C96-D328-5D74-DB1418C2A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8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2657" y="1296168"/>
            <a:ext cx="487363" cy="487363"/>
          </a:xfrm>
          <a:prstGeom prst="rect">
            <a:avLst/>
          </a:prstGeom>
        </p:spPr>
      </p:pic>
      <p:pic>
        <p:nvPicPr>
          <p:cNvPr id="16" name="Slai3 cô đọc thơ">
            <a:hlinkClick r:id="" action="ppaction://media"/>
            <a:extLst>
              <a:ext uri="{FF2B5EF4-FFF2-40B4-BE49-F238E27FC236}">
                <a16:creationId xmlns:a16="http://schemas.microsoft.com/office/drawing/2014/main" id="{6CB67BCC-D67E-706E-7850-647D29A908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5316.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3150" y="1809750"/>
            <a:ext cx="487363" cy="487363"/>
          </a:xfrm>
          <a:prstGeom prst="rect">
            <a:avLst/>
          </a:prstGeom>
        </p:spPr>
      </p:pic>
      <p:pic>
        <p:nvPicPr>
          <p:cNvPr id="2" name="Câu cô đọc thơ">
            <a:hlinkClick r:id="" action="ppaction://media"/>
            <a:extLst>
              <a:ext uri="{FF2B5EF4-FFF2-40B4-BE49-F238E27FC236}">
                <a16:creationId xmlns:a16="http://schemas.microsoft.com/office/drawing/2014/main" id="{972D3955-723F-A6A9-54FB-0B7840E9FA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23" end="1055.226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0263" y="666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ashreg.wav"/>
          </p:stSnd>
        </p:sndAc>
      </p:transition>
    </mc:Choice>
    <mc:Fallback xmlns="">
      <p:transition spd="slow">
        <p:split orient="vert"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11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14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7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17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nodeType="withEffect">
                                  <p:stCondLst>
                                    <p:cond delay="19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nodeType="withEffect">
                                  <p:stCondLst>
                                    <p:cond delay="2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2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nodeType="withEffect">
                                  <p:stCondLst>
                                    <p:cond delay="24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2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mph" presetSubtype="0" fill="hold" nodeType="withEffect">
                                  <p:stCondLst>
                                    <p:cond delay="2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2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2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2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659" numSld="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38092" y="285750"/>
            <a:ext cx="3953507" cy="9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D¹y </a:t>
            </a:r>
            <a:r>
              <a:rPr lang="en-US" sz="32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th</a:t>
            </a:r>
            <a:r>
              <a:rPr lang="en-US" sz="32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¬: BÐ vµ </a:t>
            </a:r>
            <a:r>
              <a:rPr lang="en-US" sz="32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mÑ</a:t>
            </a:r>
            <a:endParaRPr lang="en-US" sz="32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C0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52CCA-75F3-7FA8-C5CC-59768757E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16" r="-1" b="1536"/>
          <a:stretch/>
        </p:blipFill>
        <p:spPr>
          <a:xfrm>
            <a:off x="20" y="10"/>
            <a:ext cx="5038072" cy="51434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2398" y="290954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2129" y="1680278"/>
            <a:ext cx="31546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1352550"/>
            <a:ext cx="4105907" cy="4191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Tan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häc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mÑ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ãn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vÒ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D¾t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tay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bÐ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qua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phè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MÑ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lu«n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lu«n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nh¾c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nhë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§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i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bé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trªn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vØa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hÌ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§­</a:t>
            </a:r>
            <a:r>
              <a:rPr lang="en-US" sz="28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ư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êng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rÊt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nhiÒu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lo¹i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xe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NÕu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sang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ngang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ph¶i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îi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§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Ìn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xanh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míi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ưîc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i</a:t>
            </a:r>
            <a:endParaRPr lang="en-US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latin typeface=".VnAvant" panose="020B7200000000000000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BÐ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ngoan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ngo·n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thÇm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th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×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Con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nhí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råi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mÑ</a:t>
            </a:r>
            <a:r>
              <a:rPr lang="en-US" sz="24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.VnAvant" panose="020B7200000000000000" pitchFamily="34" charset="0"/>
              </a:rPr>
              <a:t> ¹!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n w="18000">
                <a:solidFill>
                  <a:srgbClr val="0070C0"/>
                </a:solidFill>
                <a:prstDash val="solid"/>
                <a:miter lim="800000"/>
              </a:ln>
              <a:latin typeface=".VnAvant" panose="020B7200000000000000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n w="18000">
                <a:solidFill>
                  <a:srgbClr val="0070C0"/>
                </a:solidFill>
                <a:prstDash val="solid"/>
                <a:miter lim="800000"/>
              </a:ln>
              <a:latin typeface=".VnAvant" panose="020B7200000000000000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n w="18000">
                <a:solidFill>
                  <a:srgbClr val="0070C0"/>
                </a:solidFill>
                <a:prstDash val="solid"/>
                <a:miter lim="800000"/>
              </a:ln>
              <a:latin typeface=".VnAvant" panose="020B7200000000000000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latin typeface=".VnAvant" panose="020B7200000000000000" pitchFamily="34" charset="0"/>
            </a:endParaRPr>
          </a:p>
        </p:txBody>
      </p:sp>
      <p:pic>
        <p:nvPicPr>
          <p:cNvPr id="2" name="Slai 4 Bé đọc thơ (1)">
            <a:hlinkClick r:id="" action="ppaction://media"/>
            <a:extLst>
              <a:ext uri="{FF2B5EF4-FFF2-40B4-BE49-F238E27FC236}">
                <a16:creationId xmlns:a16="http://schemas.microsoft.com/office/drawing/2014/main" id="{BD1535E7-03FF-2D71-824F-178E57D405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39.68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1054" y="-18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26632"/>
      </p:ext>
    </p:extLst>
  </p:cSld>
  <p:clrMapOvr>
    <a:masterClrMapping/>
  </p:clrMapOvr>
  <p:transition spd="slow">
    <p:randomBar dir="vert"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3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10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2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16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2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21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nodeType="withEffect">
                                  <p:stCondLst>
                                    <p:cond delay="24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nodeType="withEffect">
                                  <p:stCondLst>
                                    <p:cond delay="2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2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2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nodeType="withEffect">
                                  <p:stCondLst>
                                    <p:cond delay="29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2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6FA0E-463C-0638-F3C4-D0CCDED45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81C802-5561-1136-4910-D7E464E59AFB}"/>
              </a:ext>
            </a:extLst>
          </p:cNvPr>
          <p:cNvSpPr/>
          <p:nvPr/>
        </p:nvSpPr>
        <p:spPr>
          <a:xfrm>
            <a:off x="1905000" y="819150"/>
            <a:ext cx="7162800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C©u</a:t>
            </a:r>
            <a:r>
              <a:rPr lang="en-US" sz="6000" b="1" cap="none" spc="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60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hái</a:t>
            </a:r>
            <a:r>
              <a:rPr lang="en-US" sz="6000" b="1" cap="none" spc="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 «n </a:t>
            </a:r>
            <a:r>
              <a:rPr lang="en-US" sz="60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luy</a:t>
            </a:r>
            <a:r>
              <a:rPr lang="en-US" sz="6000" b="1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  <a:ea typeface="+mj-ea"/>
                <a:cs typeface="+mj-cs"/>
              </a:rPr>
              <a:t>Ön</a:t>
            </a:r>
            <a:endParaRPr lang="en-US" sz="60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4" name="Nhạc nền vui tươi 1">
            <a:hlinkClick r:id="" action="ppaction://media"/>
            <a:extLst>
              <a:ext uri="{FF2B5EF4-FFF2-40B4-BE49-F238E27FC236}">
                <a16:creationId xmlns:a16="http://schemas.microsoft.com/office/drawing/2014/main" id="{75D0E79A-989D-AB4A-6B20-116E55F7D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15121"/>
            <a:ext cx="487363" cy="487363"/>
          </a:xfrm>
          <a:prstGeom prst="rect">
            <a:avLst/>
          </a:prstGeom>
        </p:spPr>
      </p:pic>
      <p:pic>
        <p:nvPicPr>
          <p:cNvPr id="5" name="Giới thiệu câu hỏi-1">
            <a:hlinkClick r:id="" action="ppaction://media"/>
            <a:extLst>
              <a:ext uri="{FF2B5EF4-FFF2-40B4-BE49-F238E27FC236}">
                <a16:creationId xmlns:a16="http://schemas.microsoft.com/office/drawing/2014/main" id="{AC89CC66-DB32-F88D-FCA2-646C3C50E0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9763" y="6237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0" numSld="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6"/>
            <a:ext cx="9144000" cy="512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49019"/>
            <a:ext cx="77203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C©u</a:t>
            </a:r>
            <a:r>
              <a:rPr lang="en-US" sz="36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hái</a:t>
            </a:r>
            <a:r>
              <a:rPr lang="en-US" sz="36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1: BÐ </a:t>
            </a:r>
            <a:r>
              <a:rPr lang="en-US" sz="36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võa</a:t>
            </a:r>
            <a:r>
              <a:rPr lang="en-US" sz="36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äc</a:t>
            </a:r>
            <a:r>
              <a:rPr lang="en-US" sz="36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bµi</a:t>
            </a:r>
            <a:r>
              <a:rPr lang="en-US" sz="36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th</a:t>
            </a:r>
            <a:r>
              <a:rPr lang="en-US" sz="36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¬ g×?</a:t>
            </a:r>
            <a:endParaRPr lang="en-US" sz="3600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56180" y="1711772"/>
            <a:ext cx="3143809" cy="2814865"/>
            <a:chOff x="3038472" y="2514601"/>
            <a:chExt cx="3480951" cy="228233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4" y="2514601"/>
              <a:ext cx="2924175" cy="18067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038472" y="4447569"/>
              <a:ext cx="3480951" cy="3493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3.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Bµ</a:t>
              </a:r>
              <a:r>
                <a:rPr lang="en-US" sz="22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th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¬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xe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ch÷a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ch¸y</a:t>
              </a:r>
              <a:endParaRPr lang="en-US" sz="20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199" y="1672262"/>
            <a:ext cx="2590799" cy="3116828"/>
            <a:chOff x="2972205" y="2269643"/>
            <a:chExt cx="2797606" cy="2797257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146" y="2269643"/>
              <a:ext cx="2713665" cy="2035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972205" y="4403972"/>
              <a:ext cx="2776440" cy="6629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1.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Bµ</a:t>
              </a:r>
              <a:r>
                <a:rPr lang="en-US" sz="22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th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¬ ®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Ìn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®á ®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Ìn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xanh</a:t>
              </a:r>
              <a:endParaRPr lang="en-US" sz="20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0394" y="1654620"/>
            <a:ext cx="2629245" cy="2872017"/>
            <a:chOff x="3944793" y="2291808"/>
            <a:chExt cx="2629246" cy="2222277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402" y="2291808"/>
              <a:ext cx="2595798" cy="1768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944793" y="4180678"/>
              <a:ext cx="2629246" cy="3334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2.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Bµ</a:t>
              </a:r>
              <a:r>
                <a:rPr lang="en-US" sz="22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th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¬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bÐ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vµ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mÑ</a:t>
              </a:r>
              <a:endParaRPr lang="en-US" sz="20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1" name="Câu hỏi 1-1">
            <a:hlinkClick r:id="" action="ppaction://media"/>
            <a:extLst>
              <a:ext uri="{FF2B5EF4-FFF2-40B4-BE49-F238E27FC236}">
                <a16:creationId xmlns:a16="http://schemas.microsoft.com/office/drawing/2014/main" id="{37F6CC68-E062-BC1F-4280-CD7CAFF9C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4797" y="15586"/>
            <a:ext cx="487363" cy="487363"/>
          </a:xfrm>
          <a:prstGeom prst="rect">
            <a:avLst/>
          </a:prstGeom>
        </p:spPr>
      </p:pic>
      <p:pic>
        <p:nvPicPr>
          <p:cNvPr id="13" name="Đáp án 1 của câu hỏi 1">
            <a:hlinkClick r:id="" action="ppaction://media"/>
            <a:extLst>
              <a:ext uri="{FF2B5EF4-FFF2-40B4-BE49-F238E27FC236}">
                <a16:creationId xmlns:a16="http://schemas.microsoft.com/office/drawing/2014/main" id="{910AC231-AA66-A57B-7F56-0B324316DD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1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4798" y="651668"/>
            <a:ext cx="487363" cy="487363"/>
          </a:xfrm>
          <a:prstGeom prst="rect">
            <a:avLst/>
          </a:prstGeom>
        </p:spPr>
      </p:pic>
      <p:pic>
        <p:nvPicPr>
          <p:cNvPr id="14" name="Đáp án 2 câu hỏi 1">
            <a:hlinkClick r:id="" action="ppaction://media"/>
            <a:extLst>
              <a:ext uri="{FF2B5EF4-FFF2-40B4-BE49-F238E27FC236}">
                <a16:creationId xmlns:a16="http://schemas.microsoft.com/office/drawing/2014/main" id="{4CE00A91-A509-64E2-9E21-06FC309EA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4945.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4331" y="1294720"/>
            <a:ext cx="487363" cy="487363"/>
          </a:xfrm>
          <a:prstGeom prst="rect">
            <a:avLst/>
          </a:prstGeom>
        </p:spPr>
      </p:pic>
      <p:pic>
        <p:nvPicPr>
          <p:cNvPr id="15" name="Đáp an 3 câu hỏi 1">
            <a:hlinkClick r:id="" action="ppaction://media"/>
            <a:extLst>
              <a:ext uri="{FF2B5EF4-FFF2-40B4-BE49-F238E27FC236}">
                <a16:creationId xmlns:a16="http://schemas.microsoft.com/office/drawing/2014/main" id="{D7015D60-BCB6-BCE4-55E1-F5CBAC7A80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064.156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1156" y="1951382"/>
            <a:ext cx="487363" cy="487363"/>
          </a:xfrm>
          <a:prstGeom prst="rect">
            <a:avLst/>
          </a:prstGeom>
        </p:spPr>
      </p:pic>
      <p:pic>
        <p:nvPicPr>
          <p:cNvPr id="16" name="Đáp án 1 của câu hỏi 1">
            <a:hlinkClick r:id="" action="ppaction://media"/>
            <a:extLst>
              <a:ext uri="{FF2B5EF4-FFF2-40B4-BE49-F238E27FC236}">
                <a16:creationId xmlns:a16="http://schemas.microsoft.com/office/drawing/2014/main" id="{EB6D7BD0-A888-B78C-1164-6A68CCC7E4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35" end="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4331" y="2652184"/>
            <a:ext cx="487363" cy="487363"/>
          </a:xfrm>
          <a:prstGeom prst="rect">
            <a:avLst/>
          </a:prstGeom>
        </p:spPr>
      </p:pic>
      <p:pic>
        <p:nvPicPr>
          <p:cNvPr id="19" name="Đáp án 2 câu hỏi 1">
            <a:hlinkClick r:id="" action="ppaction://media"/>
            <a:extLst>
              <a:ext uri="{FF2B5EF4-FFF2-40B4-BE49-F238E27FC236}">
                <a16:creationId xmlns:a16="http://schemas.microsoft.com/office/drawing/2014/main" id="{45A6AB5E-3E7E-548F-FA51-8F59E4283F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116" end="750.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32469" y="3301306"/>
            <a:ext cx="487363" cy="487363"/>
          </a:xfrm>
          <a:prstGeom prst="rect">
            <a:avLst/>
          </a:prstGeom>
        </p:spPr>
      </p:pic>
      <p:pic>
        <p:nvPicPr>
          <p:cNvPr id="20" name="Đáp an 3 câu hỏi 1">
            <a:hlinkClick r:id="" action="ppaction://media"/>
            <a:extLst>
              <a:ext uri="{FF2B5EF4-FFF2-40B4-BE49-F238E27FC236}">
                <a16:creationId xmlns:a16="http://schemas.microsoft.com/office/drawing/2014/main" id="{AD1D84E8-1DA9-85BD-CE44-E98451C51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207" end="511.156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1319" y="3852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5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783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1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B49DFA5-C3B4-80C4-792A-4EC0CD54F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-8793" r="371" b="8504"/>
          <a:stretch/>
        </p:blipFill>
        <p:spPr bwMode="auto">
          <a:xfrm>
            <a:off x="0" y="-552450"/>
            <a:ext cx="9182100" cy="568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19050"/>
            <a:ext cx="9067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C©u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hái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2: Kh</a:t>
            </a:r>
            <a:r>
              <a:rPr lang="en-US" sz="28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d¾t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tay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bÐ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qua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phè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mÑ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®· nh¾c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nhë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bÐ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220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iÒu</a:t>
            </a:r>
            <a:r>
              <a:rPr lang="en-US" sz="220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g×?</a:t>
            </a:r>
            <a:endParaRPr lang="en-US" sz="2200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514349"/>
            <a:ext cx="5029200" cy="2552820"/>
            <a:chOff x="3016349" y="3581399"/>
            <a:chExt cx="5029200" cy="277613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349" y="3581399"/>
              <a:ext cx="3910924" cy="2005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092549" y="5487315"/>
              <a:ext cx="4953000" cy="8702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1. §­</a:t>
              </a:r>
              <a:r>
                <a:rPr lang="en-US" sz="23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ê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ng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rÊt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nhiÒu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lo¹</a:t>
              </a:r>
              <a:r>
                <a:rPr lang="en-US" sz="23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xe</a:t>
              </a:r>
              <a:endPara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endParaRPr>
            </a:p>
            <a:p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NÕu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sang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ngang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ph¶</a:t>
              </a:r>
              <a:r>
                <a:rPr lang="en-US" sz="22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 ®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.VnAvant" panose="020B7200000000000000" pitchFamily="34" charset="0"/>
                </a:rPr>
                <a:t>î</a:t>
              </a:r>
              <a:r>
                <a:rPr lang="en-US" sz="23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3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00600" y="558131"/>
            <a:ext cx="3858491" cy="2272998"/>
            <a:chOff x="-176167" y="3733800"/>
            <a:chExt cx="3858491" cy="2331513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167" y="3733800"/>
              <a:ext cx="3858491" cy="176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-99967" y="5623333"/>
              <a:ext cx="3657600" cy="4419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2. §</a:t>
              </a:r>
              <a:r>
                <a:rPr lang="en-US" sz="22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bé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trªn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vØa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hÌ</a:t>
              </a:r>
              <a:endParaRPr lang="en-US" sz="20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3929736" cy="175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3324" y="4762440"/>
            <a:ext cx="47491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       3. 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3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vØa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hÌ</a:t>
            </a:r>
            <a:endParaRPr lang="en-US" sz="2000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914650"/>
            <a:ext cx="3810000" cy="18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95800" y="4762440"/>
            <a:ext cx="4749124" cy="4462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4. §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Ìn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xanh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mí</a:t>
            </a:r>
            <a:r>
              <a:rPr lang="en-US" sz="22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3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dirty="0" err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îc</a:t>
            </a:r>
            <a:r>
              <a:rPr lang="en-US" sz="20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2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200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âu hỏi 2-1">
            <a:hlinkClick r:id="" action="ppaction://media"/>
            <a:extLst>
              <a:ext uri="{FF2B5EF4-FFF2-40B4-BE49-F238E27FC236}">
                <a16:creationId xmlns:a16="http://schemas.microsoft.com/office/drawing/2014/main" id="{7C8374F2-13B2-2F6A-2EA8-CD89C7599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14025" y="-243682"/>
            <a:ext cx="487363" cy="487363"/>
          </a:xfrm>
          <a:prstGeom prst="rect">
            <a:avLst/>
          </a:prstGeom>
        </p:spPr>
      </p:pic>
      <p:pic>
        <p:nvPicPr>
          <p:cNvPr id="12" name="Đáp án 1 câu hỏi 2">
            <a:hlinkClick r:id="" action="ppaction://media"/>
            <a:extLst>
              <a:ext uri="{FF2B5EF4-FFF2-40B4-BE49-F238E27FC236}">
                <a16:creationId xmlns:a16="http://schemas.microsoft.com/office/drawing/2014/main" id="{9D9DD007-51BA-8E62-0B26-6B447EAAF5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007.224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1076" y="438150"/>
            <a:ext cx="487363" cy="487363"/>
          </a:xfrm>
          <a:prstGeom prst="rect">
            <a:avLst/>
          </a:prstGeom>
        </p:spPr>
      </p:pic>
      <p:pic>
        <p:nvPicPr>
          <p:cNvPr id="14" name="Đáp an2 câu hỏi 2">
            <a:hlinkClick r:id="" action="ppaction://media"/>
            <a:extLst>
              <a:ext uri="{FF2B5EF4-FFF2-40B4-BE49-F238E27FC236}">
                <a16:creationId xmlns:a16="http://schemas.microsoft.com/office/drawing/2014/main" id="{3F18652C-E77B-952F-1195-B2A30B6089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537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6158" y="1047750"/>
            <a:ext cx="487363" cy="487363"/>
          </a:xfrm>
          <a:prstGeom prst="rect">
            <a:avLst/>
          </a:prstGeom>
        </p:spPr>
      </p:pic>
      <p:pic>
        <p:nvPicPr>
          <p:cNvPr id="15" name="Đáp án 3 câu hỏi 2">
            <a:hlinkClick r:id="" action="ppaction://media"/>
            <a:extLst>
              <a:ext uri="{FF2B5EF4-FFF2-40B4-BE49-F238E27FC236}">
                <a16:creationId xmlns:a16="http://schemas.microsoft.com/office/drawing/2014/main" id="{ABB121AE-C6E4-8C19-1057-A7236E8193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957.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6159" y="1675489"/>
            <a:ext cx="487363" cy="487363"/>
          </a:xfrm>
          <a:prstGeom prst="rect">
            <a:avLst/>
          </a:prstGeom>
        </p:spPr>
      </p:pic>
      <p:pic>
        <p:nvPicPr>
          <p:cNvPr id="16" name="Đáp án 4 câu hỏi 2">
            <a:hlinkClick r:id="" action="ppaction://media"/>
            <a:extLst>
              <a:ext uri="{FF2B5EF4-FFF2-40B4-BE49-F238E27FC236}">
                <a16:creationId xmlns:a16="http://schemas.microsoft.com/office/drawing/2014/main" id="{2321D155-578C-BA5F-7B60-4F58D33A05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end="5230.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2782" y="2256998"/>
            <a:ext cx="487363" cy="487363"/>
          </a:xfrm>
          <a:prstGeom prst="rect">
            <a:avLst/>
          </a:prstGeom>
        </p:spPr>
      </p:pic>
      <p:pic>
        <p:nvPicPr>
          <p:cNvPr id="17" name="Đáp án 1 câu hỏi 2">
            <a:hlinkClick r:id="" action="ppaction://media"/>
            <a:extLst>
              <a:ext uri="{FF2B5EF4-FFF2-40B4-BE49-F238E27FC236}">
                <a16:creationId xmlns:a16="http://schemas.microsoft.com/office/drawing/2014/main" id="{A9C83106-2602-66A2-EFA1-A93EE7066D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19" end="1086.224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2783" y="2884737"/>
            <a:ext cx="487363" cy="487363"/>
          </a:xfrm>
          <a:prstGeom prst="rect">
            <a:avLst/>
          </a:prstGeom>
        </p:spPr>
      </p:pic>
      <p:pic>
        <p:nvPicPr>
          <p:cNvPr id="18" name="Đáp an2 câu hỏi 2">
            <a:hlinkClick r:id="" action="ppaction://media"/>
            <a:extLst>
              <a:ext uri="{FF2B5EF4-FFF2-40B4-BE49-F238E27FC236}">
                <a16:creationId xmlns:a16="http://schemas.microsoft.com/office/drawing/2014/main" id="{6AD495D1-EC01-1B08-A9FD-486BA1963A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779" end="10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40127" y="3428029"/>
            <a:ext cx="487363" cy="487363"/>
          </a:xfrm>
          <a:prstGeom prst="rect">
            <a:avLst/>
          </a:prstGeom>
        </p:spPr>
      </p:pic>
      <p:pic>
        <p:nvPicPr>
          <p:cNvPr id="19" name="Đáp án 3 câu hỏi 2">
            <a:hlinkClick r:id="" action="ppaction://media"/>
            <a:extLst>
              <a:ext uri="{FF2B5EF4-FFF2-40B4-BE49-F238E27FC236}">
                <a16:creationId xmlns:a16="http://schemas.microsoft.com/office/drawing/2014/main" id="{9C9FAF3A-3B75-661C-C7E8-303C492580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6160" y="3969204"/>
            <a:ext cx="487363" cy="487363"/>
          </a:xfrm>
          <a:prstGeom prst="rect">
            <a:avLst/>
          </a:prstGeom>
        </p:spPr>
      </p:pic>
      <p:pic>
        <p:nvPicPr>
          <p:cNvPr id="20" name="Đáp án 4 câu hỏi 2">
            <a:hlinkClick r:id="" action="ppaction://media"/>
            <a:extLst>
              <a:ext uri="{FF2B5EF4-FFF2-40B4-BE49-F238E27FC236}">
                <a16:creationId xmlns:a16="http://schemas.microsoft.com/office/drawing/2014/main" id="{998FF00B-60B1-4371-EEEF-57E85344480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5841" y="44951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9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613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24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88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3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1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5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422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28599" y="133350"/>
            <a:ext cx="97535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3: §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giao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th«ng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bËt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bÐ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míi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u­îc</a:t>
            </a:r>
            <a:r>
              <a:rPr lang="en-US" sz="2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2800" b="1" dirty="0" err="1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800" b="1" cap="none" spc="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26030" y="895350"/>
            <a:ext cx="3631230" cy="2316069"/>
            <a:chOff x="313946" y="1143000"/>
            <a:chExt cx="2711778" cy="2767300"/>
          </a:xfrm>
        </p:grpSpPr>
        <p:grpSp>
          <p:nvGrpSpPr>
            <p:cNvPr id="14" name="Group 13"/>
            <p:cNvGrpSpPr/>
            <p:nvPr/>
          </p:nvGrpSpPr>
          <p:grpSpPr>
            <a:xfrm>
              <a:off x="672670" y="1143000"/>
              <a:ext cx="1994330" cy="2133600"/>
              <a:chOff x="672670" y="1295400"/>
              <a:chExt cx="1918130" cy="2133146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9" t="7353" r="29402" b="5182"/>
              <a:stretch/>
            </p:blipFill>
            <p:spPr bwMode="auto">
              <a:xfrm>
                <a:off x="672670" y="1295400"/>
                <a:ext cx="1918130" cy="2133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3" t="6325" r="71180" b="10088"/>
              <a:stretch/>
            </p:blipFill>
            <p:spPr bwMode="auto">
              <a:xfrm>
                <a:off x="1295400" y="1354850"/>
                <a:ext cx="592678" cy="11413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313946" y="3358691"/>
              <a:ext cx="2711778" cy="5516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1.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ĐÌn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®á ®­</a:t>
              </a:r>
              <a:r>
                <a:rPr lang="en-US" sz="24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îc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</a:t>
              </a:r>
              <a:r>
                <a:rPr lang="en-US" sz="22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2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1200" y="895350"/>
            <a:ext cx="3733800" cy="2243896"/>
            <a:chOff x="3262496" y="2359989"/>
            <a:chExt cx="2757303" cy="2930272"/>
          </a:xfrm>
        </p:grpSpPr>
        <p:grpSp>
          <p:nvGrpSpPr>
            <p:cNvPr id="5" name="Group 4"/>
            <p:cNvGrpSpPr/>
            <p:nvPr/>
          </p:nvGrpSpPr>
          <p:grpSpPr>
            <a:xfrm>
              <a:off x="3691815" y="2359989"/>
              <a:ext cx="1946985" cy="2356181"/>
              <a:chOff x="2874816" y="1600200"/>
              <a:chExt cx="2202873" cy="4253346"/>
            </a:xfrm>
          </p:grpSpPr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9" t="7353" r="29402" b="5182"/>
              <a:stretch/>
            </p:blipFill>
            <p:spPr bwMode="auto">
              <a:xfrm>
                <a:off x="2874816" y="1600200"/>
                <a:ext cx="2202873" cy="4253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72" t="6694" r="38971" b="10818"/>
              <a:stretch/>
            </p:blipFill>
            <p:spPr bwMode="auto">
              <a:xfrm>
                <a:off x="3586754" y="1757699"/>
                <a:ext cx="778995" cy="2204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3262496" y="4687379"/>
              <a:ext cx="2757303" cy="6028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2.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ĐÌn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vµng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®­</a:t>
              </a:r>
              <a:r>
                <a:rPr lang="en-US" sz="24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îc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</a:t>
              </a:r>
              <a:r>
                <a:rPr lang="en-US" sz="22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2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67000" y="2699629"/>
            <a:ext cx="4103595" cy="2315917"/>
            <a:chOff x="5685734" y="4267201"/>
            <a:chExt cx="2848666" cy="2611627"/>
          </a:xfrm>
        </p:grpSpPr>
        <p:grpSp>
          <p:nvGrpSpPr>
            <p:cNvPr id="4" name="Group 3"/>
            <p:cNvGrpSpPr/>
            <p:nvPr/>
          </p:nvGrpSpPr>
          <p:grpSpPr>
            <a:xfrm>
              <a:off x="6172200" y="4267201"/>
              <a:ext cx="1828801" cy="2091016"/>
              <a:chOff x="9144000" y="986281"/>
              <a:chExt cx="2202873" cy="4253346"/>
            </a:xfrm>
          </p:grpSpPr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9" t="7353" r="29402" b="5182"/>
              <a:stretch/>
            </p:blipFill>
            <p:spPr bwMode="auto">
              <a:xfrm>
                <a:off x="9144000" y="986281"/>
                <a:ext cx="2202873" cy="4253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09" t="6694" r="7549" b="10818"/>
              <a:stretch/>
            </p:blipFill>
            <p:spPr bwMode="auto">
              <a:xfrm>
                <a:off x="9885218" y="1143000"/>
                <a:ext cx="720436" cy="2209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85734" y="6358215"/>
              <a:ext cx="2848666" cy="5206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3.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ĐÌn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xanh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</a:t>
              </a:r>
              <a:r>
                <a:rPr lang="en-US" sz="24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­îc</a:t>
              </a:r>
              <a:r>
                <a:rPr lang="en-US" sz="20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 ®</a:t>
              </a:r>
              <a:r>
                <a:rPr lang="en-US" sz="2200" dirty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200" cap="none" spc="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Câu hỏi 3">
            <a:hlinkClick r:id="" action="ppaction://media"/>
            <a:extLst>
              <a:ext uri="{FF2B5EF4-FFF2-40B4-BE49-F238E27FC236}">
                <a16:creationId xmlns:a16="http://schemas.microsoft.com/office/drawing/2014/main" id="{EA3664F7-C7B1-B8C4-4200-348D1361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98564" y="-10583"/>
            <a:ext cx="487363" cy="487363"/>
          </a:xfrm>
          <a:prstGeom prst="rect">
            <a:avLst/>
          </a:prstGeom>
        </p:spPr>
      </p:pic>
      <p:pic>
        <p:nvPicPr>
          <p:cNvPr id="6" name="Ch3.1">
            <a:hlinkClick r:id="" action="ppaction://media"/>
            <a:extLst>
              <a:ext uri="{FF2B5EF4-FFF2-40B4-BE49-F238E27FC236}">
                <a16:creationId xmlns:a16="http://schemas.microsoft.com/office/drawing/2014/main" id="{1976A2F9-953C-ED49-C4A1-F9B6CBF25D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079.6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5864" y="547096"/>
            <a:ext cx="487363" cy="487363"/>
          </a:xfrm>
          <a:prstGeom prst="rect">
            <a:avLst/>
          </a:prstGeom>
        </p:spPr>
      </p:pic>
      <p:pic>
        <p:nvPicPr>
          <p:cNvPr id="12" name="Cauhoi3.3">
            <a:hlinkClick r:id="" action="ppaction://media"/>
            <a:extLst>
              <a:ext uri="{FF2B5EF4-FFF2-40B4-BE49-F238E27FC236}">
                <a16:creationId xmlns:a16="http://schemas.microsoft.com/office/drawing/2014/main" id="{B29BEE90-8A7E-A576-27D6-62ED06DACD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5749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9727" y="1651871"/>
            <a:ext cx="487363" cy="487363"/>
          </a:xfrm>
          <a:prstGeom prst="rect">
            <a:avLst/>
          </a:prstGeom>
        </p:spPr>
      </p:pic>
      <p:pic>
        <p:nvPicPr>
          <p:cNvPr id="19" name="Ch3.2">
            <a:hlinkClick r:id="" action="ppaction://media"/>
            <a:extLst>
              <a:ext uri="{FF2B5EF4-FFF2-40B4-BE49-F238E27FC236}">
                <a16:creationId xmlns:a16="http://schemas.microsoft.com/office/drawing/2014/main" id="{973221DC-8469-1FE8-4292-0232D39899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6721.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969" y="1104775"/>
            <a:ext cx="487363" cy="487363"/>
          </a:xfrm>
          <a:prstGeom prst="rect">
            <a:avLst/>
          </a:prstGeom>
        </p:spPr>
      </p:pic>
      <p:pic>
        <p:nvPicPr>
          <p:cNvPr id="22" name="Ch3.1">
            <a:hlinkClick r:id="" action="ppaction://media"/>
            <a:extLst>
              <a:ext uri="{FF2B5EF4-FFF2-40B4-BE49-F238E27FC236}">
                <a16:creationId xmlns:a16="http://schemas.microsoft.com/office/drawing/2014/main" id="{25647869-2BF7-6A34-6560-E369C1BB25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90" end="951.6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4199" y="2216983"/>
            <a:ext cx="487363" cy="487363"/>
          </a:xfrm>
          <a:prstGeom prst="rect">
            <a:avLst/>
          </a:prstGeom>
        </p:spPr>
      </p:pic>
      <p:pic>
        <p:nvPicPr>
          <p:cNvPr id="23" name="Ch3.2">
            <a:hlinkClick r:id="" action="ppaction://media"/>
            <a:extLst>
              <a:ext uri="{FF2B5EF4-FFF2-40B4-BE49-F238E27FC236}">
                <a16:creationId xmlns:a16="http://schemas.microsoft.com/office/drawing/2014/main" id="{9EBB9CC6-DF31-6306-3466-80ADDBDDBA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712" end="1150.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8847" y="2781368"/>
            <a:ext cx="487363" cy="487363"/>
          </a:xfrm>
          <a:prstGeom prst="rect">
            <a:avLst/>
          </a:prstGeom>
        </p:spPr>
      </p:pic>
      <p:pic>
        <p:nvPicPr>
          <p:cNvPr id="24" name="Cauhoi3.3">
            <a:hlinkClick r:id="" action="ppaction://media"/>
            <a:extLst>
              <a:ext uri="{FF2B5EF4-FFF2-40B4-BE49-F238E27FC236}">
                <a16:creationId xmlns:a16="http://schemas.microsoft.com/office/drawing/2014/main" id="{210A1E0E-4EDB-9A32-D42F-B1B2FBC9A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767" end="1211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0855" y="3345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48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264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363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9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DA31CC25-8133-CCA9-D810-088B277A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6"/>
            <a:ext cx="9144000" cy="512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65690" y="-19049"/>
            <a:ext cx="4692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BÐ </a:t>
            </a:r>
            <a:r>
              <a:rPr lang="en-US" sz="3200" b="1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nhí</a:t>
            </a:r>
            <a:r>
              <a:rPr lang="en-US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lêi</a:t>
            </a:r>
            <a:r>
              <a:rPr lang="en-US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gi¸o</a:t>
            </a:r>
            <a:r>
              <a:rPr lang="en-US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d¹y</a:t>
            </a:r>
            <a:endParaRPr lang="en-US" sz="32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E4120A-8A17-9156-CC90-F04C2CA79143}"/>
              </a:ext>
            </a:extLst>
          </p:cNvPr>
          <p:cNvGrpSpPr/>
          <p:nvPr/>
        </p:nvGrpSpPr>
        <p:grpSpPr>
          <a:xfrm>
            <a:off x="4709369" y="693079"/>
            <a:ext cx="4055530" cy="2402294"/>
            <a:chOff x="2185443" y="2910650"/>
            <a:chExt cx="4055530" cy="2402294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62"/>
            <a:stretch/>
          </p:blipFill>
          <p:spPr bwMode="auto">
            <a:xfrm>
              <a:off x="2559787" y="2910650"/>
              <a:ext cx="3072724" cy="1715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85443" y="4605058"/>
              <a:ext cx="405553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Khi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bÐ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sang ®</a:t>
              </a:r>
              <a:r>
                <a:rPr lang="en-US" sz="2200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ư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êng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ph¶i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cã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ng­</a:t>
              </a:r>
              <a:r>
                <a:rPr lang="en-US" sz="2200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ư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­êi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lín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d¾t. </a:t>
              </a:r>
              <a:endParaRPr lang="en-US" b="1" cap="none" spc="0" dirty="0">
                <a:ln w="11430"/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6" name="Slai8">
            <a:hlinkClick r:id="" action="ppaction://media"/>
            <a:extLst>
              <a:ext uri="{FF2B5EF4-FFF2-40B4-BE49-F238E27FC236}">
                <a16:creationId xmlns:a16="http://schemas.microsoft.com/office/drawing/2014/main" id="{0CE78A2C-2F5D-B510-0690-7D457B3D7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2767" y="-10583"/>
            <a:ext cx="487363" cy="4873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23C08F5-2810-CC44-C1FA-D2A908091BDC}"/>
              </a:ext>
            </a:extLst>
          </p:cNvPr>
          <p:cNvGrpSpPr/>
          <p:nvPr/>
        </p:nvGrpSpPr>
        <p:grpSpPr>
          <a:xfrm>
            <a:off x="990601" y="3074209"/>
            <a:ext cx="6781799" cy="2090518"/>
            <a:chOff x="3048601" y="604688"/>
            <a:chExt cx="6546084" cy="20905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AEDB8-BC01-6217-8E07-E1984FE5A2ED}"/>
                </a:ext>
              </a:extLst>
            </p:cNvPr>
            <p:cNvSpPr/>
            <p:nvPr/>
          </p:nvSpPr>
          <p:spPr>
            <a:xfrm>
              <a:off x="3048601" y="2264319"/>
              <a:ext cx="6546084" cy="4308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§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Ìn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xanh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míi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®</a:t>
              </a:r>
              <a:r>
                <a:rPr lang="en-US" sz="2200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ư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îc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®i, ®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Ìn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®á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c¸c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bÐ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h·y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dõng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l¹i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nhÐ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.</a:t>
              </a:r>
              <a:endParaRPr lang="en-US" b="1" cap="none" spc="0" dirty="0">
                <a:ln w="11430"/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EB29FE0E-512B-46A6-238B-74E6040E9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396" y="604688"/>
              <a:ext cx="3111956" cy="17194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B97D0C-3BF0-BABE-FFCF-F9B2B4E746BA}"/>
              </a:ext>
            </a:extLst>
          </p:cNvPr>
          <p:cNvGrpSpPr/>
          <p:nvPr/>
        </p:nvGrpSpPr>
        <p:grpSpPr>
          <a:xfrm>
            <a:off x="91050" y="666750"/>
            <a:ext cx="4256152" cy="2365815"/>
            <a:chOff x="-39803" y="615727"/>
            <a:chExt cx="4256152" cy="2365815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79A2EF62-6F66-3285-1FFC-51F0D5D77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31" y="615727"/>
              <a:ext cx="3072724" cy="1727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F237E2-76E6-3735-E239-AC18A76D6563}"/>
                </a:ext>
              </a:extLst>
            </p:cNvPr>
            <p:cNvSpPr/>
            <p:nvPr/>
          </p:nvSpPr>
          <p:spPr>
            <a:xfrm>
              <a:off x="-39803" y="2335211"/>
              <a:ext cx="4256152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§Ó ®¶m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b¶o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an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toµn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khi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tham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gia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giao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th«ng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bÐ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nhí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®i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bé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trªn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vØa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b="1" dirty="0" err="1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hÌ</a:t>
              </a:r>
              <a:r>
                <a:rPr lang="en-US" b="1" dirty="0">
                  <a:ln w="11430"/>
                  <a:solidFill>
                    <a:srgbClr val="FF0000"/>
                  </a:solidFill>
                  <a:latin typeface=".VnAvant" panose="020B7200000000000000" pitchFamily="34" charset="0"/>
                </a:rPr>
                <a:t>.</a:t>
              </a:r>
              <a:endParaRPr lang="en-US" b="1" cap="none" spc="0" dirty="0">
                <a:ln w="11430"/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337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2914" y="1943100"/>
            <a:ext cx="74766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Xin</a:t>
            </a:r>
            <a:r>
              <a:rPr lang="en-US" sz="4800" b="1" cap="none" spc="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chµo</a:t>
            </a:r>
            <a:r>
              <a:rPr lang="en-US" sz="4800" b="1" cap="none" spc="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 vµ </a:t>
            </a:r>
            <a:r>
              <a:rPr lang="en-US" sz="48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hÑn</a:t>
            </a:r>
            <a:r>
              <a:rPr lang="en-US" sz="4800" b="1" cap="none" spc="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cap="none" spc="0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gÆp</a:t>
            </a:r>
            <a:r>
              <a:rPr lang="en-US" sz="4800" b="1" cap="none" spc="0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 l¹i</a:t>
            </a:r>
          </a:p>
        </p:txBody>
      </p:sp>
      <p:pic>
        <p:nvPicPr>
          <p:cNvPr id="3" name="Xin chào tạm biệt (1)">
            <a:hlinkClick r:id="" action="ppaction://media"/>
            <a:extLst>
              <a:ext uri="{FF2B5EF4-FFF2-40B4-BE49-F238E27FC236}">
                <a16:creationId xmlns:a16="http://schemas.microsoft.com/office/drawing/2014/main" id="{86B66AD7-3B94-F8AC-5EA1-018EE8DEA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496</Words>
  <Application>Microsoft Office PowerPoint</Application>
  <PresentationFormat>On-screen Show (16:9)</PresentationFormat>
  <Paragraphs>66</Paragraphs>
  <Slides>9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Calibri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62</cp:revision>
  <dcterms:created xsi:type="dcterms:W3CDTF">2024-02-22T01:59:18Z</dcterms:created>
  <dcterms:modified xsi:type="dcterms:W3CDTF">2024-02-27T04:15:41Z</dcterms:modified>
</cp:coreProperties>
</file>