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"/>
  </p:notesMasterIdLst>
  <p:sldIdLst>
    <p:sldId id="270" r:id="rId2"/>
    <p:sldId id="272" r:id="rId3"/>
    <p:sldId id="261" r:id="rId4"/>
    <p:sldId id="262" r:id="rId5"/>
    <p:sldId id="263" r:id="rId6"/>
    <p:sldId id="271" r:id="rId7"/>
    <p:sldId id="264" r:id="rId8"/>
    <p:sldId id="273" r:id="rId9"/>
    <p:sldId id="274" r:id="rId10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12"/>
      <p:bold r:id="rId13"/>
      <p:italic r:id="rId14"/>
    </p:embeddedFont>
    <p:embeddedFont>
      <p:font typeface="Georgia" panose="02040502050405020303" pitchFamily="18" charset="0"/>
      <p:regular r:id="rId15"/>
      <p:bold r:id="rId16"/>
      <p:italic r:id="rId17"/>
      <p:boldItalic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3" autoAdjust="0"/>
    <p:restoredTop sz="94660"/>
  </p:normalViewPr>
  <p:slideViewPr>
    <p:cSldViewPr>
      <p:cViewPr varScale="1">
        <p:scale>
          <a:sx n="103" d="100"/>
          <a:sy n="103" d="100"/>
        </p:scale>
        <p:origin x="782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B163-4F0C-4DC2-840E-8A4072962E3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F81E1-5D1D-4F21-BEE7-9579FAE12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F81E1-5D1D-4F21-BEE7-9579FAE12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2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25DF87-AA14-46A8-96D8-C49C4B4B9B35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4408BA-6D1E-41E2-BE68-2054CA3C08B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6.png"/><Relationship Id="rId18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microsoft.com/office/2007/relationships/media" Target="../media/media7.m4a"/><Relationship Id="rId12" Type="http://schemas.openxmlformats.org/officeDocument/2006/relationships/audio" Target="../media/audio1.wav"/><Relationship Id="rId17" Type="http://schemas.openxmlformats.org/officeDocument/2006/relationships/image" Target="../media/image2.png"/><Relationship Id="rId2" Type="http://schemas.openxmlformats.org/officeDocument/2006/relationships/video" Target="../media/media4.mp4"/><Relationship Id="rId16" Type="http://schemas.openxmlformats.org/officeDocument/2006/relationships/image" Target="../media/image9.png"/><Relationship Id="rId1" Type="http://schemas.microsoft.com/office/2007/relationships/media" Target="../media/media4.mp4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2.xml"/><Relationship Id="rId5" Type="http://schemas.microsoft.com/office/2007/relationships/media" Target="../media/media6.m4a"/><Relationship Id="rId15" Type="http://schemas.openxmlformats.org/officeDocument/2006/relationships/image" Target="../media/image8.png"/><Relationship Id="rId10" Type="http://schemas.openxmlformats.org/officeDocument/2006/relationships/audio" Target="../media/media8.m4a"/><Relationship Id="rId4" Type="http://schemas.microsoft.com/office/2007/relationships/media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image" Target="../media/image10.png"/><Relationship Id="rId18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microsoft.com/office/2007/relationships/media" Target="../media/media11.m4a"/><Relationship Id="rId12" Type="http://schemas.openxmlformats.org/officeDocument/2006/relationships/audio" Target="../media/audio1.wav"/><Relationship Id="rId17" Type="http://schemas.openxmlformats.org/officeDocument/2006/relationships/image" Target="../media/image2.png"/><Relationship Id="rId2" Type="http://schemas.openxmlformats.org/officeDocument/2006/relationships/video" Target="../media/media4.mp4"/><Relationship Id="rId16" Type="http://schemas.openxmlformats.org/officeDocument/2006/relationships/image" Target="../media/image9.png"/><Relationship Id="rId1" Type="http://schemas.microsoft.com/office/2007/relationships/media" Target="../media/media4.mp4"/><Relationship Id="rId6" Type="http://schemas.openxmlformats.org/officeDocument/2006/relationships/audio" Target="../media/media10.m4a"/><Relationship Id="rId11" Type="http://schemas.openxmlformats.org/officeDocument/2006/relationships/slideLayout" Target="../slideLayouts/slideLayout2.xml"/><Relationship Id="rId5" Type="http://schemas.microsoft.com/office/2007/relationships/media" Target="../media/media10.m4a"/><Relationship Id="rId15" Type="http://schemas.openxmlformats.org/officeDocument/2006/relationships/image" Target="../media/image12.png"/><Relationship Id="rId10" Type="http://schemas.openxmlformats.org/officeDocument/2006/relationships/audio" Target="../media/media12.m4a"/><Relationship Id="rId4" Type="http://schemas.microsoft.com/office/2007/relationships/media" Target="../media/media9.m4a"/><Relationship Id="rId9" Type="http://schemas.microsoft.com/office/2007/relationships/media" Target="../media/media12.m4a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13.png"/><Relationship Id="rId18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microsoft.com/office/2007/relationships/media" Target="../media/media12.m4a"/><Relationship Id="rId12" Type="http://schemas.openxmlformats.org/officeDocument/2006/relationships/audio" Target="../media/audio1.wav"/><Relationship Id="rId17" Type="http://schemas.openxmlformats.org/officeDocument/2006/relationships/image" Target="../media/image2.png"/><Relationship Id="rId2" Type="http://schemas.openxmlformats.org/officeDocument/2006/relationships/video" Target="../media/media4.mp4"/><Relationship Id="rId16" Type="http://schemas.openxmlformats.org/officeDocument/2006/relationships/image" Target="../media/image9.png"/><Relationship Id="rId1" Type="http://schemas.microsoft.com/office/2007/relationships/media" Target="../media/media4.mp4"/><Relationship Id="rId6" Type="http://schemas.openxmlformats.org/officeDocument/2006/relationships/audio" Target="../media/media11.m4a"/><Relationship Id="rId11" Type="http://schemas.openxmlformats.org/officeDocument/2006/relationships/slideLayout" Target="../slideLayouts/slideLayout2.xml"/><Relationship Id="rId5" Type="http://schemas.microsoft.com/office/2007/relationships/media" Target="../media/media11.m4a"/><Relationship Id="rId15" Type="http://schemas.openxmlformats.org/officeDocument/2006/relationships/image" Target="../media/image15.png"/><Relationship Id="rId10" Type="http://schemas.openxmlformats.org/officeDocument/2006/relationships/audio" Target="../media/media14.m4a"/><Relationship Id="rId4" Type="http://schemas.microsoft.com/office/2007/relationships/media" Target="../media/media13.m4a"/><Relationship Id="rId9" Type="http://schemas.microsoft.com/office/2007/relationships/media" Target="../media/media14.m4a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11.m4a"/><Relationship Id="rId12" Type="http://schemas.openxmlformats.org/officeDocument/2006/relationships/image" Target="../media/image9.png"/><Relationship Id="rId17" Type="http://schemas.openxmlformats.org/officeDocument/2006/relationships/image" Target="../media/image2.png"/><Relationship Id="rId2" Type="http://schemas.openxmlformats.org/officeDocument/2006/relationships/video" Target="../media/media4.mp4"/><Relationship Id="rId16" Type="http://schemas.openxmlformats.org/officeDocument/2006/relationships/audio" Target="../media/audio1.wav"/><Relationship Id="rId1" Type="http://schemas.microsoft.com/office/2007/relationships/media" Target="../media/media4.mp4"/><Relationship Id="rId6" Type="http://schemas.openxmlformats.org/officeDocument/2006/relationships/audio" Target="../media/media10.m4a"/><Relationship Id="rId11" Type="http://schemas.openxmlformats.org/officeDocument/2006/relationships/slideLayout" Target="../slideLayouts/slideLayout2.xml"/><Relationship Id="rId5" Type="http://schemas.microsoft.com/office/2007/relationships/media" Target="../media/media10.m4a"/><Relationship Id="rId15" Type="http://schemas.openxmlformats.org/officeDocument/2006/relationships/image" Target="../media/image18.png"/><Relationship Id="rId10" Type="http://schemas.openxmlformats.org/officeDocument/2006/relationships/audio" Target="../media/media12.m4a"/><Relationship Id="rId4" Type="http://schemas.microsoft.com/office/2007/relationships/media" Target="../media/media15.m4a"/><Relationship Id="rId9" Type="http://schemas.microsoft.com/office/2007/relationships/media" Target="../media/media12.m4a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audio" Target="../media/audio1.wav"/><Relationship Id="rId1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microsoft.com/office/2007/relationships/media" Target="../media/media11.m4a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9.png"/><Relationship Id="rId2" Type="http://schemas.openxmlformats.org/officeDocument/2006/relationships/video" Target="../media/media4.mp4"/><Relationship Id="rId16" Type="http://schemas.openxmlformats.org/officeDocument/2006/relationships/image" Target="../media/image21.jpeg"/><Relationship Id="rId1" Type="http://schemas.microsoft.com/office/2007/relationships/media" Target="../media/media4.mp4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2.xml"/><Relationship Id="rId5" Type="http://schemas.microsoft.com/office/2007/relationships/media" Target="../media/media12.m4a"/><Relationship Id="rId15" Type="http://schemas.openxmlformats.org/officeDocument/2006/relationships/image" Target="../media/image20.jpeg"/><Relationship Id="rId10" Type="http://schemas.openxmlformats.org/officeDocument/2006/relationships/audio" Target="../media/media10.m4a"/><Relationship Id="rId19" Type="http://schemas.openxmlformats.org/officeDocument/2006/relationships/audio" Target="../media/audio1.wav"/><Relationship Id="rId4" Type="http://schemas.microsoft.com/office/2007/relationships/media" Target="../media/media16.m4a"/><Relationship Id="rId9" Type="http://schemas.microsoft.com/office/2007/relationships/media" Target="../media/media10.m4a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460C60E-FB0E-6789-4B9F-E93316A5E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31019" b="28963"/>
          <a:stretch/>
        </p:blipFill>
        <p:spPr bwMode="auto">
          <a:xfrm>
            <a:off x="-1" y="0"/>
            <a:ext cx="9144001" cy="531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nhạc nền dành cho video quảng cáo__test speaker background music_ HAY HƠN KHI ĐEO TAI NGHE___">
            <a:hlinkClick r:id="" action="ppaction://media"/>
            <a:extLst>
              <a:ext uri="{FF2B5EF4-FFF2-40B4-BE49-F238E27FC236}">
                <a16:creationId xmlns:a16="http://schemas.microsoft.com/office/drawing/2014/main" id="{F0F3817A-7E14-40C2-B524-859340A1F56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2647951"/>
            <a:ext cx="580035" cy="580035"/>
          </a:xfrm>
        </p:spPr>
      </p:pic>
      <p:sp>
        <p:nvSpPr>
          <p:cNvPr id="5" name="Google Shape;94;p2"/>
          <p:cNvSpPr txBox="1"/>
          <p:nvPr/>
        </p:nvSpPr>
        <p:spPr>
          <a:xfrm>
            <a:off x="1" y="178959"/>
            <a:ext cx="9143999" cy="515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indent="333375">
              <a:buClr>
                <a:srgbClr val="000000"/>
              </a:buClr>
              <a:buSzPts val="1600"/>
            </a:pPr>
            <a:r>
              <a:rPr lang="en-US" sz="12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UBND QUẬN HỒNG BÀNG</a:t>
            </a:r>
            <a:endParaRPr sz="1350" dirty="0">
              <a:solidFill>
                <a:schemeClr val="accent1">
                  <a:lumMod val="75000"/>
                </a:schemeClr>
              </a:solidFill>
            </a:endParaRPr>
          </a:p>
          <a:p>
            <a:pPr indent="333375">
              <a:buClr>
                <a:srgbClr val="000000"/>
              </a:buClr>
              <a:buSzPts val="1600"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TRƯỜNG MẦM NON SƠN CA</a:t>
            </a:r>
            <a:endParaRPr sz="1350" dirty="0">
              <a:solidFill>
                <a:schemeClr val="accent1">
                  <a:lumMod val="75000"/>
                </a:schemeClr>
              </a:solidFill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lang="en-US" sz="75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lang="en-US" sz="75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sz="75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1000"/>
            </a:pPr>
            <a:endParaRPr sz="675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 PHẨM DỰ THI</a:t>
            </a:r>
            <a:endParaRPr lang="en-US" sz="15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 KẾ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vi-VN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vi-VN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DỤC AN TOÀN GIAO THÔNG CHO TRẺ MẪU GIÁO 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 2024</a:t>
            </a:r>
            <a:endParaRPr lang="en-US" sz="15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35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35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“BÉ VỚI AN TOÀN GIAO THÔNG”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33375" algn="ctr">
              <a:buClr>
                <a:schemeClr val="dk1"/>
              </a:buClr>
              <a:buSzPts val="2000"/>
            </a:pPr>
            <a:endParaRPr lang="en-US" sz="21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2000"/>
            </a:pP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 algn="ctr">
              <a:buClr>
                <a:schemeClr val="dk1"/>
              </a:buClr>
              <a:buSzPts val="2000"/>
            </a:pPr>
            <a:endParaRPr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rgbClr val="FF0000"/>
              </a:buClr>
              <a:buSzPts val="1600"/>
            </a:pP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Dung –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Phó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trưởng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rgbClr val="FF0000"/>
              </a:buClr>
              <a:buSzPts val="1600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Mai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Hồng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Loan –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rgbClr val="FF0000"/>
              </a:buClr>
              <a:buSzPts val="1600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Vũ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Thịnh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endParaRPr sz="1500" dirty="0">
              <a:solidFill>
                <a:schemeClr val="accent1">
                  <a:lumMod val="75000"/>
                </a:schemeClr>
              </a:solidFill>
            </a:endParaRPr>
          </a:p>
          <a:p>
            <a:pPr indent="333375">
              <a:buClr>
                <a:schemeClr val="dk1"/>
              </a:buClr>
              <a:buSzPts val="1800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mầm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non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Sơn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33375">
              <a:buClr>
                <a:schemeClr val="dk1"/>
              </a:buClr>
              <a:buSzPts val="1800"/>
            </a:pPr>
            <a:r>
              <a:rPr lang="en-US" sz="1500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   </a:t>
            </a:r>
            <a:endParaRPr lang="en-US" sz="1350" b="1" i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  <a:sym typeface="Times New Roman"/>
            </a:endParaRPr>
          </a:p>
          <a:p>
            <a:pPr indent="333375">
              <a:buClr>
                <a:schemeClr val="dk1"/>
              </a:buClr>
              <a:buSzPts val="1800"/>
            </a:pPr>
            <a:endParaRPr lang="en-US" sz="1350" b="1" i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  <a:sym typeface="Times New Roman"/>
            </a:endParaRPr>
          </a:p>
          <a:p>
            <a:pPr indent="333375">
              <a:buClr>
                <a:schemeClr val="dk1"/>
              </a:buClr>
              <a:buSzPts val="1800"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                                             </a:t>
            </a:r>
            <a:r>
              <a:rPr lang="en-US" sz="15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Hồng</a:t>
            </a:r>
            <a:r>
              <a:rPr lang="en-US" sz="1500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15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Bàng</a:t>
            </a:r>
            <a:r>
              <a:rPr lang="en-US" sz="1500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, </a:t>
            </a:r>
            <a:r>
              <a:rPr lang="en-US" sz="15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tháng</a:t>
            </a:r>
            <a:r>
              <a:rPr lang="en-US" sz="1500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2 </a:t>
            </a:r>
            <a:r>
              <a:rPr lang="en-US" sz="1500" b="1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năm</a:t>
            </a:r>
            <a:r>
              <a:rPr lang="en-US" sz="1500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 2024</a:t>
            </a:r>
            <a:endParaRPr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05250" y="590550"/>
            <a:ext cx="11525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CB85C4-82F5-4F05-8F1C-7C546477354B}"/>
              </a:ext>
            </a:extLst>
          </p:cNvPr>
          <p:cNvSpPr/>
          <p:nvPr/>
        </p:nvSpPr>
        <p:spPr>
          <a:xfrm>
            <a:off x="7086600" y="4658270"/>
            <a:ext cx="1995136" cy="534110"/>
          </a:xfrm>
          <a:prstGeom prst="roundRect">
            <a:avLst>
              <a:gd name="adj" fmla="val 5000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.VnAvant"/>
                <a:cs typeface="Times New Roman" panose="02020603050405020304" pitchFamily="18" charset="0"/>
              </a:rPr>
              <a:t>TiÕp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.VnAvan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.VnAvant"/>
                <a:cs typeface="Times New Roman" panose="02020603050405020304" pitchFamily="18" charset="0"/>
              </a:rPr>
              <a:t>tôc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.VnAvan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3488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32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B52EE-CB8F-1E76-C629-94E648F61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86" y="-19051"/>
            <a:ext cx="9154886" cy="5188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15310B-A920-E02B-7091-9CA0A0FD0D8D}"/>
              </a:ext>
            </a:extLst>
          </p:cNvPr>
          <p:cNvSpPr/>
          <p:nvPr/>
        </p:nvSpPr>
        <p:spPr>
          <a:xfrm>
            <a:off x="457200" y="1123950"/>
            <a:ext cx="8333508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cap="none" spc="0" dirty="0">
                <a:ln w="0"/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vi-VN" sz="6600" b="1" dirty="0">
                <a:ln w="0"/>
                <a:solidFill>
                  <a:srgbClr val="FF0000"/>
                </a:solidFill>
                <a:latin typeface=".VnAvant" panose="020B7200000000000000" pitchFamily="34" charset="0"/>
              </a:rPr>
              <a:t>¬i: BÐ víi an toµn giao th«ng</a:t>
            </a:r>
            <a:endParaRPr lang="en-US" sz="6600" b="1" cap="none" spc="0" dirty="0">
              <a:ln w="0"/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80AF992-C22A-B4B1-3CC2-EF30446C3CD0}"/>
              </a:ext>
            </a:extLst>
          </p:cNvPr>
          <p:cNvSpPr/>
          <p:nvPr/>
        </p:nvSpPr>
        <p:spPr>
          <a:xfrm>
            <a:off x="2667000" y="2190750"/>
            <a:ext cx="3511080" cy="1143000"/>
          </a:xfrm>
          <a:prstGeom prst="roundRect">
            <a:avLst>
              <a:gd name="adj" fmla="val 5000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ummer Smile - Silent Partner - about 15 Minutes Music.mp3">
            <a:hlinkClick r:id="" action="ppaction://media"/>
            <a:extLst>
              <a:ext uri="{FF2B5EF4-FFF2-40B4-BE49-F238E27FC236}">
                <a16:creationId xmlns:a16="http://schemas.microsoft.com/office/drawing/2014/main" id="{BF1B5883-7E0B-5196-429E-4F3C4D96B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8249" y="4019550"/>
            <a:ext cx="487363" cy="487363"/>
          </a:xfrm>
          <a:prstGeom prst="rect">
            <a:avLst/>
          </a:prstGeom>
        </p:spPr>
      </p:pic>
      <p:pic>
        <p:nvPicPr>
          <p:cNvPr id="2" name="Cách chơi">
            <a:hlinkClick r:id="" action="ppaction://media"/>
            <a:extLst>
              <a:ext uri="{FF2B5EF4-FFF2-40B4-BE49-F238E27FC236}">
                <a16:creationId xmlns:a16="http://schemas.microsoft.com/office/drawing/2014/main" id="{1FDA40C2-E678-040C-4CAC-860B4D9BD8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3333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086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72200" y="866776"/>
            <a:ext cx="2971800" cy="3691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43705"/>
          <a:stretch/>
        </p:blipFill>
        <p:spPr bwMode="auto">
          <a:xfrm>
            <a:off x="0" y="866774"/>
            <a:ext cx="3124200" cy="3680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66775"/>
            <a:ext cx="3048000" cy="3682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7150"/>
            <a:ext cx="899160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ĐÚNG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558725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5625" y="4549170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4547585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10 gi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 rotWithShape="1">
          <a:blip r:embed="rId16"/>
          <a:srcRect l="22676" t="15903" r="28732" b="9172"/>
          <a:stretch/>
        </p:blipFill>
        <p:spPr>
          <a:xfrm>
            <a:off x="8143875" y="0"/>
            <a:ext cx="1000125" cy="866773"/>
          </a:xfrm>
          <a:prstGeom prst="rect">
            <a:avLst/>
          </a:prstGeom>
        </p:spPr>
      </p:pic>
      <p:sp>
        <p:nvSpPr>
          <p:cNvPr id="4" name="Left Arrow 1">
            <a:hlinkClick r:id="" action="ppaction://hlinkshowjump?jump=nextslide" highlightClick="1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3CA16A6F-E4DF-AF01-C884-06CC39660CE7}"/>
              </a:ext>
            </a:extLst>
          </p:cNvPr>
          <p:cNvSpPr/>
          <p:nvPr/>
        </p:nvSpPr>
        <p:spPr>
          <a:xfrm>
            <a:off x="8229600" y="4629150"/>
            <a:ext cx="838200" cy="47235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" name="Câu 1">
            <a:hlinkClick r:id="" action="ppaction://media"/>
            <a:extLst>
              <a:ext uri="{FF2B5EF4-FFF2-40B4-BE49-F238E27FC236}">
                <a16:creationId xmlns:a16="http://schemas.microsoft.com/office/drawing/2014/main" id="{C6356C88-E771-C79A-0080-B214C6D369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90" end="28452.79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39763" y="0"/>
            <a:ext cx="487363" cy="487363"/>
          </a:xfrm>
          <a:prstGeom prst="rect">
            <a:avLst/>
          </a:prstGeom>
        </p:spPr>
      </p:pic>
      <p:pic>
        <p:nvPicPr>
          <p:cNvPr id="3" name="Câu 1">
            <a:hlinkClick r:id="" action="ppaction://media"/>
            <a:extLst>
              <a:ext uri="{FF2B5EF4-FFF2-40B4-BE49-F238E27FC236}">
                <a16:creationId xmlns:a16="http://schemas.microsoft.com/office/drawing/2014/main" id="{7F4A1422-A52D-2C85-DBF6-2060AC9FFB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67" end="1107.79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197" y="623091"/>
            <a:ext cx="487363" cy="487363"/>
          </a:xfrm>
          <a:prstGeom prst="rect">
            <a:avLst/>
          </a:prstGeom>
        </p:spPr>
      </p:pic>
      <p:pic>
        <p:nvPicPr>
          <p:cNvPr id="5" name="Đứng trên yên xe">
            <a:hlinkClick r:id="" action="ppaction://media"/>
            <a:extLst>
              <a:ext uri="{FF2B5EF4-FFF2-40B4-BE49-F238E27FC236}">
                <a16:creationId xmlns:a16="http://schemas.microsoft.com/office/drawing/2014/main" id="{2A917518-0613-6D4D-5DD8-72FA68E7A9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197" y="1246182"/>
            <a:ext cx="487363" cy="487363"/>
          </a:xfrm>
          <a:prstGeom prst="rect">
            <a:avLst/>
          </a:prstGeom>
        </p:spPr>
      </p:pic>
      <p:pic>
        <p:nvPicPr>
          <p:cNvPr id="6" name="Ngồi ngay ngắn">
            <a:hlinkClick r:id="" action="ppaction://media"/>
            <a:extLst>
              <a:ext uri="{FF2B5EF4-FFF2-40B4-BE49-F238E27FC236}">
                <a16:creationId xmlns:a16="http://schemas.microsoft.com/office/drawing/2014/main" id="{22D7560A-3968-3E84-4485-30477249EC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4817" y="1962150"/>
            <a:ext cx="487363" cy="487363"/>
          </a:xfrm>
          <a:prstGeom prst="rect">
            <a:avLst/>
          </a:prstGeom>
        </p:spPr>
      </p:pic>
      <p:pic>
        <p:nvPicPr>
          <p:cNvPr id="12" name="Ngồi ngược">
            <a:hlinkClick r:id="" action="ppaction://media"/>
            <a:extLst>
              <a:ext uri="{FF2B5EF4-FFF2-40B4-BE49-F238E27FC236}">
                <a16:creationId xmlns:a16="http://schemas.microsoft.com/office/drawing/2014/main" id="{22D4A862-BACA-3927-7C6B-DA2723129A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4818" y="2665894"/>
            <a:ext cx="487363" cy="48736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4504A49-D786-4F5C-FB47-37F9845E0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72200" y="895352"/>
            <a:ext cx="2971800" cy="3691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EF93383-49D0-FD90-3694-E300ABB51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43705"/>
          <a:stretch/>
        </p:blipFill>
        <p:spPr bwMode="auto">
          <a:xfrm>
            <a:off x="0" y="895350"/>
            <a:ext cx="3124200" cy="3680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2A0C8FD-7741-DC3D-4FD8-EF8A2B45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95351"/>
            <a:ext cx="3048000" cy="3682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0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1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02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9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4650"/>
            <a:ext cx="2667000" cy="3407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/>
          <a:stretch/>
        </p:blipFill>
        <p:spPr bwMode="auto">
          <a:xfrm>
            <a:off x="6248400" y="1123950"/>
            <a:ext cx="2794390" cy="3358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23950"/>
            <a:ext cx="2934110" cy="3358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19800" y="4501575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3350"/>
            <a:ext cx="8991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ĐÚNG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76200" y="4501575"/>
            <a:ext cx="2971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600" y="4501575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Đồng hồ đếm ngược 10 gi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 rotWithShape="1">
          <a:blip r:embed="rId16"/>
          <a:srcRect l="22676" t="15903" r="28732" b="9172"/>
          <a:stretch/>
        </p:blipFill>
        <p:spPr>
          <a:xfrm>
            <a:off x="8201025" y="11431"/>
            <a:ext cx="942975" cy="817244"/>
          </a:xfrm>
          <a:prstGeom prst="rect">
            <a:avLst/>
          </a:prstGeom>
        </p:spPr>
      </p:pic>
      <p:sp>
        <p:nvSpPr>
          <p:cNvPr id="4" name="Left Arrow 1">
            <a:hlinkClick r:id="" action="ppaction://hlinkshowjump?jump=nextslide" highlightClick="1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C04FEDE1-D83C-333A-BB6F-490DB204F1DB}"/>
              </a:ext>
            </a:extLst>
          </p:cNvPr>
          <p:cNvSpPr/>
          <p:nvPr/>
        </p:nvSpPr>
        <p:spPr>
          <a:xfrm>
            <a:off x="8229600" y="4629150"/>
            <a:ext cx="838200" cy="47235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" name="Câu 2">
            <a:hlinkClick r:id="" action="ppaction://media"/>
            <a:extLst>
              <a:ext uri="{FF2B5EF4-FFF2-40B4-BE49-F238E27FC236}">
                <a16:creationId xmlns:a16="http://schemas.microsoft.com/office/drawing/2014/main" id="{8DDF2972-FD00-E004-E149-32E250CF98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03" end="20770.729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389852"/>
            <a:ext cx="487363" cy="487363"/>
          </a:xfrm>
          <a:prstGeom prst="rect">
            <a:avLst/>
          </a:prstGeom>
        </p:spPr>
      </p:pic>
      <p:pic>
        <p:nvPicPr>
          <p:cNvPr id="5" name="Đúng r">
            <a:hlinkClick r:id="" action="ppaction://media"/>
            <a:extLst>
              <a:ext uri="{FF2B5EF4-FFF2-40B4-BE49-F238E27FC236}">
                <a16:creationId xmlns:a16="http://schemas.microsoft.com/office/drawing/2014/main" id="{E9244013-42D8-6343-7FA0-4E0D3F9AF5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33083" y="1808518"/>
            <a:ext cx="487363" cy="487363"/>
          </a:xfrm>
          <a:prstGeom prst="rect">
            <a:avLst/>
          </a:prstGeom>
        </p:spPr>
      </p:pic>
      <p:pic>
        <p:nvPicPr>
          <p:cNvPr id="6" name="Chưa đúng">
            <a:hlinkClick r:id="" action="ppaction://media"/>
            <a:extLst>
              <a:ext uri="{FF2B5EF4-FFF2-40B4-BE49-F238E27FC236}">
                <a16:creationId xmlns:a16="http://schemas.microsoft.com/office/drawing/2014/main" id="{B6856E0C-CAFC-07E6-A5B5-AE128932E7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86423" y="2504516"/>
            <a:ext cx="487363" cy="487363"/>
          </a:xfrm>
          <a:prstGeom prst="rect">
            <a:avLst/>
          </a:prstGeom>
        </p:spPr>
      </p:pic>
      <p:pic>
        <p:nvPicPr>
          <p:cNvPr id="7" name="Sai rồi">
            <a:hlinkClick r:id="" action="ppaction://media"/>
            <a:extLst>
              <a:ext uri="{FF2B5EF4-FFF2-40B4-BE49-F238E27FC236}">
                <a16:creationId xmlns:a16="http://schemas.microsoft.com/office/drawing/2014/main" id="{02A303AE-CB14-6F0C-09F3-898EBAAE97A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4" y="3144962"/>
            <a:ext cx="487363" cy="487363"/>
          </a:xfrm>
          <a:prstGeom prst="rect">
            <a:avLst/>
          </a:prstGeom>
        </p:spPr>
      </p:pic>
      <p:pic>
        <p:nvPicPr>
          <p:cNvPr id="10" name="Câu 2">
            <a:hlinkClick r:id="" action="ppaction://media"/>
            <a:extLst>
              <a:ext uri="{FF2B5EF4-FFF2-40B4-BE49-F238E27FC236}">
                <a16:creationId xmlns:a16="http://schemas.microsoft.com/office/drawing/2014/main" id="{E2F18F32-5DE5-4506-25F9-FDE644794D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9326" end="1224.729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39604" y="1030298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2CD1AB-8032-9009-E804-19D2E787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9496"/>
            <a:ext cx="2667000" cy="3407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DA7F22F-A9FF-98FD-9058-35D33852E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/>
          <a:stretch/>
        </p:blipFill>
        <p:spPr bwMode="auto">
          <a:xfrm>
            <a:off x="6248400" y="1108796"/>
            <a:ext cx="2794390" cy="3358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534B7C2-3A20-CB9A-746C-8D39534B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8796"/>
            <a:ext cx="2934110" cy="3358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6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695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488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7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7" t="5507" r="2651" b="11375"/>
          <a:stretch/>
        </p:blipFill>
        <p:spPr bwMode="auto">
          <a:xfrm>
            <a:off x="221277" y="1010748"/>
            <a:ext cx="2887683" cy="312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34519" b="32741"/>
          <a:stretch/>
        </p:blipFill>
        <p:spPr bwMode="auto">
          <a:xfrm>
            <a:off x="3174839" y="1034311"/>
            <a:ext cx="3032821" cy="3127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2" t="-1344" b="7267"/>
          <a:stretch/>
        </p:blipFill>
        <p:spPr bwMode="auto">
          <a:xfrm>
            <a:off x="6241138" y="913306"/>
            <a:ext cx="2852224" cy="3192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76200" y="4171950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57678" y="4161770"/>
            <a:ext cx="30328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1138" y="4102953"/>
            <a:ext cx="28522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57200" y="133350"/>
            <a:ext cx="8991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SAI?</a:t>
            </a:r>
            <a:endParaRPr lang="en-US" sz="2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Đồng hồ đếm ngược 10 gi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 rotWithShape="1">
          <a:blip r:embed="rId16"/>
          <a:srcRect l="22676" t="15903" r="28732" b="9172"/>
          <a:stretch/>
        </p:blipFill>
        <p:spPr>
          <a:xfrm>
            <a:off x="8201025" y="11431"/>
            <a:ext cx="942975" cy="81724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8384B2-13F3-58AD-E4D8-EAD8642FF0A6}"/>
              </a:ext>
            </a:extLst>
          </p:cNvPr>
          <p:cNvSpPr/>
          <p:nvPr/>
        </p:nvSpPr>
        <p:spPr>
          <a:xfrm>
            <a:off x="2743200" y="1123949"/>
            <a:ext cx="350520" cy="3810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782E9D-32F1-1B8A-F567-428E12030859}"/>
              </a:ext>
            </a:extLst>
          </p:cNvPr>
          <p:cNvSpPr/>
          <p:nvPr/>
        </p:nvSpPr>
        <p:spPr>
          <a:xfrm>
            <a:off x="5832359" y="1034311"/>
            <a:ext cx="350520" cy="3810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34A209-FCAF-90E1-9789-09BCC81DEEE7}"/>
              </a:ext>
            </a:extLst>
          </p:cNvPr>
          <p:cNvSpPr/>
          <p:nvPr/>
        </p:nvSpPr>
        <p:spPr>
          <a:xfrm>
            <a:off x="6216357" y="1034311"/>
            <a:ext cx="350520" cy="3810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1">
            <a:hlinkClick r:id="" action="ppaction://hlinkshowjump?jump=nextslide" highlightClick="1">
              <a:snd r:embed="rId12" name="chimes.wav"/>
            </a:hlinkClick>
            <a:extLst>
              <a:ext uri="{FF2B5EF4-FFF2-40B4-BE49-F238E27FC236}">
                <a16:creationId xmlns:a16="http://schemas.microsoft.com/office/drawing/2014/main" id="{DAE82505-6CAA-F2E5-B6F0-5E1270F2E07E}"/>
              </a:ext>
            </a:extLst>
          </p:cNvPr>
          <p:cNvSpPr/>
          <p:nvPr/>
        </p:nvSpPr>
        <p:spPr>
          <a:xfrm>
            <a:off x="8229600" y="4629150"/>
            <a:ext cx="838200" cy="47235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" name="Câu 3">
            <a:hlinkClick r:id="" action="ppaction://media"/>
            <a:extLst>
              <a:ext uri="{FF2B5EF4-FFF2-40B4-BE49-F238E27FC236}">
                <a16:creationId xmlns:a16="http://schemas.microsoft.com/office/drawing/2014/main" id="{1ADDED07-7749-6784-F6B9-D0BECE4591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6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14300"/>
            <a:ext cx="487363" cy="487363"/>
          </a:xfrm>
          <a:prstGeom prst="rect">
            <a:avLst/>
          </a:prstGeom>
        </p:spPr>
      </p:pic>
      <p:pic>
        <p:nvPicPr>
          <p:cNvPr id="6" name="Câu 3">
            <a:hlinkClick r:id="" action="ppaction://media"/>
            <a:extLst>
              <a:ext uri="{FF2B5EF4-FFF2-40B4-BE49-F238E27FC236}">
                <a16:creationId xmlns:a16="http://schemas.microsoft.com/office/drawing/2014/main" id="{EE29B7DD-528D-AA0B-04D8-E4760F3872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171" end="162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4" y="695389"/>
            <a:ext cx="487363" cy="487363"/>
          </a:xfrm>
          <a:prstGeom prst="rect">
            <a:avLst/>
          </a:prstGeom>
        </p:spPr>
      </p:pic>
      <p:pic>
        <p:nvPicPr>
          <p:cNvPr id="8" name="Chưa đúng">
            <a:hlinkClick r:id="" action="ppaction://media"/>
            <a:extLst>
              <a:ext uri="{FF2B5EF4-FFF2-40B4-BE49-F238E27FC236}">
                <a16:creationId xmlns:a16="http://schemas.microsoft.com/office/drawing/2014/main" id="{AD114E15-6D97-ADA7-8A1E-BA1C013C86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17843" y="1361407"/>
            <a:ext cx="487363" cy="487363"/>
          </a:xfrm>
          <a:prstGeom prst="rect">
            <a:avLst/>
          </a:prstGeom>
        </p:spPr>
      </p:pic>
      <p:pic>
        <p:nvPicPr>
          <p:cNvPr id="10" name="Sai rồi">
            <a:hlinkClick r:id="" action="ppaction://media"/>
            <a:extLst>
              <a:ext uri="{FF2B5EF4-FFF2-40B4-BE49-F238E27FC236}">
                <a16:creationId xmlns:a16="http://schemas.microsoft.com/office/drawing/2014/main" id="{BAB0B1DF-AA7F-B6E0-2D9F-AD6287E86C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6506" y="2010818"/>
            <a:ext cx="487363" cy="48736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179DFBE-B25B-A81D-49E1-440706B69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7" t="5507" r="2651" b="11375"/>
          <a:stretch/>
        </p:blipFill>
        <p:spPr bwMode="auto">
          <a:xfrm>
            <a:off x="228600" y="992792"/>
            <a:ext cx="2887683" cy="3122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7AF5056-0F43-AEB6-CB12-81E2C01CB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34519" b="32741"/>
          <a:stretch/>
        </p:blipFill>
        <p:spPr bwMode="auto">
          <a:xfrm>
            <a:off x="3182162" y="1016355"/>
            <a:ext cx="3032821" cy="3127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102364C-E119-689C-11C9-B4AEF160B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2" t="-1344" b="7267"/>
          <a:stretch/>
        </p:blipFill>
        <p:spPr bwMode="auto">
          <a:xfrm>
            <a:off x="6248461" y="895350"/>
            <a:ext cx="2852224" cy="3192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̂́ng Mỹ 4">
            <a:hlinkClick r:id="" action="ppaction://media"/>
            <a:extLst>
              <a:ext uri="{FF2B5EF4-FFF2-40B4-BE49-F238E27FC236}">
                <a16:creationId xmlns:a16="http://schemas.microsoft.com/office/drawing/2014/main" id="{73342400-4DE3-2AD4-9080-39EAE71606F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35384" y="2612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217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217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717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717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7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51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8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B60A8D-5AF5-C8DD-2E2E-A42950E964F4}"/>
              </a:ext>
            </a:extLst>
          </p:cNvPr>
          <p:cNvSpPr/>
          <p:nvPr/>
        </p:nvSpPr>
        <p:spPr>
          <a:xfrm>
            <a:off x="304800" y="219730"/>
            <a:ext cx="11049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hái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:“ §©u lµ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biÓn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b¸o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cÊm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.VnAvant" pitchFamily="34" charset="0"/>
              </a:rPr>
              <a:t>?”</a:t>
            </a:r>
            <a:endParaRPr lang="en-US" sz="2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8" name="Đồng hồ đếm ngược 10 giây.mp4">
            <a:hlinkClick r:id="" action="ppaction://media"/>
            <a:extLst>
              <a:ext uri="{FF2B5EF4-FFF2-40B4-BE49-F238E27FC236}">
                <a16:creationId xmlns:a16="http://schemas.microsoft.com/office/drawing/2014/main" id="{571FFA9F-2D06-C5E5-697F-FC3048A8A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 rotWithShape="1">
          <a:blip r:embed="rId12"/>
          <a:srcRect l="22676" t="15903" r="28732" b="9172"/>
          <a:stretch/>
        </p:blipFill>
        <p:spPr>
          <a:xfrm>
            <a:off x="7648575" y="0"/>
            <a:ext cx="1495425" cy="1296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5E701-7758-6332-20EF-A5EE53ECB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0886" t="-1852" r="-318" b="54444"/>
          <a:stretch/>
        </p:blipFill>
        <p:spPr>
          <a:xfrm>
            <a:off x="6324602" y="1687813"/>
            <a:ext cx="2514600" cy="2595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5A1C9-AAC0-E755-DB0A-B6543F5FAE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0" y="1768929"/>
            <a:ext cx="2514600" cy="251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3AE06-AD1C-E790-3DB6-897D3659C1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2300" y="1768929"/>
            <a:ext cx="2819399" cy="24403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53C4AC-0AFB-A326-DDA0-F854601C50A5}"/>
              </a:ext>
            </a:extLst>
          </p:cNvPr>
          <p:cNvSpPr/>
          <p:nvPr/>
        </p:nvSpPr>
        <p:spPr>
          <a:xfrm>
            <a:off x="-76200" y="4324350"/>
            <a:ext cx="320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4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F762ED-9670-B029-F766-72F12A119B27}"/>
              </a:ext>
            </a:extLst>
          </p:cNvPr>
          <p:cNvSpPr/>
          <p:nvPr/>
        </p:nvSpPr>
        <p:spPr>
          <a:xfrm>
            <a:off x="3048000" y="4324350"/>
            <a:ext cx="320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44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90E7D-1E1F-F595-37E3-03EE0ADC81E4}"/>
              </a:ext>
            </a:extLst>
          </p:cNvPr>
          <p:cNvSpPr/>
          <p:nvPr/>
        </p:nvSpPr>
        <p:spPr>
          <a:xfrm>
            <a:off x="6248400" y="4349175"/>
            <a:ext cx="320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44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eft Arrow 1">
            <a:hlinkClick r:id="" action="ppaction://hlinkshowjump?jump=nextslide" highlightClick="1">
              <a:snd r:embed="rId16" name="chimes.wav"/>
            </a:hlinkClick>
            <a:extLst>
              <a:ext uri="{FF2B5EF4-FFF2-40B4-BE49-F238E27FC236}">
                <a16:creationId xmlns:a16="http://schemas.microsoft.com/office/drawing/2014/main" id="{1DE93576-B4C2-EB52-8F27-737B1BC1AE80}"/>
              </a:ext>
            </a:extLst>
          </p:cNvPr>
          <p:cNvSpPr/>
          <p:nvPr/>
        </p:nvSpPr>
        <p:spPr>
          <a:xfrm>
            <a:off x="8229600" y="4629150"/>
            <a:ext cx="838200" cy="47235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Câu 4">
            <a:hlinkClick r:id="" action="ppaction://media"/>
            <a:extLst>
              <a:ext uri="{FF2B5EF4-FFF2-40B4-BE49-F238E27FC236}">
                <a16:creationId xmlns:a16="http://schemas.microsoft.com/office/drawing/2014/main" id="{E5489248-9298-206D-14C5-E91871DA7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15" end="20780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15939" y="198753"/>
            <a:ext cx="487363" cy="487363"/>
          </a:xfrm>
          <a:prstGeom prst="rect">
            <a:avLst/>
          </a:prstGeom>
        </p:spPr>
      </p:pic>
      <p:pic>
        <p:nvPicPr>
          <p:cNvPr id="6" name="Câu 4">
            <a:hlinkClick r:id="" action="ppaction://media"/>
            <a:extLst>
              <a:ext uri="{FF2B5EF4-FFF2-40B4-BE49-F238E27FC236}">
                <a16:creationId xmlns:a16="http://schemas.microsoft.com/office/drawing/2014/main" id="{44979EF8-A595-A86D-169A-7BF0F59CB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773" end="70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3563" y="808670"/>
            <a:ext cx="487363" cy="487363"/>
          </a:xfrm>
          <a:prstGeom prst="rect">
            <a:avLst/>
          </a:prstGeom>
        </p:spPr>
      </p:pic>
      <p:pic>
        <p:nvPicPr>
          <p:cNvPr id="7" name="Đúng r">
            <a:hlinkClick r:id="" action="ppaction://media"/>
            <a:extLst>
              <a:ext uri="{FF2B5EF4-FFF2-40B4-BE49-F238E27FC236}">
                <a16:creationId xmlns:a16="http://schemas.microsoft.com/office/drawing/2014/main" id="{05AD0782-ED2A-5303-7684-2746CEEEA4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44514" y="1469230"/>
            <a:ext cx="487363" cy="487363"/>
          </a:xfrm>
          <a:prstGeom prst="rect">
            <a:avLst/>
          </a:prstGeom>
        </p:spPr>
      </p:pic>
      <p:pic>
        <p:nvPicPr>
          <p:cNvPr id="15" name="Chưa đúng">
            <a:hlinkClick r:id="" action="ppaction://media"/>
            <a:extLst>
              <a:ext uri="{FF2B5EF4-FFF2-40B4-BE49-F238E27FC236}">
                <a16:creationId xmlns:a16="http://schemas.microsoft.com/office/drawing/2014/main" id="{B63E8745-20DC-3A6E-6B9A-8A8DA0F432C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44514" y="2129790"/>
            <a:ext cx="487363" cy="487363"/>
          </a:xfrm>
          <a:prstGeom prst="rect">
            <a:avLst/>
          </a:prstGeom>
        </p:spPr>
      </p:pic>
      <p:pic>
        <p:nvPicPr>
          <p:cNvPr id="16" name="Sai rồi">
            <a:hlinkClick r:id="" action="ppaction://media"/>
            <a:extLst>
              <a:ext uri="{FF2B5EF4-FFF2-40B4-BE49-F238E27FC236}">
                <a16:creationId xmlns:a16="http://schemas.microsoft.com/office/drawing/2014/main" id="{1046FFCD-5657-0EC4-2DBB-BC4BB5AA2CE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3563" y="2699545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39F78A-EF25-CC58-904B-5B985D15E8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0886" t="-1852" r="-318" b="54444"/>
          <a:stretch/>
        </p:blipFill>
        <p:spPr>
          <a:xfrm>
            <a:off x="6324602" y="1657350"/>
            <a:ext cx="2514600" cy="25957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A022D6-D032-9749-BE93-1AFBB91B11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0" y="1738466"/>
            <a:ext cx="2514600" cy="251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12678C-24C4-2CB5-CB0F-7172B3532F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2300" y="1733549"/>
            <a:ext cx="2819399" cy="24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13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13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13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613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406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8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8218"/>
          <a:stretch/>
        </p:blipFill>
        <p:spPr bwMode="auto">
          <a:xfrm rot="16200000">
            <a:off x="2864281" y="1002870"/>
            <a:ext cx="3257551" cy="2890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50374" r="52127" b="9165"/>
          <a:stretch/>
        </p:blipFill>
        <p:spPr bwMode="auto">
          <a:xfrm rot="16200000">
            <a:off x="5912281" y="1002869"/>
            <a:ext cx="3257550" cy="2890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0" r="5682" b="8580"/>
          <a:stretch/>
        </p:blipFill>
        <p:spPr bwMode="auto">
          <a:xfrm>
            <a:off x="157888" y="819150"/>
            <a:ext cx="2737712" cy="325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7150"/>
            <a:ext cx="8991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311721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3313" y="4311720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4349175"/>
            <a:ext cx="3200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cap="none" spc="0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Đồng hồ đếm ngược 10 gi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 rotWithShape="1">
          <a:blip r:embed="rId17"/>
          <a:srcRect l="22676" t="15903" r="28732" b="9172"/>
          <a:stretch/>
        </p:blipFill>
        <p:spPr>
          <a:xfrm>
            <a:off x="8201025" y="11431"/>
            <a:ext cx="942975" cy="817244"/>
          </a:xfrm>
          <a:prstGeom prst="rect">
            <a:avLst/>
          </a:prstGeom>
        </p:spPr>
      </p:pic>
      <p:sp>
        <p:nvSpPr>
          <p:cNvPr id="4" name="Left Arrow 1">
            <a:hlinkClick r:id="" action="ppaction://hlinkshowjump?jump=nextslide" highlightClick="1">
              <a:snd r:embed="rId13" name="chimes.wav"/>
            </a:hlinkClick>
            <a:extLst>
              <a:ext uri="{FF2B5EF4-FFF2-40B4-BE49-F238E27FC236}">
                <a16:creationId xmlns:a16="http://schemas.microsoft.com/office/drawing/2014/main" id="{99BA5DE7-AA0F-01FF-F460-38555BB85D4F}"/>
              </a:ext>
            </a:extLst>
          </p:cNvPr>
          <p:cNvSpPr/>
          <p:nvPr/>
        </p:nvSpPr>
        <p:spPr>
          <a:xfrm>
            <a:off x="8229600" y="4629150"/>
            <a:ext cx="838200" cy="472358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" name="Câu 5">
            <a:hlinkClick r:id="" action="ppaction://media"/>
            <a:extLst>
              <a:ext uri="{FF2B5EF4-FFF2-40B4-BE49-F238E27FC236}">
                <a16:creationId xmlns:a16="http://schemas.microsoft.com/office/drawing/2014/main" id="{333AEDDB-3312-32AD-3FFA-103BA4493E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8" end="20410.1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39763" y="30481"/>
            <a:ext cx="487363" cy="487363"/>
          </a:xfrm>
          <a:prstGeom prst="rect">
            <a:avLst/>
          </a:prstGeom>
        </p:spPr>
      </p:pic>
      <p:pic>
        <p:nvPicPr>
          <p:cNvPr id="3" name="Câu 5">
            <a:hlinkClick r:id="" action="ppaction://media"/>
            <a:extLst>
              <a:ext uri="{FF2B5EF4-FFF2-40B4-BE49-F238E27FC236}">
                <a16:creationId xmlns:a16="http://schemas.microsoft.com/office/drawing/2014/main" id="{4BFEEA1C-D0A0-9893-3E83-65C51B05BB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900" end="854.1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39763" y="809624"/>
            <a:ext cx="487363" cy="487363"/>
          </a:xfrm>
          <a:prstGeom prst="rect">
            <a:avLst/>
          </a:prstGeom>
        </p:spPr>
      </p:pic>
      <p:pic>
        <p:nvPicPr>
          <p:cNvPr id="5" name="Sai rồi">
            <a:hlinkClick r:id="" action="ppaction://media"/>
            <a:extLst>
              <a:ext uri="{FF2B5EF4-FFF2-40B4-BE49-F238E27FC236}">
                <a16:creationId xmlns:a16="http://schemas.microsoft.com/office/drawing/2014/main" id="{B47D1FFB-D257-3934-5F3B-95237189B4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39764" y="1504950"/>
            <a:ext cx="487363" cy="487363"/>
          </a:xfrm>
          <a:prstGeom prst="rect">
            <a:avLst/>
          </a:prstGeom>
        </p:spPr>
      </p:pic>
      <p:pic>
        <p:nvPicPr>
          <p:cNvPr id="6" name="Chưa đúng">
            <a:hlinkClick r:id="" action="ppaction://media"/>
            <a:extLst>
              <a:ext uri="{FF2B5EF4-FFF2-40B4-BE49-F238E27FC236}">
                <a16:creationId xmlns:a16="http://schemas.microsoft.com/office/drawing/2014/main" id="{FAFB771B-64E1-8737-7AE6-D5B2F6269D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39765" y="2200276"/>
            <a:ext cx="487363" cy="487363"/>
          </a:xfrm>
          <a:prstGeom prst="rect">
            <a:avLst/>
          </a:prstGeom>
        </p:spPr>
      </p:pic>
      <p:pic>
        <p:nvPicPr>
          <p:cNvPr id="12" name="Đúng r">
            <a:hlinkClick r:id="" action="ppaction://media"/>
            <a:extLst>
              <a:ext uri="{FF2B5EF4-FFF2-40B4-BE49-F238E27FC236}">
                <a16:creationId xmlns:a16="http://schemas.microsoft.com/office/drawing/2014/main" id="{D9960BCA-66A8-4322-9F6F-D39C48CF4DC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39765" y="2895602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661B64F-40E1-3BB8-D4D9-1DCBA9FA2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8218"/>
          <a:stretch/>
        </p:blipFill>
        <p:spPr bwMode="auto">
          <a:xfrm rot="16200000">
            <a:off x="2858791" y="1002871"/>
            <a:ext cx="3257551" cy="2890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98902CC-C488-25A8-7E77-41FD847BE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50374" r="52127" b="9165"/>
          <a:stretch/>
        </p:blipFill>
        <p:spPr bwMode="auto">
          <a:xfrm rot="16200000">
            <a:off x="5906791" y="1002870"/>
            <a:ext cx="3257550" cy="2890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21DB6D4-0F56-A500-3800-6097D1D89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0" r="5682" b="8580"/>
          <a:stretch/>
        </p:blipFill>
        <p:spPr bwMode="auto">
          <a:xfrm>
            <a:off x="157888" y="819151"/>
            <a:ext cx="2732222" cy="325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8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84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84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34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9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7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883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ộng Powerpoint đẹp">
            <a:extLst>
              <a:ext uri="{FF2B5EF4-FFF2-40B4-BE49-F238E27FC236}">
                <a16:creationId xmlns:a16="http://schemas.microsoft.com/office/drawing/2014/main" id="{69152675-5B8B-2B4A-8AD8-B259C319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671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FA068-4232-1A5D-F6E7-4DF3552743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6"/>
          <a:stretch/>
        </p:blipFill>
        <p:spPr>
          <a:xfrm>
            <a:off x="4267200" y="0"/>
            <a:ext cx="4876799" cy="5143500"/>
          </a:xfrm>
          <a:prstGeom prst="rect">
            <a:avLst/>
          </a:prstGeom>
        </p:spPr>
      </p:pic>
      <p:pic>
        <p:nvPicPr>
          <p:cNvPr id="2" name="Quán Lẩu Đêm Hải Sản 6">
            <a:hlinkClick r:id="" action="ppaction://media"/>
            <a:extLst>
              <a:ext uri="{FF2B5EF4-FFF2-40B4-BE49-F238E27FC236}">
                <a16:creationId xmlns:a16="http://schemas.microsoft.com/office/drawing/2014/main" id="{3AA3E6CC-4AAE-86CB-0AA9-5E3B095D0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57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4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91B8-5B58-3FE0-F4D4-91C6284E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258F8-9223-4B06-C537-AF54C1C55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869A6-C706-617B-25D9-8CDEFD4B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" y="0"/>
            <a:ext cx="9142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99556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</TotalTime>
  <Words>188</Words>
  <Application>Microsoft Office PowerPoint</Application>
  <PresentationFormat>On-screen Show (16:9)</PresentationFormat>
  <Paragraphs>47</Paragraphs>
  <Slides>9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Times New Roman</vt:lpstr>
      <vt:lpstr>Georgia</vt:lpstr>
      <vt:lpstr>Calibri</vt:lpstr>
      <vt:lpstr>.VnAvant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49</cp:revision>
  <dcterms:created xsi:type="dcterms:W3CDTF">2023-03-22T06:53:01Z</dcterms:created>
  <dcterms:modified xsi:type="dcterms:W3CDTF">2024-02-27T04:16:30Z</dcterms:modified>
</cp:coreProperties>
</file>