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707" r:id="rId2"/>
    <p:sldMasterId id="2147483720" r:id="rId3"/>
  </p:sldMasterIdLst>
  <p:notesMasterIdLst>
    <p:notesMasterId r:id="rId15"/>
  </p:notesMasterIdLst>
  <p:sldIdLst>
    <p:sldId id="273" r:id="rId4"/>
    <p:sldId id="272" r:id="rId5"/>
    <p:sldId id="290" r:id="rId6"/>
    <p:sldId id="294" r:id="rId7"/>
    <p:sldId id="295" r:id="rId8"/>
    <p:sldId id="298" r:id="rId9"/>
    <p:sldId id="299" r:id="rId10"/>
    <p:sldId id="300" r:id="rId11"/>
    <p:sldId id="302" r:id="rId12"/>
    <p:sldId id="856" r:id="rId13"/>
    <p:sldId id="854" r:id="rId14"/>
  </p:sldIdLst>
  <p:sldSz cx="9144000" cy="5143500" type="screen16x9"/>
  <p:notesSz cx="6858000" cy="9144000"/>
  <p:embeddedFontLst>
    <p:embeddedFont>
      <p:font typeface=".VnAvant" panose="020B7200000000000000" pitchFamily="34" charset="0"/>
      <p:regular r:id="rId16"/>
      <p:bold r:id="rId17"/>
      <p:italic r:id="rId18"/>
      <p:boldItalic r:id="rId19"/>
    </p:embeddedFont>
    <p:embeddedFont>
      <p:font typeface="Jokerman" panose="04090605060D06020702" pitchFamily="82" charset="0"/>
      <p:regular r:id="rId20"/>
    </p:embeddedFont>
    <p:embeddedFont>
      <p:font typeface="Trebuchet MS" panose="020B060302020202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ường Mầm non Sơn Ca" initials="TMnSC" lastIdx="1" clrIdx="0">
    <p:extLst>
      <p:ext uri="{19B8F6BF-5375-455C-9EA6-DF929625EA0E}">
        <p15:presenceInfo xmlns:p15="http://schemas.microsoft.com/office/powerpoint/2012/main" userId="S::31303315@haiphong.itrithuc.vn::22b40dd2-6447-477e-bcd3-e7547eff536b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F0E5F9-4435-4360-B08D-39931CD613FF}">
  <a:tblStyle styleId="{34F0E5F9-4435-4360-B08D-39931CD613F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0EB8802-1930-4A68-A925-8686CABAE3F5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407" autoAdjust="0"/>
  </p:normalViewPr>
  <p:slideViewPr>
    <p:cSldViewPr snapToGrid="0">
      <p:cViewPr varScale="1">
        <p:scale>
          <a:sx n="103" d="100"/>
          <a:sy n="103" d="100"/>
        </p:scale>
        <p:origin x="840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22T14:08:48.357" idx="1">
    <p:pos x="4139" y="2588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188119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244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34592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72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761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9098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672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B637F-3DDF-4B0A-9ADB-086712B6EC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C39D1-021F-43AC-93CF-AED785182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9A536-3877-44A4-9282-F77CFF5CF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9AC1-1398-4057-8012-5F44D529C388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A2358C-54DC-4D68-8E02-F592656A9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31CAA4-2191-46AF-B4F3-905CF8C2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ABBF-FC60-406F-9633-F92A770E1F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5811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CB5AA-C242-4323-AF1E-3F2C5E17E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90688-F119-4E4C-849E-8388D2005D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541726-04F3-479B-8129-F85533D91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9AC1-1398-4057-8012-5F44D529C388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BDCCAF-BD90-4689-A3B7-18846A98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3A0F39-FD78-47CC-B034-C8FA61160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ABBF-FC60-406F-9633-F92A770E1F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522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753A1C-01C3-4B80-87CE-AB92E182D1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8D91AE-F073-4D4F-BCF7-2BBA9D98C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2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6831-1432-4A31-B338-49FDB224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9AC1-1398-4057-8012-5F44D529C388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04ACAE-8854-40D4-B865-EA9169BB3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2CD3E-49AD-4606-B4AB-2BF676998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ABBF-FC60-406F-9633-F92A770E1F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203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  <a:lvl6pPr marL="1714500" indent="0" algn="ctr">
              <a:buNone/>
              <a:defRPr/>
            </a:lvl6pPr>
            <a:lvl7pPr marL="2057400" indent="0" algn="ctr">
              <a:buNone/>
              <a:defRPr/>
            </a:lvl7pPr>
            <a:lvl8pPr marL="2400300" indent="0" algn="ctr">
              <a:buNone/>
              <a:defRPr/>
            </a:lvl8pPr>
            <a:lvl9pPr marL="27432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DC82A9-155E-4ABF-837E-0DCF662AA8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381B8D4-2841-4EE6-8DD1-903354D6E6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A773EAA-91E1-451C-A903-2D15285BF9A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9E9B9-6319-4DB2-9E27-FC82E84F62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14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8DAC562-1EB0-4BC1-BE5E-26F3320FE2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766A718-EE0F-4B1B-B63F-A3F98B6079E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85D66-8EA2-43DB-956F-94101A33F12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3AC565-36F1-4E88-A018-36642B8D5F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14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AB2E0E-01C5-4BEE-AAB6-2DD643960F2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4FD8F5-A2E0-4DA4-BE36-B8F7AC8212E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A100A91-5701-443A-BCCE-9CA81A926E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A7E9F1-0B97-4BF8-B8AB-3012E89781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69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3EA096B-1D3F-44A8-9E50-40F14CCA5A7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EF5CCF-1A15-4A1B-A82F-78F8B7D54F4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8BBE317-C6B6-4B84-8B19-58BAC4BA96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0B78E-F4FE-49CB-A3E9-14E489E7C2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30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4D75C92-AC87-4D13-9D26-7CA15118C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B55F3A6-7FF0-4A48-BE81-A0F8F340CA8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3DE84EA-6729-4709-9E5B-E64E3006CF6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72595C-8D39-43F5-819E-92FFD4BFAA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9949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1BCA8D-1DCE-47FE-A53B-89C1B4840CE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F6AB71A-B1DC-4D1F-A63A-8CD8DC9C58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7887179-964C-4FE8-A49E-4A5BCFFFE8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A630B2-73F0-4643-A80C-120C4750E2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964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5DE9EE-C0E6-4A1E-97AC-D21E365E8B2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12E4A4B5-8682-40EE-827C-8E96BDCA65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ACF71F-9775-4808-8A30-208247DA57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CB8887-7D80-4CE6-829E-44231890B3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57068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707762-4749-4C7B-B49D-54EFD9A15EC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B7E16CC-F2A1-4494-A52D-1F3866E1D3D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74026F-A87A-4F92-B1FB-FEA5061E6F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F7536-F257-4D2B-B974-2431624810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421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EFC34-7C6B-4C61-9606-447A2EBDA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4C4120-1EAD-43D0-8F9B-D76824932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BA633F-A8DD-48CC-8440-E9709168B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9AC1-1398-4057-8012-5F44D529C388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138D2-46CD-4DDB-B15B-003659C57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32C99C-E6DE-4FCB-99DD-AF017E9BF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ABBF-FC60-406F-9633-F92A770E1F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164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D3C9BB-3EE0-435C-9642-7ABE0670E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8147823-3E5E-4834-BC23-7EFDB892B3E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13AAF8-4FA6-466B-BB92-77FD71F1326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7C2E5-9B3C-4E1E-AB20-9F2B63804A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784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E312DE-6AE9-442A-AFA0-7F4E56B97C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4871EDF-7C4A-4C8E-89C0-4B0F347A2B8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B93EE9F-9951-42F6-BCD2-22C0B73EBBC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BD65C-4832-4FB9-8823-FC9FE7FA9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641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7E864B0-D142-4B93-9261-147AC557D16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FBEA3C1-BAE6-4931-9D5C-FA0B1860C0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9717F61-46D2-4C1D-B2F7-8B037E27DF0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DB552E-731A-43E9-9EE8-054F57CDD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959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718D9FD-D13C-4939-8BA6-59A72F3399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28C446-3D70-4E67-B951-C82F89F672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8D6B50-C847-4148-A426-C6659D0C67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3389D-BF62-42CC-A29D-D4A2C81A8A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109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90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2C29-F3A7-4111-84BF-F243B38646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359-9689-43FC-B437-9A0F8F6BA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09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2C29-F3A7-4111-84BF-F243B38646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359-9689-43FC-B437-9A0F8F6BA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21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260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2C29-F3A7-4111-84BF-F243B38646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359-9689-43FC-B437-9A0F8F6BA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5759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5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2C29-F3A7-4111-84BF-F243B38646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359-9689-43FC-B437-9A0F8F6BA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70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2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2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2C29-F3A7-4111-84BF-F243B38646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359-9689-43FC-B437-9A0F8F6BA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96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2C29-F3A7-4111-84BF-F243B38646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359-9689-43FC-B437-9A0F8F6BA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98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40C5-8DA6-42F7-BF7B-F25B95994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13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9628C-FD3B-4679-BDC9-C95B19FAD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107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DD1DA2-F3F9-480E-B2CC-D5703CF6C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9AC1-1398-4057-8012-5F44D529C388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07A7F-B18C-45C6-8315-7EBC94AEA9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AEF96-39E5-4EF6-BCA6-FFD4FC8B6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ABBF-FC60-406F-9633-F92A770E1F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76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2C29-F3A7-4111-84BF-F243B38646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359-9689-43FC-B437-9A0F8F6BA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3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73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2C29-F3A7-4111-84BF-F243B38646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359-9689-43FC-B437-9A0F8F6BA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73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2C29-F3A7-4111-84BF-F243B38646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359-9689-43FC-B437-9A0F8F6BA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510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2C29-F3A7-4111-84BF-F243B38646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359-9689-43FC-B437-9A0F8F6BA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16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064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064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02C29-F3A7-4111-84BF-F243B38646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43359-9689-43FC-B437-9A0F8F6BA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4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5AA4FC-1619-4CA2-AC7F-637BE29A6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5B2C5-8CB9-4723-AB80-4E90DC093F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C564F-A193-4297-AC60-8E902AFCED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80078F-EA42-49E8-8293-85D3C5CF2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9AC1-1398-4057-8012-5F44D529C388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C1ED4E-A1A2-4E9E-B4C5-CA47B98F5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ECCFFD-6C88-4120-A5E7-7A636D263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ABBF-FC60-406F-9633-F92A770E1F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811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13A96E-26AC-4CF5-AE70-E5527F765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4D594-45B4-4B6C-8296-BE6E3B321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21D82E-0F34-4019-B16D-2FEC799907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46392D-57CC-44DE-83BC-1B0E33A9A9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970AF3-0268-4BBE-A7DA-62E9374230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EE2785B-1E75-49E5-B12D-55CF1D37C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9AC1-1398-4057-8012-5F44D529C388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6C9248-EE2A-4039-B7EF-F9C19E29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425F82-ABDB-47CE-B3C1-AF662586C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ABBF-FC60-406F-9633-F92A770E1F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5132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AA99C1-0D28-44DC-8696-1ACEFC5556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073253-87A5-4EC5-913A-0C0A98179E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9AC1-1398-4057-8012-5F44D529C388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A0741C-B634-498E-BDB0-5C1D1E5BC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BB6AAE-F521-4E3F-9798-5CFD19130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ABBF-FC60-406F-9633-F92A770E1F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7297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F486B4-EC3C-47C1-BE86-CCB798AB7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9AC1-1398-4057-8012-5F44D529C388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9C71D5-8A41-4E43-81F6-3D0950347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7773E6-934F-4833-8735-1EC7D8E4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ABBF-FC60-406F-9633-F92A770E1F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5491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208BD7-3A39-49BA-9EFC-0EA050E49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1C7FD-BA27-455D-A008-8833FBB11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8E73A9-F9C6-4601-A226-A09C93F9A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1EB850-998F-4269-A7D0-273969457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9AC1-1398-4057-8012-5F44D529C388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A2B26D-058E-4897-B5BB-F399967E3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F5586C-C43F-45B6-916C-17585339D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ABBF-FC60-406F-9633-F92A770E1F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41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C138D-7EEF-49DC-A283-E46A72FB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D2F522-4894-457E-81FD-C8B338ADF2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78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C95B3B2-1371-4DC4-8D42-CD220E0A1E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5222BE-3133-4A6A-95DE-4A64E45CF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99AC1-1398-4057-8012-5F44D529C388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2A80FB-C19A-474E-9D94-3EADB32F0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E9407-2667-448F-B56B-E161A091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1ABBF-FC60-406F-9633-F92A770E1F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33588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003081-6C5E-439E-98B3-D1ADF0145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5063C3-138B-46D9-9405-0FC90492C9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ED422-A704-4AA5-AB49-5C6C66CFB7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7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899AC1-1398-4057-8012-5F44D529C388}" type="datetimeFigureOut">
              <a:rPr lang="vi-VN" smtClean="0"/>
              <a:t>27/02/2024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45FC6-4842-4B5C-9275-7024F1595A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72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24D2B-8922-4004-93BD-F9B9B01BAE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7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1ABBF-FC60-406F-9633-F92A770E1F0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2609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A202B3F-B4CD-4F41-8F3B-2795D99692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36ED0CC-9A4F-4CF0-9614-0D1838BC4D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1F4DCAEB-70B8-49E3-96A9-4AA466942F0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D68E05D8-98AB-4A32-826F-7C434F9AF5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49D9324-DA8A-43D8-9387-0000A86A660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50" smtClean="0"/>
            </a:lvl1pPr>
          </a:lstStyle>
          <a:p>
            <a:pPr>
              <a:defRPr/>
            </a:pPr>
            <a:fld id="{8E125071-5DB6-4B30-A381-2D35AB0F39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7262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3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902C29-F3A7-4111-84BF-F243B386462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2/27/2024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348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348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E43359-9689-43FC-B437-9A0F8F6BAA3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77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0.png"/><Relationship Id="rId3" Type="http://schemas.microsoft.com/office/2007/relationships/media" Target="../media/media4.wav"/><Relationship Id="rId7" Type="http://schemas.microsoft.com/office/2007/relationships/media" Target="../media/media6.mp3"/><Relationship Id="rId12" Type="http://schemas.openxmlformats.org/officeDocument/2006/relationships/image" Target="../media/image9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5.wav"/><Relationship Id="rId11" Type="http://schemas.openxmlformats.org/officeDocument/2006/relationships/image" Target="../media/image2.png"/><Relationship Id="rId5" Type="http://schemas.microsoft.com/office/2007/relationships/media" Target="../media/media5.wav"/><Relationship Id="rId10" Type="http://schemas.openxmlformats.org/officeDocument/2006/relationships/image" Target="../media/image17.jpg"/><Relationship Id="rId4" Type="http://schemas.openxmlformats.org/officeDocument/2006/relationships/audio" Target="../media/media4.wav"/><Relationship Id="rId9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media" Target="../media/media14.m4a"/><Relationship Id="rId7" Type="http://schemas.openxmlformats.org/officeDocument/2006/relationships/image" Target="../media/image2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18.jpg"/><Relationship Id="rId5" Type="http://schemas.openxmlformats.org/officeDocument/2006/relationships/slideLayout" Target="../slideLayouts/slideLayout25.xml"/><Relationship Id="rId4" Type="http://schemas.openxmlformats.org/officeDocument/2006/relationships/audio" Target="../media/media14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microsoft.com/office/2007/relationships/media" Target="../media/media6.mp3"/><Relationship Id="rId12" Type="http://schemas.openxmlformats.org/officeDocument/2006/relationships/image" Target="../media/image6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audio" Target="../media/media5.wav"/><Relationship Id="rId11" Type="http://schemas.openxmlformats.org/officeDocument/2006/relationships/image" Target="../media/image5.jpg"/><Relationship Id="rId5" Type="http://schemas.microsoft.com/office/2007/relationships/media" Target="../media/media5.wav"/><Relationship Id="rId15" Type="http://schemas.openxmlformats.org/officeDocument/2006/relationships/comments" Target="../comments/comment1.xml"/><Relationship Id="rId10" Type="http://schemas.openxmlformats.org/officeDocument/2006/relationships/notesSlide" Target="../notesSlides/notesSlide2.xml"/><Relationship Id="rId4" Type="http://schemas.openxmlformats.org/officeDocument/2006/relationships/audio" Target="../media/media4.wav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0.png"/><Relationship Id="rId3" Type="http://schemas.microsoft.com/office/2007/relationships/media" Target="../media/media4.wav"/><Relationship Id="rId7" Type="http://schemas.microsoft.com/office/2007/relationships/media" Target="../media/media6.mp3"/><Relationship Id="rId12" Type="http://schemas.openxmlformats.org/officeDocument/2006/relationships/image" Target="../media/image9.png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audio" Target="../media/media5.wav"/><Relationship Id="rId11" Type="http://schemas.openxmlformats.org/officeDocument/2006/relationships/image" Target="../media/image2.png"/><Relationship Id="rId5" Type="http://schemas.microsoft.com/office/2007/relationships/media" Target="../media/media5.wav"/><Relationship Id="rId10" Type="http://schemas.openxmlformats.org/officeDocument/2006/relationships/image" Target="../media/image8.jpeg"/><Relationship Id="rId4" Type="http://schemas.openxmlformats.org/officeDocument/2006/relationships/audio" Target="../media/media4.wav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6.png"/><Relationship Id="rId3" Type="http://schemas.microsoft.com/office/2007/relationships/media" Target="../media/media4.wav"/><Relationship Id="rId7" Type="http://schemas.microsoft.com/office/2007/relationships/media" Target="../media/media6.mp3"/><Relationship Id="rId12" Type="http://schemas.openxmlformats.org/officeDocument/2006/relationships/image" Target="../media/image2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audio" Target="../media/media5.wav"/><Relationship Id="rId11" Type="http://schemas.openxmlformats.org/officeDocument/2006/relationships/image" Target="../media/image12.jpg"/><Relationship Id="rId5" Type="http://schemas.microsoft.com/office/2007/relationships/media" Target="../media/media5.wav"/><Relationship Id="rId10" Type="http://schemas.openxmlformats.org/officeDocument/2006/relationships/notesSlide" Target="../notesSlides/notesSlide3.xml"/><Relationship Id="rId4" Type="http://schemas.openxmlformats.org/officeDocument/2006/relationships/audio" Target="../media/media4.wav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9.png"/><Relationship Id="rId3" Type="http://schemas.microsoft.com/office/2007/relationships/media" Target="../media/media4.wav"/><Relationship Id="rId7" Type="http://schemas.microsoft.com/office/2007/relationships/media" Target="../media/media6.mp3"/><Relationship Id="rId12" Type="http://schemas.openxmlformats.org/officeDocument/2006/relationships/image" Target="../media/image2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audio" Target="../media/media5.wav"/><Relationship Id="rId11" Type="http://schemas.openxmlformats.org/officeDocument/2006/relationships/image" Target="../media/image13.jpeg"/><Relationship Id="rId5" Type="http://schemas.microsoft.com/office/2007/relationships/media" Target="../media/media5.wav"/><Relationship Id="rId10" Type="http://schemas.openxmlformats.org/officeDocument/2006/relationships/notesSlide" Target="../notesSlides/notesSlide4.xml"/><Relationship Id="rId4" Type="http://schemas.openxmlformats.org/officeDocument/2006/relationships/audio" Target="../media/media4.wav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6.png"/><Relationship Id="rId3" Type="http://schemas.microsoft.com/office/2007/relationships/media" Target="../media/media4.wav"/><Relationship Id="rId7" Type="http://schemas.microsoft.com/office/2007/relationships/media" Target="../media/media6.mp3"/><Relationship Id="rId12" Type="http://schemas.openxmlformats.org/officeDocument/2006/relationships/image" Target="../media/image2.pn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audio" Target="../media/media5.wav"/><Relationship Id="rId11" Type="http://schemas.openxmlformats.org/officeDocument/2006/relationships/image" Target="../media/image14.png"/><Relationship Id="rId5" Type="http://schemas.microsoft.com/office/2007/relationships/media" Target="../media/media5.wav"/><Relationship Id="rId10" Type="http://schemas.openxmlformats.org/officeDocument/2006/relationships/notesSlide" Target="../notesSlides/notesSlide5.xml"/><Relationship Id="rId4" Type="http://schemas.openxmlformats.org/officeDocument/2006/relationships/audio" Target="../media/media4.wav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9.png"/><Relationship Id="rId3" Type="http://schemas.microsoft.com/office/2007/relationships/media" Target="../media/media4.wav"/><Relationship Id="rId7" Type="http://schemas.microsoft.com/office/2007/relationships/media" Target="../media/media6.mp3"/><Relationship Id="rId12" Type="http://schemas.openxmlformats.org/officeDocument/2006/relationships/image" Target="../media/image2.png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audio" Target="../media/media5.wav"/><Relationship Id="rId11" Type="http://schemas.openxmlformats.org/officeDocument/2006/relationships/image" Target="../media/image15.JPG"/><Relationship Id="rId5" Type="http://schemas.microsoft.com/office/2007/relationships/media" Target="../media/media5.wav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4.wav"/><Relationship Id="rId9" Type="http://schemas.openxmlformats.org/officeDocument/2006/relationships/slideLayout" Target="../slideLayouts/slideLayout13.xml"/><Relationship Id="rId1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microsoft.com/office/2007/relationships/media" Target="../media/media6.mp3"/><Relationship Id="rId12" Type="http://schemas.openxmlformats.org/officeDocument/2006/relationships/image" Target="../media/image6.png"/><Relationship Id="rId2" Type="http://schemas.openxmlformats.org/officeDocument/2006/relationships/audio" Target="../media/media12.wav"/><Relationship Id="rId1" Type="http://schemas.microsoft.com/office/2007/relationships/media" Target="../media/media12.wav"/><Relationship Id="rId6" Type="http://schemas.openxmlformats.org/officeDocument/2006/relationships/audio" Target="../media/media5.wav"/><Relationship Id="rId11" Type="http://schemas.openxmlformats.org/officeDocument/2006/relationships/image" Target="../media/image2.png"/><Relationship Id="rId5" Type="http://schemas.microsoft.com/office/2007/relationships/media" Target="../media/media5.wav"/><Relationship Id="rId10" Type="http://schemas.openxmlformats.org/officeDocument/2006/relationships/image" Target="../media/image16.wmf"/><Relationship Id="rId4" Type="http://schemas.openxmlformats.org/officeDocument/2006/relationships/audio" Target="../media/media4.wav"/><Relationship Id="rId9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4EAC93-0B3E-4412-89AE-B09C12EA3C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6083229-70C1-C9FB-B563-A82BA902B8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0401" y="454752"/>
            <a:ext cx="500657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UBND QUẬN HỒNG BÀNG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defRPr/>
            </a:pPr>
            <a:r>
              <a:rPr lang="en-US" altLang="en-US" sz="1800" b="1" dirty="0">
                <a:solidFill>
                  <a:srgbClr val="0070C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TRƯỜNG MẦM NON SƠN CA</a:t>
            </a:r>
          </a:p>
        </p:txBody>
      </p:sp>
      <p:pic>
        <p:nvPicPr>
          <p:cNvPr id="6" name="record(26)">
            <a:hlinkClick r:id="" action="ppaction://media"/>
            <a:extLst>
              <a:ext uri="{FF2B5EF4-FFF2-40B4-BE49-F238E27FC236}">
                <a16:creationId xmlns:a16="http://schemas.microsoft.com/office/drawing/2014/main" id="{6CC90109-4B2E-4744-ACC5-0D8A1E2560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5154" y="5419778"/>
            <a:ext cx="609600" cy="60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47750" y="1387644"/>
            <a:ext cx="769222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</a:pPr>
            <a:r>
              <a:rPr lang="en-US" sz="2000" b="1" kern="12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SẢN PHẨM DỰ THI</a:t>
            </a:r>
            <a:endParaRPr lang="en-US" sz="2000" kern="1200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buClrTx/>
            </a:pPr>
            <a:r>
              <a:rPr lang="vi-VN" sz="1500" b="1" kern="12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THIẾT KẾ </a:t>
            </a:r>
            <a:r>
              <a:rPr lang="en-US" sz="1500" b="1" kern="12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HỌC </a:t>
            </a:r>
            <a:r>
              <a:rPr lang="vi-VN" sz="1500" b="1" kern="12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LIỆU </a:t>
            </a:r>
            <a:r>
              <a:rPr lang="en-US" sz="1500" b="1" kern="12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SỐ </a:t>
            </a:r>
            <a:r>
              <a:rPr lang="vi-VN" sz="1500" b="1" kern="12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GIÁO DỤC</a:t>
            </a:r>
            <a:endParaRPr lang="en-US" sz="1500" b="1" kern="1200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buClrTx/>
            </a:pPr>
            <a:r>
              <a:rPr lang="vi-VN" sz="1500" b="1" kern="12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AN TOÀN GIAO THÔNG</a:t>
            </a:r>
            <a:r>
              <a:rPr lang="en-US" sz="1500" b="1" kern="12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vi-VN" sz="1500" b="1" kern="12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CHO TRẺ MẪU GIÁO </a:t>
            </a:r>
            <a:r>
              <a:rPr lang="en-US" sz="1500" b="1" kern="12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NĂM 2024</a:t>
            </a:r>
            <a:endParaRPr lang="en-US" sz="1500" kern="1200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1" y="2485936"/>
            <a:ext cx="737235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Tx/>
            </a:pPr>
            <a:r>
              <a:rPr lang="en-US" sz="2400" b="1" i="1" kern="1200" dirty="0" err="1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Tên</a:t>
            </a:r>
            <a:r>
              <a:rPr lang="en-US" sz="2400" b="1" i="1" kern="12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r>
              <a:rPr lang="en-US" sz="2400" b="1" i="1" kern="12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400" b="1" i="1" kern="1200" dirty="0" err="1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phẩm</a:t>
            </a:r>
            <a:endParaRPr lang="en-US" sz="2400" i="1" kern="1200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0" algn="ctr">
              <a:buClrTx/>
            </a:pPr>
            <a:r>
              <a:rPr lang="en-US" sz="2000" b="1" kern="1200" dirty="0">
                <a:solidFill>
                  <a:srgbClr val="4E67C8">
                    <a:lumMod val="75000"/>
                  </a:srgb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TRÒ CHƠI: “BÉ TÌM HIỂU VỀ GIAO THÔNG ĐƯỜNG BỘ”</a:t>
            </a:r>
            <a:endParaRPr lang="en-US" sz="2000" kern="1200" dirty="0">
              <a:solidFill>
                <a:srgbClr val="4E67C8">
                  <a:lumMod val="75000"/>
                </a:srgb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0549" y="3415048"/>
            <a:ext cx="8515351" cy="17312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3333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Tx/>
              <a:buNone/>
              <a:tabLst/>
              <a:defRPr/>
            </a:pP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</a:t>
            </a:r>
            <a:r>
              <a:rPr kumimoji="0" lang="vi-VN" sz="135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135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    </a:t>
            </a:r>
            <a:r>
              <a:rPr kumimoji="0" lang="vi-VN" sz="15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Nhóm tác giả: Nguyễn Thị Dung </a:t>
            </a:r>
            <a:r>
              <a:rPr kumimoji="0" 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r>
              <a:rPr kumimoji="0" lang="vi-VN" sz="15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Phó Hiệu trưởng</a:t>
            </a:r>
          </a:p>
          <a:p>
            <a:pPr marL="0" marR="0" lvl="0" indent="3333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Tx/>
              <a:buNone/>
              <a:tabLst/>
              <a:defRPr/>
            </a:pPr>
            <a:r>
              <a:rPr kumimoji="0" lang="vi-VN" sz="15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</a:t>
            </a:r>
            <a:r>
              <a:rPr kumimoji="0" lang="en-US" sz="1500" b="1" i="0" u="none" strike="noStrike" kern="1200" cap="none" spc="0" normalizeH="0" baseline="0" noProof="0" dirty="0" err="1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Nguyễn</a:t>
            </a:r>
            <a:r>
              <a:rPr kumimoji="0" lang="en-US" sz="1500" b="1" i="0" u="none" strike="noStrike" kern="1200" cap="none" spc="0" normalizeH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1500" b="1" i="0" u="none" strike="noStrike" kern="1200" cap="none" spc="0" normalizeH="0" noProof="0" dirty="0" err="1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kumimoji="0" lang="en-US" sz="1500" b="1" i="0" u="none" strike="noStrike" kern="1200" cap="none" spc="0" normalizeH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1500" b="1" i="0" u="none" strike="noStrike" kern="1200" cap="none" spc="0" normalizeH="0" noProof="0" dirty="0" err="1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Hiền</a:t>
            </a:r>
            <a:r>
              <a:rPr lang="en-US" sz="1500" b="1" kern="1200" dirty="0">
                <a:solidFill>
                  <a:srgbClr val="4E67C8">
                    <a:lumMod val="75000"/>
                  </a:srgb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kumimoji="0" lang="vi-VN" sz="15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Giáo viên</a:t>
            </a:r>
          </a:p>
          <a:p>
            <a:pPr marL="0" marR="0" lvl="0" indent="3333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600"/>
              <a:buFontTx/>
              <a:buNone/>
              <a:tabLst/>
              <a:defRPr/>
            </a:pPr>
            <a:r>
              <a:rPr kumimoji="0" lang="vi-VN" sz="15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                       </a:t>
            </a:r>
            <a:r>
              <a:rPr lang="en-US" sz="1500" b="1" kern="1200" dirty="0" err="1">
                <a:solidFill>
                  <a:srgbClr val="4E67C8">
                    <a:lumMod val="75000"/>
                  </a:srgb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Đoàn</a:t>
            </a:r>
            <a:r>
              <a:rPr lang="en-US" sz="1500" b="1" kern="1200" dirty="0">
                <a:solidFill>
                  <a:srgbClr val="4E67C8">
                    <a:lumMod val="75000"/>
                  </a:srgb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kern="1200" dirty="0" err="1">
                <a:solidFill>
                  <a:srgbClr val="4E67C8">
                    <a:lumMod val="75000"/>
                  </a:srgb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Thị</a:t>
            </a:r>
            <a:r>
              <a:rPr lang="en-US" sz="1500" b="1" kern="1200" dirty="0">
                <a:solidFill>
                  <a:srgbClr val="4E67C8">
                    <a:lumMod val="75000"/>
                  </a:srgb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1500" b="1" kern="1200" dirty="0" err="1">
                <a:solidFill>
                  <a:srgbClr val="4E67C8">
                    <a:lumMod val="75000"/>
                  </a:srgb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Hương</a:t>
            </a:r>
            <a:r>
              <a:rPr lang="en-US" sz="1500" b="1" kern="1200" dirty="0">
                <a:solidFill>
                  <a:srgbClr val="4E67C8">
                    <a:lumMod val="75000"/>
                  </a:srgb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-</a:t>
            </a:r>
            <a:r>
              <a:rPr kumimoji="0" lang="vi-VN" sz="15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Giáo viên</a:t>
            </a:r>
            <a:endParaRPr kumimoji="0" lang="vi-VN" sz="1500" b="0" i="0" u="none" strike="noStrike" kern="120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  <a:p>
            <a:pPr marL="0" marR="0" lvl="0" indent="3333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vi-VN" sz="1500" b="1" i="0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Đơn vị: Trường mầm non Sơn Ca</a:t>
            </a:r>
          </a:p>
          <a:p>
            <a:pPr marL="0" marR="0" lvl="0" indent="3333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vi-VN" sz="1500" b="1" i="1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Times New Roman"/>
              </a:rPr>
              <a:t>    </a:t>
            </a:r>
            <a:endParaRPr kumimoji="0" lang="vi-VN" sz="1350" b="1" i="1" u="none" strike="noStrike" kern="120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Times New Roman"/>
              <a:ea typeface="+mn-ea"/>
              <a:cs typeface="Times New Roman"/>
              <a:sym typeface="Times New Roman"/>
            </a:endParaRPr>
          </a:p>
          <a:p>
            <a:pPr marL="0" marR="0" lvl="0" indent="3333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endParaRPr kumimoji="0" lang="vi-VN" sz="1350" b="1" i="1" u="none" strike="noStrike" kern="120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Times New Roman"/>
              <a:ea typeface="+mn-ea"/>
              <a:cs typeface="Times New Roman"/>
              <a:sym typeface="Times New Roman"/>
            </a:endParaRPr>
          </a:p>
          <a:p>
            <a:pPr marL="0" marR="0" lvl="0" indent="333375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ts val="1800"/>
              <a:buFontTx/>
              <a:buNone/>
              <a:tabLst/>
              <a:defRPr/>
            </a:pPr>
            <a:r>
              <a:rPr kumimoji="0" lang="vi-VN" sz="1800" b="1" i="1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Times New Roman"/>
              </a:rPr>
              <a:t>                                              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Times New Roman"/>
              </a:rPr>
              <a:t>     </a:t>
            </a:r>
            <a:r>
              <a:rPr kumimoji="0" lang="vi-VN" sz="1500" b="1" i="1" u="none" strike="noStrike" kern="120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  <a:sym typeface="Times New Roman"/>
              </a:rPr>
              <a:t>Hồng Bàng, tháng 2 năm 2024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41357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5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BD"/>
            </a:gs>
            <a:gs pos="100000">
              <a:srgbClr val="C9FF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5">
            <a:extLst>
              <a:ext uri="{FF2B5EF4-FFF2-40B4-BE49-F238E27FC236}">
                <a16:creationId xmlns:a16="http://schemas.microsoft.com/office/drawing/2014/main" id="{2C969FEC-B4D9-42DD-88F2-4B082094E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678" y="3509963"/>
            <a:ext cx="4743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tiện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lưu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endParaRPr lang="en-US" altLang="en-US" sz="2625" b="1" kern="1200" dirty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chơi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đá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bóng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dưới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lòng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hay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sai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?</a:t>
            </a:r>
            <a:endParaRPr kumimoji="0" lang="en-US" altLang="en-US" sz="2625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Avant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CE1AE19-D7FB-4689-8CE6-9A68B02A19AD}"/>
              </a:ext>
            </a:extLst>
          </p:cNvPr>
          <p:cNvSpPr/>
          <p:nvPr/>
        </p:nvSpPr>
        <p:spPr>
          <a:xfrm>
            <a:off x="1352550" y="1"/>
            <a:ext cx="6610349" cy="3295650"/>
          </a:xfrm>
          <a:prstGeom prst="roundRect">
            <a:avLst/>
          </a:prstGeom>
          <a:blipFill>
            <a:blip r:embed="rId10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hi am 10">
            <a:hlinkClick r:id="" action="ppaction://media"/>
            <a:extLst>
              <a:ext uri="{FF2B5EF4-FFF2-40B4-BE49-F238E27FC236}">
                <a16:creationId xmlns:a16="http://schemas.microsoft.com/office/drawing/2014/main" id="{96FA2992-DD46-465E-BC71-9641E28A66E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6225" y="5400675"/>
            <a:ext cx="609600" cy="609600"/>
          </a:xfrm>
          <a:prstGeom prst="rect">
            <a:avLst/>
          </a:prstGeom>
        </p:spPr>
      </p:pic>
      <p:pic>
        <p:nvPicPr>
          <p:cNvPr id="14" name="SAI RỒI CHỌN LẠI">
            <a:hlinkClick r:id="" action="ppaction://media"/>
            <a:extLst>
              <a:ext uri="{FF2B5EF4-FFF2-40B4-BE49-F238E27FC236}">
                <a16:creationId xmlns:a16="http://schemas.microsoft.com/office/drawing/2014/main" id="{FB2634B8-6168-46FA-A869-8032A989E14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511744" y="5311010"/>
            <a:ext cx="609600" cy="609600"/>
          </a:xfrm>
          <a:prstGeom prst="rect">
            <a:avLst/>
          </a:prstGeom>
        </p:spPr>
      </p:pic>
      <p:pic>
        <p:nvPicPr>
          <p:cNvPr id="15" name="đúng rồi">
            <a:hlinkClick r:id="" action="ppaction://media"/>
            <a:extLst>
              <a:ext uri="{FF2B5EF4-FFF2-40B4-BE49-F238E27FC236}">
                <a16:creationId xmlns:a16="http://schemas.microsoft.com/office/drawing/2014/main" id="{D22584D6-273C-43EF-A0DF-9D8688FEBC9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95038" y="5295900"/>
            <a:ext cx="609600" cy="609600"/>
          </a:xfrm>
          <a:prstGeom prst="rect">
            <a:avLst/>
          </a:prstGeom>
        </p:spPr>
      </p:pic>
      <p:pic>
        <p:nvPicPr>
          <p:cNvPr id="21" name="Tieng-vo-tay-ngan-www_tiengdong_com">
            <a:hlinkClick r:id="" action="ppaction://media"/>
            <a:extLst>
              <a:ext uri="{FF2B5EF4-FFF2-40B4-BE49-F238E27FC236}">
                <a16:creationId xmlns:a16="http://schemas.microsoft.com/office/drawing/2014/main" id="{478E6561-F378-46C5-AB83-46FFA5FB974D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81475" y="5300296"/>
            <a:ext cx="609600" cy="6096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7567A79-D989-43D1-982E-C855753C60B1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1543" y="4158580"/>
            <a:ext cx="999831" cy="9998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13E7190-52DC-4B80-8E10-EF41C815FA2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38700" y="4163022"/>
            <a:ext cx="999831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722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6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9613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3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99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2D659-FCAD-4750-A56B-920209F52129}"/>
              </a:ext>
            </a:extLst>
          </p:cNvPr>
          <p:cNvSpPr/>
          <p:nvPr/>
        </p:nvSpPr>
        <p:spPr>
          <a:xfrm>
            <a:off x="689317" y="1228118"/>
            <a:ext cx="7765366" cy="238086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235489"/>
              </a:avLst>
            </a:prstTxWarp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5000" b="1" kern="1200" dirty="0" err="1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Trò</a:t>
            </a:r>
            <a:r>
              <a:rPr lang="en-US" sz="15000" b="1" kern="1200" dirty="0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 </a:t>
            </a:r>
            <a:r>
              <a:rPr lang="en-US" sz="15000" b="1" kern="1200" dirty="0" err="1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chơi</a:t>
            </a:r>
            <a:r>
              <a:rPr lang="en-US" sz="15000" b="1" kern="1200" dirty="0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: </a:t>
            </a:r>
            <a:r>
              <a:rPr lang="en-US" sz="15000" b="1" kern="1200" dirty="0" err="1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Bé</a:t>
            </a:r>
            <a:r>
              <a:rPr lang="en-US" sz="15000" b="1" kern="1200" dirty="0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 </a:t>
            </a:r>
            <a:r>
              <a:rPr lang="en-US" sz="15000" b="1" kern="1200" dirty="0" err="1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tìm</a:t>
            </a:r>
            <a:r>
              <a:rPr lang="en-US" sz="15000" b="1" kern="1200" dirty="0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 </a:t>
            </a:r>
            <a:r>
              <a:rPr lang="en-US" sz="15000" b="1" kern="1200" dirty="0" err="1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hiểu</a:t>
            </a:r>
            <a:r>
              <a:rPr lang="en-US" sz="15000" b="1" kern="1200" dirty="0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 </a:t>
            </a:r>
            <a:r>
              <a:rPr lang="en-US" sz="15000" b="1" kern="1200" dirty="0" err="1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về</a:t>
            </a:r>
            <a:r>
              <a:rPr lang="en-US" sz="15000" b="1" kern="1200" dirty="0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 </a:t>
            </a:r>
            <a:r>
              <a:rPr lang="en-US" sz="15000" b="1" kern="1200" dirty="0" err="1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giao</a:t>
            </a:r>
            <a:r>
              <a:rPr lang="en-US" sz="15000" b="1" kern="1200" dirty="0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 </a:t>
            </a:r>
            <a:r>
              <a:rPr lang="en-US" sz="15000" b="1" kern="1200" dirty="0" err="1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thông</a:t>
            </a:r>
            <a:r>
              <a:rPr lang="en-US" sz="15000" b="1" kern="1200" dirty="0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 </a:t>
            </a:r>
            <a:r>
              <a:rPr lang="en-US" sz="15000" b="1" kern="1200" dirty="0" err="1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đường</a:t>
            </a:r>
            <a:r>
              <a:rPr lang="en-US" sz="15000" b="1" kern="1200" dirty="0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 </a:t>
            </a:r>
            <a:r>
              <a:rPr lang="en-US" sz="15000" b="1" kern="1200" dirty="0" err="1">
                <a:ln w="0">
                  <a:noFill/>
                </a:ln>
                <a:solidFill>
                  <a:srgbClr val="0070C0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</a:rPr>
              <a:t>bộ</a:t>
            </a:r>
            <a:endParaRPr lang="en-US" sz="15000" b="1" kern="1200" dirty="0">
              <a:ln w="0">
                <a:noFill/>
              </a:ln>
              <a:solidFill>
                <a:srgbClr val="0070C0"/>
              </a:solidFill>
              <a:effectLst>
                <a:reflection blurRad="6350" stA="53000" endA="300" endPos="35500" dir="5400000" sy="-90000" algn="bl" rotWithShape="0"/>
              </a:effectLst>
              <a:latin typeface="Jokerman" pitchFamily="82" charset="0"/>
              <a:ea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BDBD90-1D83-4000-A7E3-DDED2FA31A5D}"/>
              </a:ext>
            </a:extLst>
          </p:cNvPr>
          <p:cNvSpPr txBox="1"/>
          <p:nvPr/>
        </p:nvSpPr>
        <p:spPr>
          <a:xfrm>
            <a:off x="1836336" y="2418550"/>
            <a:ext cx="591847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>
              <a:buClrTx/>
            </a:pPr>
            <a:r>
              <a:rPr lang="en-US" sz="4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</a:t>
            </a:r>
            <a:r>
              <a:rPr lang="en-US" sz="4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tạm</a:t>
            </a:r>
            <a:r>
              <a:rPr lang="en-US" sz="4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biệt</a:t>
            </a:r>
            <a:r>
              <a:rPr lang="en-US" sz="4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lang="en-US" sz="4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4800" b="1" kern="1200" dirty="0" err="1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bé</a:t>
            </a:r>
            <a:r>
              <a:rPr lang="en-US" sz="4800" b="1" kern="1200" dirty="0">
                <a:solidFill>
                  <a:srgbClr val="0070C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" name="record(26)">
            <a:hlinkClick r:id="" action="ppaction://media"/>
            <a:extLst>
              <a:ext uri="{FF2B5EF4-FFF2-40B4-BE49-F238E27FC236}">
                <a16:creationId xmlns:a16="http://schemas.microsoft.com/office/drawing/2014/main" id="{AC70AD9A-096C-43C2-BD98-27F4845CF50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937238" y="5366239"/>
            <a:ext cx="609600" cy="609600"/>
          </a:xfrm>
          <a:prstGeom prst="rect">
            <a:avLst/>
          </a:prstGeom>
        </p:spPr>
      </p:pic>
      <p:pic>
        <p:nvPicPr>
          <p:cNvPr id="4" name="ghi âm lân 11">
            <a:hlinkClick r:id="" action="ppaction://media"/>
            <a:extLst>
              <a:ext uri="{FF2B5EF4-FFF2-40B4-BE49-F238E27FC236}">
                <a16:creationId xmlns:a16="http://schemas.microsoft.com/office/drawing/2014/main" id="{EA3C07E3-7EA3-406E-86DF-3BF14BBDA7E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00025" y="53662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7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1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658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80E676-CD7B-4ABA-832E-BE6E2E18C4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16405"/>
            <a:ext cx="9144000" cy="5159905"/>
          </a:xfrm>
          <a:prstGeom prst="rect">
            <a:avLst/>
          </a:prstGeom>
        </p:spPr>
      </p:pic>
      <p:sp>
        <p:nvSpPr>
          <p:cNvPr id="5" name="Rounded Rectangle 52">
            <a:extLst>
              <a:ext uri="{FF2B5EF4-FFF2-40B4-BE49-F238E27FC236}">
                <a16:creationId xmlns:a16="http://schemas.microsoft.com/office/drawing/2014/main" id="{92AD1E24-5C42-463F-9628-C3CD0E408AA5}"/>
              </a:ext>
            </a:extLst>
          </p:cNvPr>
          <p:cNvSpPr/>
          <p:nvPr/>
        </p:nvSpPr>
        <p:spPr>
          <a:xfrm>
            <a:off x="3114988" y="2893926"/>
            <a:ext cx="2578475" cy="717275"/>
          </a:xfrm>
          <a:prstGeom prst="roundRect">
            <a:avLst>
              <a:gd name="adj" fmla="val 50000"/>
            </a:avLst>
          </a:prstGeom>
          <a:blipFill>
            <a:blip r:embed="rId6"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Whimsy" panose="02040603050506020204" pitchFamily="18" charset="0"/>
                <a:ea typeface="+mn-ea"/>
                <a:cs typeface="Times New Roman" panose="02020603050405020304" pitchFamily="18" charset="0"/>
              </a:rPr>
              <a:t>Bắt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Whimsy" panose="020406030505060202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SVN-Whimsy" panose="02040603050506020204" pitchFamily="18" charset="0"/>
                <a:ea typeface="+mn-ea"/>
                <a:cs typeface="Times New Roman" panose="02020603050405020304" pitchFamily="18" charset="0"/>
              </a:rPr>
              <a:t>đầu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VN-Whimsy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12E321-DE66-4D75-8065-CC4FDBDFD2FE}"/>
              </a:ext>
            </a:extLst>
          </p:cNvPr>
          <p:cNvSpPr/>
          <p:nvPr/>
        </p:nvSpPr>
        <p:spPr>
          <a:xfrm>
            <a:off x="521542" y="1871632"/>
            <a:ext cx="7736633" cy="241461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11235489"/>
              </a:avLst>
            </a:prstTxWarp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18000" b="1" kern="1200" dirty="0" err="1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Trò</a:t>
            </a:r>
            <a:r>
              <a:rPr lang="en-US" sz="18000" b="1" kern="1200" dirty="0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 </a:t>
            </a:r>
            <a:r>
              <a:rPr lang="en-US" sz="18000" b="1" kern="1200" dirty="0" err="1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chơi</a:t>
            </a:r>
            <a:r>
              <a:rPr lang="en-US" sz="18000" b="1" kern="1200" dirty="0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: </a:t>
            </a:r>
            <a:r>
              <a:rPr lang="en-US" sz="18000" b="1" kern="1200" dirty="0" err="1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Bé</a:t>
            </a:r>
            <a:r>
              <a:rPr lang="en-US" sz="18000" b="1" kern="1200" dirty="0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 </a:t>
            </a:r>
            <a:r>
              <a:rPr lang="en-US" sz="18000" b="1" kern="1200" dirty="0" err="1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tìm</a:t>
            </a:r>
            <a:r>
              <a:rPr lang="en-US" sz="18000" b="1" kern="1200" dirty="0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 </a:t>
            </a:r>
            <a:r>
              <a:rPr lang="en-US" sz="18000" b="1" kern="1200" dirty="0" err="1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hiểu</a:t>
            </a:r>
            <a:r>
              <a:rPr lang="en-US" sz="18000" b="1" kern="1200" dirty="0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 </a:t>
            </a:r>
            <a:r>
              <a:rPr lang="en-US" sz="18000" b="1" kern="1200" dirty="0" err="1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về</a:t>
            </a:r>
            <a:r>
              <a:rPr lang="en-US" sz="18000" b="1" kern="1200" dirty="0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 </a:t>
            </a:r>
            <a:r>
              <a:rPr lang="en-US" sz="18000" b="1" kern="1200" dirty="0" err="1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giao</a:t>
            </a:r>
            <a:r>
              <a:rPr lang="en-US" sz="18000" b="1" kern="1200" dirty="0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 </a:t>
            </a:r>
            <a:r>
              <a:rPr lang="en-US" sz="18000" b="1" kern="1200" dirty="0" err="1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thông</a:t>
            </a:r>
            <a:r>
              <a:rPr lang="en-US" sz="18000" b="1" kern="1200" dirty="0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 </a:t>
            </a:r>
            <a:r>
              <a:rPr lang="en-US" sz="18000" b="1" kern="1200" dirty="0" err="1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đường</a:t>
            </a:r>
            <a:r>
              <a:rPr lang="en-US" sz="18000" b="1" kern="1200" dirty="0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 </a:t>
            </a:r>
            <a:r>
              <a:rPr lang="en-US" sz="18000" b="1" kern="1200" dirty="0" err="1">
                <a:ln w="0">
                  <a:noFill/>
                </a:ln>
                <a:solidFill>
                  <a:schemeClr val="accent5"/>
                </a:solidFill>
                <a:effectLst>
                  <a:reflection blurRad="6350" stA="53000" endA="300" endPos="35500" dir="5400000" sy="-90000" algn="bl" rotWithShape="0"/>
                </a:effectLst>
                <a:latin typeface="Jokerman" pitchFamily="82" charset="0"/>
                <a:ea typeface="+mn-ea"/>
                <a:cs typeface="+mn-cs"/>
              </a:rPr>
              <a:t>bộ</a:t>
            </a:r>
            <a:endParaRPr lang="en-US" sz="18000" b="1" kern="1200" dirty="0">
              <a:ln w="0">
                <a:noFill/>
              </a:ln>
              <a:solidFill>
                <a:schemeClr val="accent5"/>
              </a:solidFill>
              <a:effectLst>
                <a:reflection blurRad="6350" stA="53000" endA="300" endPos="35500" dir="5400000" sy="-90000" algn="bl" rotWithShape="0"/>
              </a:effectLst>
              <a:latin typeface="Jokerman" pitchFamily="82" charset="0"/>
              <a:ea typeface="+mn-ea"/>
              <a:cs typeface="+mn-cs"/>
            </a:endParaRPr>
          </a:p>
        </p:txBody>
      </p:sp>
      <p:pic>
        <p:nvPicPr>
          <p:cNvPr id="3" name="Ghi am lan 2">
            <a:hlinkClick r:id="" action="ppaction://media"/>
            <a:extLst>
              <a:ext uri="{FF2B5EF4-FFF2-40B4-BE49-F238E27FC236}">
                <a16:creationId xmlns:a16="http://schemas.microsoft.com/office/drawing/2014/main" id="{6C9AB33D-B22C-407E-9038-59829C476B4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-790575" y="123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71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6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5">
            <a:extLst>
              <a:ext uri="{FF2B5EF4-FFF2-40B4-BE49-F238E27FC236}">
                <a16:creationId xmlns:a16="http://schemas.microsoft.com/office/drawing/2014/main" id="{C0413E1B-02DF-49C0-8E03-51D69AF40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2675" y="3540966"/>
            <a:ext cx="4743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</a:t>
            </a: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vỉa</a:t>
            </a: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hè</a:t>
            </a: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lang="en-US" altLang="en-US" sz="2625" b="1" kern="1200" dirty="0">
                <a:solidFill>
                  <a:schemeClr val="accent2"/>
                </a:solidFill>
                <a:latin typeface=".VnAvant" pitchFamily="34" charset="0"/>
                <a:ea typeface="+mn-ea"/>
                <a:cs typeface="+mn-cs"/>
              </a:rPr>
              <a:t>?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76FED1-41F5-4011-AB3E-642BFCF4540B}"/>
              </a:ext>
            </a:extLst>
          </p:cNvPr>
          <p:cNvSpPr/>
          <p:nvPr/>
        </p:nvSpPr>
        <p:spPr>
          <a:xfrm>
            <a:off x="1723694" y="100421"/>
            <a:ext cx="5817052" cy="3417850"/>
          </a:xfrm>
          <a:prstGeom prst="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reezing" dir="t"/>
            </a:scene3d>
            <a:sp3d>
              <a:bevelB w="38100" h="38100" prst="relaxedInset"/>
            </a:sp3d>
          </a:bodyPr>
          <a:lstStyle/>
          <a:p>
            <a:pPr algn="ctr"/>
            <a:endParaRPr lang="en-US"/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CCE70D90-0264-4DBC-8D60-0DC913400F6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37203" y="3973845"/>
            <a:ext cx="999831" cy="9998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EDC30F4-5B7B-4946-80E1-AEB2A0629F1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98055" y="3976138"/>
            <a:ext cx="999831" cy="999831"/>
          </a:xfrm>
          <a:prstGeom prst="rect">
            <a:avLst/>
          </a:prstGeom>
        </p:spPr>
      </p:pic>
      <p:pic>
        <p:nvPicPr>
          <p:cNvPr id="43" name="P1">
            <a:hlinkClick r:id="" action="ppaction://media"/>
            <a:extLst>
              <a:ext uri="{FF2B5EF4-FFF2-40B4-BE49-F238E27FC236}">
                <a16:creationId xmlns:a16="http://schemas.microsoft.com/office/drawing/2014/main" id="{FB593831-E6D8-45AF-AA64-3CFA99773F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114094" y="5429250"/>
            <a:ext cx="609600" cy="609600"/>
          </a:xfrm>
          <a:prstGeom prst="rect">
            <a:avLst/>
          </a:prstGeom>
        </p:spPr>
      </p:pic>
      <p:pic>
        <p:nvPicPr>
          <p:cNvPr id="44" name="SAI RỒI CHỌN LẠI">
            <a:hlinkClick r:id="" action="ppaction://media"/>
            <a:extLst>
              <a:ext uri="{FF2B5EF4-FFF2-40B4-BE49-F238E27FC236}">
                <a16:creationId xmlns:a16="http://schemas.microsoft.com/office/drawing/2014/main" id="{E0D905A6-090A-45F2-9B7F-A6048FC1CF4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5727434" y="5467350"/>
            <a:ext cx="609600" cy="609600"/>
          </a:xfrm>
          <a:prstGeom prst="rect">
            <a:avLst/>
          </a:prstGeom>
        </p:spPr>
      </p:pic>
      <p:pic>
        <p:nvPicPr>
          <p:cNvPr id="45" name="đúng rồi">
            <a:hlinkClick r:id="" action="ppaction://media"/>
            <a:extLst>
              <a:ext uri="{FF2B5EF4-FFF2-40B4-BE49-F238E27FC236}">
                <a16:creationId xmlns:a16="http://schemas.microsoft.com/office/drawing/2014/main" id="{3D0CC0B3-6C91-44F5-951F-6774C135F51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2935307" y="5429250"/>
            <a:ext cx="609600" cy="609600"/>
          </a:xfrm>
          <a:prstGeom prst="rect">
            <a:avLst/>
          </a:prstGeom>
        </p:spPr>
      </p:pic>
      <p:pic>
        <p:nvPicPr>
          <p:cNvPr id="46" name="Tieng-vo-tay-ngan-www_tiengdong_com">
            <a:hlinkClick r:id="" action="ppaction://media"/>
            <a:extLst>
              <a:ext uri="{FF2B5EF4-FFF2-40B4-BE49-F238E27FC236}">
                <a16:creationId xmlns:a16="http://schemas.microsoft.com/office/drawing/2014/main" id="{DD25E417-E77F-4FFD-BAFD-7979D42CE27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4272416" y="546735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18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918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6"/>
                </p:tgtEl>
              </p:cMediaNode>
            </p:audi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2438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3899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238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AZUL">
            <a:extLst>
              <a:ext uri="{FF2B5EF4-FFF2-40B4-BE49-F238E27FC236}">
                <a16:creationId xmlns:a16="http://schemas.microsoft.com/office/drawing/2014/main" id="{173651D9-E0BE-4573-BF89-34B7F3033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20"/>
          <a:stretch>
            <a:fillRect/>
          </a:stretch>
        </p:blipFill>
        <p:spPr bwMode="auto">
          <a:xfrm>
            <a:off x="2338778" y="165368"/>
            <a:ext cx="4662979" cy="2874981"/>
          </a:xfrm>
          <a:prstGeom prst="rect">
            <a:avLst/>
          </a:prstGeom>
          <a:noFill/>
          <a:ln w="1905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4369B045-4847-46DF-85B2-AB22A5322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3138" y="3224931"/>
            <a:ext cx="4743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tiện</a:t>
            </a: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giao</a:t>
            </a: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endParaRPr lang="en-US" altLang="en-US" sz="2625" b="1" kern="1200" dirty="0">
              <a:solidFill>
                <a:schemeClr val="accent2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đường</a:t>
            </a: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thủy</a:t>
            </a: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lang="en-US" altLang="en-US" sz="2625" b="1" kern="1200" dirty="0" err="1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lang="en-US" altLang="en-US" sz="2625" b="1" kern="1200" dirty="0">
                <a:solidFill>
                  <a:schemeClr val="accent2"/>
                </a:solidFill>
                <a:latin typeface=".VnAvant" pitchFamily="34" charset="0"/>
                <a:ea typeface="+mn-ea"/>
                <a:cs typeface="+mn-cs"/>
              </a:rPr>
              <a:t>?</a:t>
            </a:r>
          </a:p>
        </p:txBody>
      </p:sp>
      <p:pic>
        <p:nvPicPr>
          <p:cNvPr id="27" name="P2">
            <a:hlinkClick r:id="" action="ppaction://media"/>
            <a:extLst>
              <a:ext uri="{FF2B5EF4-FFF2-40B4-BE49-F238E27FC236}">
                <a16:creationId xmlns:a16="http://schemas.microsoft.com/office/drawing/2014/main" id="{EE1CD5A5-3779-4A9D-BFE1-528033BEE52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0" y="5449765"/>
            <a:ext cx="609600" cy="609600"/>
          </a:xfrm>
          <a:prstGeom prst="rect">
            <a:avLst/>
          </a:prstGeom>
        </p:spPr>
      </p:pic>
      <p:pic>
        <p:nvPicPr>
          <p:cNvPr id="35" name="SAI RỒI CHỌN LẠI">
            <a:hlinkClick r:id="" action="ppaction://media"/>
            <a:extLst>
              <a:ext uri="{FF2B5EF4-FFF2-40B4-BE49-F238E27FC236}">
                <a16:creationId xmlns:a16="http://schemas.microsoft.com/office/drawing/2014/main" id="{1D9557E4-27D3-485B-9DC5-A0E8912577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873694" y="5311010"/>
            <a:ext cx="609600" cy="609600"/>
          </a:xfrm>
          <a:prstGeom prst="rect">
            <a:avLst/>
          </a:prstGeom>
        </p:spPr>
      </p:pic>
      <p:pic>
        <p:nvPicPr>
          <p:cNvPr id="41" name="đúng rồi">
            <a:hlinkClick r:id="" action="ppaction://media"/>
            <a:extLst>
              <a:ext uri="{FF2B5EF4-FFF2-40B4-BE49-F238E27FC236}">
                <a16:creationId xmlns:a16="http://schemas.microsoft.com/office/drawing/2014/main" id="{DA60B613-3327-48A1-B976-0FE60656CAD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56988" y="5295900"/>
            <a:ext cx="609600" cy="609600"/>
          </a:xfrm>
          <a:prstGeom prst="rect">
            <a:avLst/>
          </a:prstGeom>
        </p:spPr>
      </p:pic>
      <p:pic>
        <p:nvPicPr>
          <p:cNvPr id="42" name="Tieng-vo-tay-ngan-www_tiengdong_com">
            <a:hlinkClick r:id="" action="ppaction://media"/>
            <a:extLst>
              <a:ext uri="{FF2B5EF4-FFF2-40B4-BE49-F238E27FC236}">
                <a16:creationId xmlns:a16="http://schemas.microsoft.com/office/drawing/2014/main" id="{0C34677F-966E-4C5A-AC22-06BBD53B1B6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543425" y="5300296"/>
            <a:ext cx="609600" cy="609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227DE7-9CE8-406E-9075-F26C4D9644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03493" y="3939505"/>
            <a:ext cx="999831" cy="9998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0F348A-7BED-48EF-8208-2D395D718E3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00650" y="3972522"/>
            <a:ext cx="999831" cy="9998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2491FF-F6CC-4077-9F6C-91593D950FA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86424" y="1095450"/>
            <a:ext cx="2914141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5247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99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998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438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899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5238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 descr="Hình nền Powerpoint đẹp">
            <a:extLst>
              <a:ext uri="{FF2B5EF4-FFF2-40B4-BE49-F238E27FC236}">
                <a16:creationId xmlns:a16="http://schemas.microsoft.com/office/drawing/2014/main" id="{5DD12286-E487-4804-B420-1BD5D31356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defTabSz="685800">
              <a:buClrTx/>
            </a:pPr>
            <a:endParaRPr lang="en-US" sz="1350" kern="120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D60B33CD-442D-4A7A-A20A-00B86D0EB060}"/>
              </a:ext>
            </a:extLst>
          </p:cNvPr>
          <p:cNvSpPr/>
          <p:nvPr/>
        </p:nvSpPr>
        <p:spPr>
          <a:xfrm>
            <a:off x="4265024" y="924448"/>
            <a:ext cx="45719" cy="50242"/>
          </a:xfrm>
          <a:prstGeom prst="rect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E194CEFA-770F-4896-BF4D-FA1C8B56B3DA}"/>
              </a:ext>
            </a:extLst>
          </p:cNvPr>
          <p:cNvSpPr/>
          <p:nvPr/>
        </p:nvSpPr>
        <p:spPr>
          <a:xfrm>
            <a:off x="1981546" y="40191"/>
            <a:ext cx="5313556" cy="3094891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  <a:ln w="82550" cap="flat" cmpd="thickThin" algn="ctr">
            <a:solidFill>
              <a:srgbClr val="5B9BD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Rectangle 5">
            <a:extLst>
              <a:ext uri="{FF2B5EF4-FFF2-40B4-BE49-F238E27FC236}">
                <a16:creationId xmlns:a16="http://schemas.microsoft.com/office/drawing/2014/main" id="{17044E96-1FCB-4D33-97DD-761B2CDB1D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23618" y="3385699"/>
            <a:ext cx="4743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Font typeface="Arial"/>
              <a:buNone/>
            </a:pP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trên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xe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phải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đội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mũ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buClrTx/>
              <a:buFont typeface="Arial"/>
              <a:buNone/>
            </a:pP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bảo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hiểm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đúng</a:t>
            </a:r>
            <a:r>
              <a:rPr lang="en-US" altLang="en-US" sz="2625" b="1" kern="1200" dirty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hay </a:t>
            </a:r>
            <a:r>
              <a:rPr lang="en-US" altLang="en-US" sz="2625" b="1" kern="1200" dirty="0" err="1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sai</a:t>
            </a:r>
            <a:r>
              <a:rPr lang="en-US" altLang="en-US" sz="2625" b="1" kern="1200" dirty="0">
                <a:solidFill>
                  <a:srgbClr val="FF0000"/>
                </a:solidFill>
                <a:latin typeface=".VnAvant" pitchFamily="34" charset="0"/>
                <a:ea typeface="+mn-ea"/>
              </a:rPr>
              <a:t>?</a:t>
            </a:r>
          </a:p>
        </p:txBody>
      </p:sp>
      <p:pic>
        <p:nvPicPr>
          <p:cNvPr id="4" name="P3">
            <a:hlinkClick r:id="" action="ppaction://media"/>
            <a:extLst>
              <a:ext uri="{FF2B5EF4-FFF2-40B4-BE49-F238E27FC236}">
                <a16:creationId xmlns:a16="http://schemas.microsoft.com/office/drawing/2014/main" id="{28E0997D-C0E1-437D-99EE-59A35E763ED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33400" y="5506146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B8021D-2057-4995-9613-C7C0D868D5D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7203" y="4021155"/>
            <a:ext cx="999831" cy="999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7ECE70-E2D8-40F6-AAF8-2313D7C5AC89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8055" y="3976138"/>
            <a:ext cx="999831" cy="999831"/>
          </a:xfrm>
          <a:prstGeom prst="rect">
            <a:avLst/>
          </a:prstGeom>
        </p:spPr>
      </p:pic>
      <p:pic>
        <p:nvPicPr>
          <p:cNvPr id="16" name="SAI RỒI CHỌN LẠI">
            <a:hlinkClick r:id="" action="ppaction://media"/>
            <a:extLst>
              <a:ext uri="{FF2B5EF4-FFF2-40B4-BE49-F238E27FC236}">
                <a16:creationId xmlns:a16="http://schemas.microsoft.com/office/drawing/2014/main" id="{D9537CC9-634D-4B05-BC83-92A40EA8E8C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27434" y="5467350"/>
            <a:ext cx="609600" cy="609600"/>
          </a:xfrm>
          <a:prstGeom prst="rect">
            <a:avLst/>
          </a:prstGeom>
        </p:spPr>
      </p:pic>
      <p:pic>
        <p:nvPicPr>
          <p:cNvPr id="17" name="đúng rồi">
            <a:hlinkClick r:id="" action="ppaction://media"/>
            <a:extLst>
              <a:ext uri="{FF2B5EF4-FFF2-40B4-BE49-F238E27FC236}">
                <a16:creationId xmlns:a16="http://schemas.microsoft.com/office/drawing/2014/main" id="{64C8A90F-0B79-4C9E-A7F7-2793F232F7BD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35307" y="5429250"/>
            <a:ext cx="609600" cy="609600"/>
          </a:xfrm>
          <a:prstGeom prst="rect">
            <a:avLst/>
          </a:prstGeom>
        </p:spPr>
      </p:pic>
      <p:pic>
        <p:nvPicPr>
          <p:cNvPr id="18" name="Tieng-vo-tay-ngan-www_tiengdong_com">
            <a:hlinkClick r:id="" action="ppaction://media"/>
            <a:extLst>
              <a:ext uri="{FF2B5EF4-FFF2-40B4-BE49-F238E27FC236}">
                <a16:creationId xmlns:a16="http://schemas.microsoft.com/office/drawing/2014/main" id="{C1566177-5067-4EBD-93F3-CF577778E154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72416" y="54673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9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7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38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99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523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 descr="Hình nền Powerpoint đẹp">
            <a:extLst>
              <a:ext uri="{FF2B5EF4-FFF2-40B4-BE49-F238E27FC236}">
                <a16:creationId xmlns:a16="http://schemas.microsoft.com/office/drawing/2014/main" id="{5DD12286-E487-4804-B420-1BD5D31356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pic>
        <p:nvPicPr>
          <p:cNvPr id="24" name="Picture 14" descr="12042008(013)">
            <a:extLst>
              <a:ext uri="{FF2B5EF4-FFF2-40B4-BE49-F238E27FC236}">
                <a16:creationId xmlns:a16="http://schemas.microsoft.com/office/drawing/2014/main" id="{E87B4DFE-FE25-4525-9F87-F259FC1F4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0480" y="0"/>
            <a:ext cx="6734908" cy="3452395"/>
          </a:xfrm>
          <a:prstGeom prst="rect">
            <a:avLst/>
          </a:prstGeom>
          <a:noFill/>
          <a:ln w="19050">
            <a:solidFill>
              <a:srgbClr val="3366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5">
            <a:extLst>
              <a:ext uri="{FF2B5EF4-FFF2-40B4-BE49-F238E27FC236}">
                <a16:creationId xmlns:a16="http://schemas.microsoft.com/office/drawing/2014/main" id="{24A24FE6-C521-485F-8D50-0B34EF764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209" y="3621528"/>
            <a:ext cx="4743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Trẻ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ngồi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xe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máy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đội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mũ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bảo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hiểm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hay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sai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Arial"/>
                <a:sym typeface="Arial"/>
              </a:rPr>
              <a:t>?</a:t>
            </a:r>
          </a:p>
        </p:txBody>
      </p:sp>
      <p:pic>
        <p:nvPicPr>
          <p:cNvPr id="5" name="p5">
            <a:hlinkClick r:id="" action="ppaction://media"/>
            <a:extLst>
              <a:ext uri="{FF2B5EF4-FFF2-40B4-BE49-F238E27FC236}">
                <a16:creationId xmlns:a16="http://schemas.microsoft.com/office/drawing/2014/main" id="{CCDE734A-F0E9-4B5D-87BE-7DF754A535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681" y="5347376"/>
            <a:ext cx="609600" cy="609600"/>
          </a:xfrm>
          <a:prstGeom prst="rect">
            <a:avLst/>
          </a:prstGeom>
        </p:spPr>
      </p:pic>
      <p:pic>
        <p:nvPicPr>
          <p:cNvPr id="18" name="SAI RỒI CHỌN LẠI">
            <a:hlinkClick r:id="" action="ppaction://media"/>
            <a:extLst>
              <a:ext uri="{FF2B5EF4-FFF2-40B4-BE49-F238E27FC236}">
                <a16:creationId xmlns:a16="http://schemas.microsoft.com/office/drawing/2014/main" id="{7E4C057C-CDC3-43ED-AD14-63D655A9CEA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73694" y="5311010"/>
            <a:ext cx="609600" cy="609600"/>
          </a:xfrm>
          <a:prstGeom prst="rect">
            <a:avLst/>
          </a:prstGeom>
        </p:spPr>
      </p:pic>
      <p:pic>
        <p:nvPicPr>
          <p:cNvPr id="23" name="đúng rồi">
            <a:hlinkClick r:id="" action="ppaction://media"/>
            <a:extLst>
              <a:ext uri="{FF2B5EF4-FFF2-40B4-BE49-F238E27FC236}">
                <a16:creationId xmlns:a16="http://schemas.microsoft.com/office/drawing/2014/main" id="{D94E8A6F-61BF-4A9E-86E3-4202695F1B0E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56988" y="5295900"/>
            <a:ext cx="609600" cy="609600"/>
          </a:xfrm>
          <a:prstGeom prst="rect">
            <a:avLst/>
          </a:prstGeom>
        </p:spPr>
      </p:pic>
      <p:pic>
        <p:nvPicPr>
          <p:cNvPr id="25" name="Tieng-vo-tay-ngan-www_tiengdong_com">
            <a:hlinkClick r:id="" action="ppaction://media"/>
            <a:extLst>
              <a:ext uri="{FF2B5EF4-FFF2-40B4-BE49-F238E27FC236}">
                <a16:creationId xmlns:a16="http://schemas.microsoft.com/office/drawing/2014/main" id="{F183B4BF-38E5-41CA-8294-55F82144C2C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43425" y="5300296"/>
            <a:ext cx="609600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452C284-BD07-4766-AD73-31B8DF4B928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3493" y="4139530"/>
            <a:ext cx="999831" cy="9998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611494F-5FDD-4C06-80D0-F7333D4630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00650" y="4163022"/>
            <a:ext cx="999831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71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638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3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9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38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 descr="Hình nền Powerpoint đẹp">
            <a:extLst>
              <a:ext uri="{FF2B5EF4-FFF2-40B4-BE49-F238E27FC236}">
                <a16:creationId xmlns:a16="http://schemas.microsoft.com/office/drawing/2014/main" id="{5DD12286-E487-4804-B420-1BD5D31356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24A24FE6-C521-485F-8D50-0B34EF764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209" y="3621528"/>
            <a:ext cx="4743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altLang="en-US" sz="2625" b="1" kern="1200" dirty="0">
                <a:solidFill>
                  <a:schemeClr val="accent2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 g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ặp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đèn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đỏ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phương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tiện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giao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thông</a:t>
            </a:r>
            <a:endParaRPr kumimoji="0" lang="en-US" altLang="en-US" sz="2625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phải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dừng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lại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hay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sai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.VnAvant" pitchFamily="34" charset="0"/>
                <a:ea typeface="+mn-ea"/>
                <a:cs typeface="Arial"/>
                <a:sym typeface="Arial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FBC1A5-E002-4667-8AE6-67B0EC33411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95488" y="0"/>
            <a:ext cx="6753024" cy="3295556"/>
          </a:xfrm>
          <a:prstGeom prst="rect">
            <a:avLst/>
          </a:prstGeom>
        </p:spPr>
      </p:pic>
      <p:pic>
        <p:nvPicPr>
          <p:cNvPr id="6" name="p6">
            <a:hlinkClick r:id="" action="ppaction://media"/>
            <a:extLst>
              <a:ext uri="{FF2B5EF4-FFF2-40B4-BE49-F238E27FC236}">
                <a16:creationId xmlns:a16="http://schemas.microsoft.com/office/drawing/2014/main" id="{3F7F40DA-B165-412D-807A-56CE48941EA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5888" y="5347376"/>
            <a:ext cx="609600" cy="6096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BF3993-3B96-4B7C-B448-319FB9B72D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37203" y="4154505"/>
            <a:ext cx="999831" cy="99983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F6DC967A-E315-4CA9-9C9C-6549FBB224D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998055" y="4166638"/>
            <a:ext cx="999831" cy="999831"/>
          </a:xfrm>
          <a:prstGeom prst="rect">
            <a:avLst/>
          </a:prstGeom>
        </p:spPr>
      </p:pic>
      <p:pic>
        <p:nvPicPr>
          <p:cNvPr id="24" name="SAI RỒI CHỌN LẠI">
            <a:hlinkClick r:id="" action="ppaction://media"/>
            <a:extLst>
              <a:ext uri="{FF2B5EF4-FFF2-40B4-BE49-F238E27FC236}">
                <a16:creationId xmlns:a16="http://schemas.microsoft.com/office/drawing/2014/main" id="{4147A579-ECCE-4A26-9825-DFFE60D28E7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727434" y="5657850"/>
            <a:ext cx="609600" cy="609600"/>
          </a:xfrm>
          <a:prstGeom prst="rect">
            <a:avLst/>
          </a:prstGeom>
        </p:spPr>
      </p:pic>
      <p:pic>
        <p:nvPicPr>
          <p:cNvPr id="25" name="đúng rồi">
            <a:hlinkClick r:id="" action="ppaction://media"/>
            <a:extLst>
              <a:ext uri="{FF2B5EF4-FFF2-40B4-BE49-F238E27FC236}">
                <a16:creationId xmlns:a16="http://schemas.microsoft.com/office/drawing/2014/main" id="{B73DC2AE-B7B2-4997-A128-9DF2FC514E5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935307" y="5619750"/>
            <a:ext cx="609600" cy="609600"/>
          </a:xfrm>
          <a:prstGeom prst="rect">
            <a:avLst/>
          </a:prstGeom>
        </p:spPr>
      </p:pic>
      <p:pic>
        <p:nvPicPr>
          <p:cNvPr id="26" name="Tieng-vo-tay-ngan-www_tiengdong_com">
            <a:hlinkClick r:id="" action="ppaction://media"/>
            <a:extLst>
              <a:ext uri="{FF2B5EF4-FFF2-40B4-BE49-F238E27FC236}">
                <a16:creationId xmlns:a16="http://schemas.microsoft.com/office/drawing/2014/main" id="{27E4E57A-079A-4B57-A7C2-C68F986399E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72416" y="56578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48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7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3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899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3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AutoShape 4" descr="Hình nền Powerpoint đẹp">
            <a:extLst>
              <a:ext uri="{FF2B5EF4-FFF2-40B4-BE49-F238E27FC236}">
                <a16:creationId xmlns:a16="http://schemas.microsoft.com/office/drawing/2014/main" id="{5DD12286-E487-4804-B420-1BD5D31356E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6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29" name="Rectangle 5">
            <a:extLst>
              <a:ext uri="{FF2B5EF4-FFF2-40B4-BE49-F238E27FC236}">
                <a16:creationId xmlns:a16="http://schemas.microsoft.com/office/drawing/2014/main" id="{24A24FE6-C521-485F-8D50-0B34EF764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6209" y="3621528"/>
            <a:ext cx="4743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Khi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ngồi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trên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ô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tô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thò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đầu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thò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tay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ra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ngoài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hay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sai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Arial"/>
                <a:sym typeface="Arial"/>
              </a:rPr>
              <a:t>?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2AF1B5F-6552-4398-8F5F-F306C5061FEC}"/>
              </a:ext>
            </a:extLst>
          </p:cNvPr>
          <p:cNvSpPr/>
          <p:nvPr/>
        </p:nvSpPr>
        <p:spPr>
          <a:xfrm>
            <a:off x="1838848" y="18203"/>
            <a:ext cx="5758959" cy="3267608"/>
          </a:xfrm>
          <a:prstGeom prst="roundRect">
            <a:avLst/>
          </a:prstGeom>
          <a:blipFill>
            <a:blip r:embed="rId11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7">
            <a:hlinkClick r:id="" action="ppaction://media"/>
            <a:extLst>
              <a:ext uri="{FF2B5EF4-FFF2-40B4-BE49-F238E27FC236}">
                <a16:creationId xmlns:a16="http://schemas.microsoft.com/office/drawing/2014/main" id="{3FE535A1-32E3-4760-9CF7-22E967561B8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44359" y="5347376"/>
            <a:ext cx="609600" cy="609600"/>
          </a:xfrm>
          <a:prstGeom prst="rect">
            <a:avLst/>
          </a:prstGeom>
        </p:spPr>
      </p:pic>
      <p:pic>
        <p:nvPicPr>
          <p:cNvPr id="14" name="SAI RỒI CHỌN LẠI">
            <a:hlinkClick r:id="" action="ppaction://media"/>
            <a:extLst>
              <a:ext uri="{FF2B5EF4-FFF2-40B4-BE49-F238E27FC236}">
                <a16:creationId xmlns:a16="http://schemas.microsoft.com/office/drawing/2014/main" id="{48D714B6-0346-4702-ADE7-6647E66402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2873694" y="5311010"/>
            <a:ext cx="609600" cy="609600"/>
          </a:xfrm>
          <a:prstGeom prst="rect">
            <a:avLst/>
          </a:prstGeom>
        </p:spPr>
      </p:pic>
      <p:pic>
        <p:nvPicPr>
          <p:cNvPr id="24" name="đúng rồi">
            <a:hlinkClick r:id="" action="ppaction://media"/>
            <a:extLst>
              <a:ext uri="{FF2B5EF4-FFF2-40B4-BE49-F238E27FC236}">
                <a16:creationId xmlns:a16="http://schemas.microsoft.com/office/drawing/2014/main" id="{D9C8D218-0DD1-489E-87DF-74EABA7DA9A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6356988" y="5295900"/>
            <a:ext cx="609600" cy="609600"/>
          </a:xfrm>
          <a:prstGeom prst="rect">
            <a:avLst/>
          </a:prstGeom>
        </p:spPr>
      </p:pic>
      <p:pic>
        <p:nvPicPr>
          <p:cNvPr id="25" name="Tieng-vo-tay-ngan-www_tiengdong_com">
            <a:hlinkClick r:id="" action="ppaction://media"/>
            <a:extLst>
              <a:ext uri="{FF2B5EF4-FFF2-40B4-BE49-F238E27FC236}">
                <a16:creationId xmlns:a16="http://schemas.microsoft.com/office/drawing/2014/main" id="{0D7CEC50-80E8-477A-A609-D2DBFA4B1071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543425" y="5300296"/>
            <a:ext cx="609600" cy="6096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22E23BD8-3BCF-4313-BC42-967A863F67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03493" y="4158580"/>
            <a:ext cx="999831" cy="9998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F61F1E1-7312-4EA6-BA3B-F546FAD3F7E0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200650" y="4163022"/>
            <a:ext cx="999831" cy="99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2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358"/>
                            </p:stCondLst>
                            <p:childTnLst>
                              <p:par>
                                <p:cTn id="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43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899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523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BD"/>
            </a:gs>
            <a:gs pos="100000">
              <a:srgbClr val="C9FFC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7" descr="MOTOCYCL">
            <a:extLst>
              <a:ext uri="{FF2B5EF4-FFF2-40B4-BE49-F238E27FC236}">
                <a16:creationId xmlns:a16="http://schemas.microsoft.com/office/drawing/2014/main" id="{7C7181F2-B104-4A10-A310-3C92534E6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307" y="171859"/>
            <a:ext cx="5185111" cy="293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>
            <a:extLst>
              <a:ext uri="{FF2B5EF4-FFF2-40B4-BE49-F238E27FC236}">
                <a16:creationId xmlns:a16="http://schemas.microsoft.com/office/drawing/2014/main" id="{2C969FEC-B4D9-42DD-88F2-4B082094EE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678" y="3386138"/>
            <a:ext cx="47434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Xe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máy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có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2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bánh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,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đúng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hay </a:t>
            </a:r>
            <a:r>
              <a:rPr kumimoji="0" lang="en-US" altLang="en-US" sz="2625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sai</a:t>
            </a:r>
            <a:r>
              <a:rPr kumimoji="0" lang="en-US" altLang="en-US" sz="2625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.VnAvant" pitchFamily="34" charset="0"/>
                <a:ea typeface="+mn-ea"/>
                <a:cs typeface="Arial"/>
                <a:sym typeface="Arial"/>
              </a:rPr>
              <a:t>?</a:t>
            </a:r>
          </a:p>
        </p:txBody>
      </p:sp>
      <p:pic>
        <p:nvPicPr>
          <p:cNvPr id="2" name="p8">
            <a:hlinkClick r:id="" action="ppaction://media"/>
            <a:extLst>
              <a:ext uri="{FF2B5EF4-FFF2-40B4-BE49-F238E27FC236}">
                <a16:creationId xmlns:a16="http://schemas.microsoft.com/office/drawing/2014/main" id="{2E463AB2-E03B-4CE6-BB21-F8D0E4A1DE7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74431" y="5414596"/>
            <a:ext cx="609600" cy="6096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46264-5C16-47D6-ADCF-FA7B69C74E1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184803" y="4131536"/>
            <a:ext cx="999831" cy="99983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E17345E-A43F-4ECC-A10F-995F9765598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845655" y="4143669"/>
            <a:ext cx="999831" cy="999831"/>
          </a:xfrm>
          <a:prstGeom prst="rect">
            <a:avLst/>
          </a:prstGeom>
        </p:spPr>
      </p:pic>
      <p:pic>
        <p:nvPicPr>
          <p:cNvPr id="21" name="SAI RỒI CHỌN LẠI">
            <a:hlinkClick r:id="" action="ppaction://media"/>
            <a:extLst>
              <a:ext uri="{FF2B5EF4-FFF2-40B4-BE49-F238E27FC236}">
                <a16:creationId xmlns:a16="http://schemas.microsoft.com/office/drawing/2014/main" id="{9E4FB655-4764-4351-9D2C-ACE0323A304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575034" y="5634881"/>
            <a:ext cx="609600" cy="609600"/>
          </a:xfrm>
          <a:prstGeom prst="rect">
            <a:avLst/>
          </a:prstGeom>
        </p:spPr>
      </p:pic>
      <p:pic>
        <p:nvPicPr>
          <p:cNvPr id="22" name="đúng rồi">
            <a:hlinkClick r:id="" action="ppaction://media"/>
            <a:extLst>
              <a:ext uri="{FF2B5EF4-FFF2-40B4-BE49-F238E27FC236}">
                <a16:creationId xmlns:a16="http://schemas.microsoft.com/office/drawing/2014/main" id="{A902397D-5C14-4C6F-BB72-61E361640844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782907" y="5596781"/>
            <a:ext cx="609600" cy="609600"/>
          </a:xfrm>
          <a:prstGeom prst="rect">
            <a:avLst/>
          </a:prstGeom>
        </p:spPr>
      </p:pic>
      <p:pic>
        <p:nvPicPr>
          <p:cNvPr id="23" name="Tieng-vo-tay-ngan-www_tiengdong_com">
            <a:hlinkClick r:id="" action="ppaction://media"/>
            <a:extLst>
              <a:ext uri="{FF2B5EF4-FFF2-40B4-BE49-F238E27FC236}">
                <a16:creationId xmlns:a16="http://schemas.microsoft.com/office/drawing/2014/main" id="{FCB43335-2701-4C03-8FE1-F8E7F074162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120016" y="5634881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1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438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3899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5238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243</Words>
  <Application>Microsoft Office PowerPoint</Application>
  <PresentationFormat>On-screen Show (16:9)</PresentationFormat>
  <Paragraphs>32</Paragraphs>
  <Slides>11</Slides>
  <Notes>6</Notes>
  <HiddenSlides>0</HiddenSlides>
  <MMClips>36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22" baseType="lpstr">
      <vt:lpstr>Times New Roman</vt:lpstr>
      <vt:lpstr>Calibri</vt:lpstr>
      <vt:lpstr>Trebuchet MS</vt:lpstr>
      <vt:lpstr>.VnAvant</vt:lpstr>
      <vt:lpstr>SVN-Whimsy</vt:lpstr>
      <vt:lpstr>Arial</vt:lpstr>
      <vt:lpstr>Jokerman</vt:lpstr>
      <vt:lpstr>Calibri Light</vt:lpstr>
      <vt:lpstr>Office Theme</vt:lpstr>
      <vt:lpstr>Default Design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Atheism Day</dc:title>
  <dc:creator>DELL</dc:creator>
  <cp:lastModifiedBy>HP</cp:lastModifiedBy>
  <cp:revision>131</cp:revision>
  <dcterms:modified xsi:type="dcterms:W3CDTF">2024-02-27T04:13:58Z</dcterms:modified>
</cp:coreProperties>
</file>