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8" r:id="rId3"/>
    <p:sldId id="264" r:id="rId4"/>
    <p:sldId id="267" r:id="rId5"/>
    <p:sldId id="257" r:id="rId6"/>
    <p:sldId id="258" r:id="rId7"/>
    <p:sldId id="260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Georgia" panose="02040502050405020303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6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0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8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7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2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0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0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4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9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́n Lẩu Đêm Hải Sản 4">
            <a:hlinkClick r:id="" action="ppaction://media"/>
            <a:extLst>
              <a:ext uri="{FF2B5EF4-FFF2-40B4-BE49-F238E27FC236}">
                <a16:creationId xmlns:a16="http://schemas.microsoft.com/office/drawing/2014/main" id="{A11DBE72-5BCA-41BB-A897-D1D3B993F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820" y="2376574"/>
            <a:ext cx="2879725" cy="2879725"/>
          </a:xfrm>
          <a:prstGeom prst="rect">
            <a:avLst/>
          </a:prstGeom>
        </p:spPr>
      </p:pic>
      <p:pic>
        <p:nvPicPr>
          <p:cNvPr id="11" name="nhạc nền dành cho video quảng cáo__test speaker background music_ HAY HƠN KHI ĐEO TAI NGHE___">
            <a:hlinkClick r:id="" action="ppaction://media"/>
            <a:extLst>
              <a:ext uri="{FF2B5EF4-FFF2-40B4-BE49-F238E27FC236}">
                <a16:creationId xmlns:a16="http://schemas.microsoft.com/office/drawing/2014/main" id="{F0F3817A-7E14-40C2-B524-859340A1F566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0" y="6084620"/>
            <a:ext cx="773380" cy="7733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4;p2"/>
          <p:cNvSpPr txBox="1"/>
          <p:nvPr/>
        </p:nvSpPr>
        <p:spPr>
          <a:xfrm>
            <a:off x="-221177" y="81950"/>
            <a:ext cx="12191999" cy="66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44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UBND QUẬN HỒNG BÀNG</a:t>
            </a:r>
            <a:endParaRPr dirty="0">
              <a:solidFill>
                <a:srgbClr val="C00000"/>
              </a:solidFill>
            </a:endParaRPr>
          </a:p>
          <a:p>
            <a:pPr marL="0" marR="0" lvl="0" indent="444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TRƯỜNG MẦM NON SƠN CA</a:t>
            </a:r>
            <a:endParaRPr dirty="0">
              <a:solidFill>
                <a:srgbClr val="C00000"/>
              </a:solidFill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n-US" sz="1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n-US" sz="1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 PHẨM DỰ THI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 DỰNG THIẾT BỊ DẠY HỌC SỐ NĂM 2023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“ONG TÌM CHỮ”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8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0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Times New Roman"/>
              <a:buNone/>
            </a:pPr>
            <a:r>
              <a:rPr lang="en-US" sz="1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–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Phó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trưởng</a:t>
            </a:r>
            <a:endParaRPr lang="en-US" sz="20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Times New Roman"/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Hồng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Loan –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endParaRPr sz="2000" dirty="0">
              <a:solidFill>
                <a:srgbClr val="C00000"/>
              </a:solidFill>
            </a:endParaRPr>
          </a:p>
          <a:p>
            <a:pPr marL="0" marR="0" lvl="0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</a:t>
            </a:r>
            <a:r>
              <a:rPr lang="en-US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mầm</a:t>
            </a:r>
            <a:r>
              <a:rPr 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non </a:t>
            </a:r>
            <a:r>
              <a:rPr lang="en-US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Sơn</a:t>
            </a:r>
            <a:r>
              <a:rPr 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</a:t>
            </a:r>
            <a:endParaRPr lang="en-US" sz="20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2000" b="1" i="1" dirty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    </a:t>
            </a:r>
          </a:p>
          <a:p>
            <a:pPr marL="0" marR="0" lvl="0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lang="en-US" sz="1800" b="1" i="1" dirty="0">
              <a:solidFill>
                <a:srgbClr val="C00000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lang="en-US" sz="1800" b="1" i="1" dirty="0">
              <a:solidFill>
                <a:srgbClr val="C00000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444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2400" b="1" i="1" dirty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                                              </a:t>
            </a:r>
            <a:r>
              <a:rPr lang="en-US" sz="2000" b="1" i="1" dirty="0" err="1">
                <a:latin typeface="Times New Roman"/>
                <a:cs typeface="Times New Roman"/>
                <a:sym typeface="Times New Roman"/>
              </a:rPr>
              <a:t>Hồng</a:t>
            </a:r>
            <a:r>
              <a:rPr lang="en-US" sz="2000" b="1" i="1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cs typeface="Times New Roman"/>
                <a:sym typeface="Times New Roman"/>
              </a:rPr>
              <a:t>Bàng</a:t>
            </a:r>
            <a:r>
              <a:rPr lang="en-US" sz="2000" b="1" i="1" dirty="0">
                <a:latin typeface="Times New Roman"/>
                <a:cs typeface="Times New Roman"/>
                <a:sym typeface="Times New Roman"/>
              </a:rPr>
              <a:t>, </a:t>
            </a:r>
            <a:r>
              <a:rPr lang="en-US" sz="2000" b="1" i="1" dirty="0" err="1">
                <a:latin typeface="Times New Roman"/>
                <a:cs typeface="Times New Roman"/>
                <a:sym typeface="Times New Roman"/>
              </a:rPr>
              <a:t>tháng</a:t>
            </a:r>
            <a:r>
              <a:rPr lang="en-US" sz="2000" b="1" i="1" dirty="0">
                <a:latin typeface="Times New Roman"/>
                <a:cs typeface="Times New Roman"/>
                <a:sym typeface="Times New Roman"/>
              </a:rPr>
              <a:t> 11 </a:t>
            </a:r>
            <a:r>
              <a:rPr lang="en-US" sz="2000" b="1" i="1" dirty="0" err="1">
                <a:latin typeface="Times New Roman"/>
                <a:cs typeface="Times New Roman"/>
                <a:sym typeface="Times New Roman"/>
              </a:rPr>
              <a:t>năm</a:t>
            </a:r>
            <a:r>
              <a:rPr lang="en-US" sz="2000" b="1" i="1" dirty="0">
                <a:latin typeface="Times New Roman"/>
                <a:cs typeface="Times New Roman"/>
                <a:sym typeface="Times New Roman"/>
              </a:rPr>
              <a:t> 2023</a:t>
            </a:r>
            <a:endParaRPr sz="16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207000" y="574675"/>
            <a:ext cx="15367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CB85C4-82F5-4F05-8F1C-7C546477354B}"/>
              </a:ext>
            </a:extLst>
          </p:cNvPr>
          <p:cNvSpPr/>
          <p:nvPr/>
        </p:nvSpPr>
        <p:spPr>
          <a:xfrm>
            <a:off x="8515819" y="5986077"/>
            <a:ext cx="3676180" cy="712146"/>
          </a:xfrm>
          <a:prstGeom prst="roundRect">
            <a:avLst>
              <a:gd name="adj" fmla="val 5000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.VnAvant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chemeClr val="bg1"/>
                </a:solidFill>
                <a:latin typeface=".VnAvan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Avant"/>
                <a:cs typeface="Times New Roman" panose="02020603050405020304" pitchFamily="18" charset="0"/>
              </a:rPr>
              <a:t>tục</a:t>
            </a:r>
            <a:endParaRPr lang="en-US" sz="4000" b="1" dirty="0">
              <a:solidFill>
                <a:schemeClr val="bg1"/>
              </a:solidFill>
              <a:latin typeface=".VnAvan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32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5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429" numSld="2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96FF-DBA9-4E71-BB33-F4E4CFE8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ục dích yêu cầy">
            <a:hlinkClick r:id="" action="ppaction://media"/>
            <a:extLst>
              <a:ext uri="{FF2B5EF4-FFF2-40B4-BE49-F238E27FC236}">
                <a16:creationId xmlns:a16="http://schemas.microsoft.com/office/drawing/2014/main" id="{BF48F043-D821-4CDB-904D-374FA146BC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" y="5448300"/>
            <a:ext cx="1078908" cy="107890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E658F-B67B-4BC7-8DA5-F03DF91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F4FA06D5-5ACB-4DA1-B0F0-9C9055C447B8}"/>
              </a:ext>
            </a:extLst>
          </p:cNvPr>
          <p:cNvSpPr txBox="1"/>
          <p:nvPr/>
        </p:nvSpPr>
        <p:spPr>
          <a:xfrm>
            <a:off x="723015" y="330792"/>
            <a:ext cx="10334846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CA6D1D82-1186-416C-A91E-FFAE38E0EB3E}"/>
              </a:ext>
            </a:extLst>
          </p:cNvPr>
          <p:cNvSpPr/>
          <p:nvPr/>
        </p:nvSpPr>
        <p:spPr>
          <a:xfrm>
            <a:off x="8515819" y="5986077"/>
            <a:ext cx="3676180" cy="712146"/>
          </a:xfrm>
          <a:prstGeom prst="roundRect">
            <a:avLst>
              <a:gd name="adj" fmla="val 5000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3" name="Mục dích yêu cầy">
            <a:hlinkClick r:id="" action="ppaction://media"/>
            <a:extLst>
              <a:ext uri="{FF2B5EF4-FFF2-40B4-BE49-F238E27FC236}">
                <a16:creationId xmlns:a16="http://schemas.microsoft.com/office/drawing/2014/main" id="{747DF768-6108-48C6-913A-8EC1AB6D3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04" y="6026150"/>
            <a:ext cx="83185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ới thiệu ong tìm chữ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5" y="6352379"/>
            <a:ext cx="487363" cy="487363"/>
          </a:xfrm>
          <a:prstGeom prst="rect">
            <a:avLst/>
          </a:prstGeom>
        </p:spPr>
      </p:pic>
      <p:pic>
        <p:nvPicPr>
          <p:cNvPr id="10" name="Summer Smile - Silent Partner - about 15 Minutes Mus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473" y="6352378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2527300"/>
            <a:ext cx="8991600" cy="3657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8000" b="1" cap="none" spc="0" dirty="0">
                <a:ln w="0"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TRÒ CHƠI ONG TÌM CHỮ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04120" y="4613276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/>
        </p:blipFill>
        <p:spPr>
          <a:xfrm rot="2108640">
            <a:off x="-129565" y="217381"/>
            <a:ext cx="2597440" cy="1730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/>
        </p:blipFill>
        <p:spPr>
          <a:xfrm rot="2200031">
            <a:off x="9686778" y="35169"/>
            <a:ext cx="2505222" cy="18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2121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ng vàng.m4a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.53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4750" y="6400800"/>
            <a:ext cx="487363" cy="457200"/>
          </a:xfr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37731" y="543458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28974" y="543458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83499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08585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4300" y="171569"/>
            <a:ext cx="10189313" cy="31316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976914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05337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070177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73848" y="232890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96855" y="231470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44248" y="5337606"/>
            <a:ext cx="1047751" cy="1609725"/>
          </a:xfrm>
          <a:prstGeom prst="rect">
            <a:avLst/>
          </a:prstGeom>
        </p:spPr>
      </p:pic>
      <p:pic>
        <p:nvPicPr>
          <p:cNvPr id="47" name="A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48" name="B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49" name="C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50" name="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921523" y="232740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52" name="Picture 51" descr="File:&lt;strong&gt;Check&lt;/strong&gt;-green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53" name="Picture 52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62" y="965617"/>
            <a:ext cx="1926976" cy="1926976"/>
          </a:xfrm>
          <a:prstGeom prst="rect">
            <a:avLst/>
          </a:prstGeom>
        </p:spPr>
      </p:pic>
      <p:sp>
        <p:nvSpPr>
          <p:cNvPr id="54" name="NextQuestion">
            <a:hlinkClick r:id="rId11" action="ppaction://hlinksldjump"/>
          </p:cNvPr>
          <p:cNvSpPr/>
          <p:nvPr/>
        </p:nvSpPr>
        <p:spPr>
          <a:xfrm>
            <a:off x="4703368" y="3383773"/>
            <a:ext cx="3093893" cy="1523999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5" y="256202"/>
            <a:ext cx="2926632" cy="24985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918721" y="2841528"/>
            <a:ext cx="1863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ONG VÀNG</a:t>
            </a:r>
            <a:endParaRPr lang="en-US" sz="2400" dirty="0">
              <a:latin typeface=".VnAvant" pitchFamily="34" charset="0"/>
              <a:cs typeface="Times New Roman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5717877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63977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822777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797377" y="2318021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90655" y="234010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95355" y="234010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21193" y="2343421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7368877" y="2931886"/>
            <a:ext cx="4915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2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51" grpId="0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ng hút mật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.7777" end="65.8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1125" y="6142469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576" y="218322"/>
            <a:ext cx="10335984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415548" y="2928258"/>
            <a:ext cx="43394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69060" y="2931886"/>
            <a:ext cx="45149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17006" y="2937329"/>
            <a:ext cx="38186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69468" y="232387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6992" y="2325371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03455" y="230072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9" y="755773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" y="961071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rId11" action="ppaction://hlinksldjump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rId13" action="ppaction://hlinksldjump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216091" y="2928258"/>
            <a:ext cx="4937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830881" y="2931886"/>
            <a:ext cx="4937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975305" y="230222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71718" y="231834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12987" y="2325371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766010" y="2824855"/>
            <a:ext cx="2418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ONG HÚT MẬT</a:t>
            </a:r>
            <a:endParaRPr lang="en-US" sz="2400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66091" y="231492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618184" y="2928258"/>
            <a:ext cx="4937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413976" y="2931886"/>
            <a:ext cx="4937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05408" y="2930072"/>
            <a:ext cx="4937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98676" y="2931886"/>
            <a:ext cx="4937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40926"/>
            <a:ext cx="2602692" cy="218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974675" y="2325141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48569" y="2332869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Ậ</a:t>
            </a:r>
          </a:p>
        </p:txBody>
      </p:sp>
    </p:spTree>
    <p:extLst>
      <p:ext uri="{BB962C8B-B14F-4D97-AF65-F5344CB8AC3E}">
        <p14:creationId xmlns:p14="http://schemas.microsoft.com/office/powerpoint/2010/main" val="359424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4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10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4082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28" grpId="0"/>
      <p:bldP spid="29" grpId="0"/>
      <p:bldP spid="34" grpId="0"/>
      <p:bldP spid="44" grpId="0" animBg="1"/>
      <p:bldP spid="27" grpId="0" animBg="1"/>
      <p:bldP spid="47" grpId="0"/>
      <p:bldP spid="48" grpId="0"/>
      <p:bldP spid="49" grpId="0"/>
      <p:bldP spid="37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̂̉ ong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7.40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1978" y="6327784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566057"/>
            <a:ext cx="10151213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213623" y="2931886"/>
            <a:ext cx="554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66125" y="2931886"/>
            <a:ext cx="5856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22233" y="2931886"/>
            <a:ext cx="5734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13623" y="230200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rId11" action="ppaction://hlinksldjump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rId13" action="ppaction://hlinksldjump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836989" y="2924629"/>
            <a:ext cx="554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64503" y="2931882"/>
            <a:ext cx="5734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19661" y="232197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75980" y="2327411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77620" y="231470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41826" y="232197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134046" y="3236875"/>
            <a:ext cx="1406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TỔ ONG</a:t>
            </a:r>
            <a:endParaRPr lang="en-US" sz="2400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6643" r="2288" b="5446"/>
          <a:stretch/>
        </p:blipFill>
        <p:spPr bwMode="auto">
          <a:xfrm>
            <a:off x="355600" y="875522"/>
            <a:ext cx="3059993" cy="236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522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  <p:bldP spid="44" grpId="0" animBg="1"/>
      <p:bldP spid="37" grpId="0" animBg="1"/>
      <p:bldP spid="42" grpId="0"/>
      <p:bldP spid="43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̣̂t o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5725" y="6142469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108858"/>
            <a:ext cx="10190240" cy="35229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761972" y="2931886"/>
            <a:ext cx="63862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86725" y="2931886"/>
            <a:ext cx="6092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12794" y="228931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Ậ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2452" y="232740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10536" y="2301844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62" y="1078743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endshow"/>
          </p:cNvPr>
          <p:cNvSpPr/>
          <p:nvPr/>
        </p:nvSpPr>
        <p:spPr>
          <a:xfrm>
            <a:off x="4428227" y="3761685"/>
            <a:ext cx="3335546" cy="115865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37873" y="2332849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325171" y="2931886"/>
            <a:ext cx="6092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990348" y="2931886"/>
            <a:ext cx="6092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659589" y="2931886"/>
            <a:ext cx="6092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45605" y="2931886"/>
            <a:ext cx="6092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72189" y="2931886"/>
            <a:ext cx="6092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05193" y="231092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49802" y="2339639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5875" y="3084420"/>
            <a:ext cx="2172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MẬT ONG</a:t>
            </a:r>
            <a:endParaRPr lang="en-US" sz="3200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6" y="228600"/>
            <a:ext cx="3987550" cy="3040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48 C 0.1556 -0.46019 0.15677 -0.46644 0.15794 -0.47292 C 0.15846 -0.4757 0.15872 -0.47848 0.15911 -0.48125 C 0.1595 -0.48357 0.16003 -0.48565 0.16029 -0.48773 C 0.1612 -0.49329 0.16172 -0.49908 0.16263 -0.50463 L 0.1651 -0.51736 C 0.16549 -0.51945 0.16601 -0.52153 0.16628 -0.52361 C 0.16875 -0.54514 0.16614 -0.52547 0.16862 -0.54074 C 0.16914 -0.54352 0.16914 -0.54653 0.16979 -0.54908 C 0.17109 -0.55371 0.17305 -0.55764 0.17461 -0.56181 L 0.17695 -0.56806 C 0.17773 -0.57037 0.17812 -0.57315 0.1793 -0.57454 L 0.18294 -0.57871 C 0.18489 -0.57801 0.18711 -0.57824 0.18893 -0.57662 C 0.19036 -0.57523 0.19114 -0.57199 0.19245 -0.57037 C 0.19388 -0.56852 0.19557 -0.56736 0.19726 -0.56598 C 0.20404 -0.54792 0.19492 -0.56922 0.20312 -0.55764 C 0.2043 -0.55602 0.20443 -0.55278 0.2056 -0.55116 C 0.2069 -0.54931 0.20885 -0.54885 0.21029 -0.54699 C 0.21172 -0.54514 0.2125 -0.54236 0.21393 -0.54074 C 0.21614 -0.5375 0.22096 -0.53218 0.22096 -0.53195 C 0.22878 -0.53681 0.22122 -0.53033 0.22578 -0.54074 C 0.22669 -0.5426 0.22825 -0.54329 0.2293 -0.54491 C 0.23607 -0.55533 0.23529 -0.55417 0.23893 -0.56389 C 0.24101 -0.575 0.23867 -0.56598 0.24362 -0.57662 C 0.24453 -0.57848 0.24505 -0.58125 0.24596 -0.58287 C 0.247 -0.58473 0.24844 -0.58565 0.24961 -0.58727 C 0.25091 -0.58912 0.25182 -0.5919 0.25312 -0.59352 C 0.25417 -0.59491 0.2556 -0.59468 0.25677 -0.5956 C 0.25807 -0.59676 0.25898 -0.59885 0.26029 -0.6 C 0.26263 -0.60162 0.26745 -0.60417 0.26745 -0.60394 C 0.26836 -0.60394 0.27539 -0.60185 0.27695 -0.6 C 0.27838 -0.59815 0.2793 -0.59537 0.2806 -0.59352 C 0.28164 -0.5919 0.28294 -0.59074 0.28411 -0.58935 C 0.28489 -0.58727 0.28555 -0.58496 0.28646 -0.58287 C 0.28932 -0.57685 0.2901 -0.57662 0.29362 -0.57246 C 0.29479 -0.56968 0.29609 -0.5669 0.29726 -0.56389 C 0.29805 -0.56181 0.29844 -0.55926 0.29961 -0.55764 C 0.30052 -0.55625 0.30208 -0.55648 0.30312 -0.55556 C 0.31237 -0.54723 0.3013 -0.5544 0.31029 -0.54908 C 0.3151 -0.54977 0.31992 -0.54977 0.32461 -0.55116 C 0.32708 -0.55185 0.33177 -0.55556 0.33177 -0.55533 L 0.33893 -0.56389 C 0.3401 -0.56528 0.34141 -0.56644 0.34245 -0.56806 C 0.34362 -0.57037 0.34466 -0.57269 0.34596 -0.57454 C 0.34831 -0.57755 0.35117 -0.5794 0.35312 -0.58287 C 0.3543 -0.58519 0.35534 -0.58773 0.35677 -0.58935 C 0.35781 -0.59051 0.35911 -0.59051 0.36029 -0.59144 C 0.37057 -0.59931 0.36029 -0.59283 0.36862 -0.59769 C 0.36979 -0.59931 0.37083 -0.60116 0.37213 -0.60209 C 0.37969 -0.60695 0.3931 -0.60255 0.39844 -0.60209 C 0.40677 -0.59213 0.39635 -0.60463 0.40677 -0.59144 C 0.40794 -0.59005 0.40911 -0.58866 0.41029 -0.58727 C 0.41458 -0.57593 0.41172 -0.58264 0.41979 -0.56806 C 0.42096 -0.56598 0.42239 -0.56435 0.42344 -0.56181 C 0.42825 -0.54861 0.42279 -0.56158 0.4293 -0.55116 C 0.4319 -0.54723 0.43372 -0.5419 0.43646 -0.53843 C 0.43763 -0.53704 0.43893 -0.53588 0.4401 -0.53426 C 0.44141 -0.53241 0.44219 -0.5294 0.44362 -0.52801 C 0.44505 -0.52639 0.44687 -0.52685 0.44844 -0.5257 C 0.45 -0.52477 0.45156 -0.52292 0.45312 -0.52153 C 0.4543 -0.5206 0.45547 -0.52014 0.45677 -0.51945 C 0.46341 -0.52014 0.47018 -0.52037 0.47695 -0.52153 C 0.48555 -0.52292 0.47812 -0.52361 0.48529 -0.5257 C 0.4888 -0.52685 0.49245 -0.52732 0.49596 -0.52801 C 0.50065 -0.53195 0.50039 -0.53148 0.5043 -0.53635 C 0.50495 -0.53727 0.5112 -0.54584 0.51263 -0.54699 C 0.51419 -0.54815 0.51588 -0.54838 0.51745 -0.54908 C 0.51823 -0.55116 0.51875 -0.55394 0.51979 -0.55556 C 0.52083 -0.55695 0.52226 -0.55648 0.52344 -0.55764 C 0.52591 -0.55996 0.52812 -0.5632 0.53047 -0.56598 L 0.53047 -0.56574 C 0.53503 -0.57408 0.53255 -0.57153 0.53763 -0.57454 C 0.54049 -0.5794 0.54245 -0.58357 0.54596 -0.58727 C 0.54713 -0.58843 0.54844 -0.58843 0.54961 -0.58935 C 0.55078 -0.59051 0.55195 -0.59236 0.55312 -0.59352 C 0.55469 -0.59514 0.55638 -0.5963 0.55794 -0.59769 C 0.55911 -0.59908 0.56016 -0.60139 0.56146 -0.60209 C 0.56536 -0.60417 0.5694 -0.60486 0.57331 -0.60625 L 0.5793 -0.60834 C 0.58841 -0.60764 0.59766 -0.60741 0.60664 -0.60625 C 0.60989 -0.60579 0.6112 -0.60255 0.6138 -0.6 C 0.61536 -0.59838 0.61693 -0.59676 0.61862 -0.5956 C 0.62018 -0.59468 0.62174 -0.59445 0.62331 -0.59352 C 0.6319 -0.58912 0.62083 -0.59352 0.63294 -0.58935 C 0.63685 -0.59005 0.64088 -0.59005 0.64479 -0.59144 C 0.64726 -0.59236 0.64948 -0.59468 0.65195 -0.5956 C 0.65794 -0.59838 0.65521 -0.59676 0.66029 -0.6 C 0.66146 -0.60139 0.6625 -0.60324 0.6638 -0.60417 C 0.66536 -0.60533 0.66719 -0.60463 0.66862 -0.60625 C 0.66979 -0.60764 0.67018 -0.61042 0.67096 -0.6125 C 0.6737 -0.61181 0.67656 -0.61135 0.6793 -0.61042 C 0.68086 -0.60996 0.68242 -0.60903 0.68411 -0.60834 C 0.68607 -0.60764 0.68802 -0.60695 0.68997 -0.60625 C 0.69167 -0.60486 0.6931 -0.60324 0.69479 -0.60209 C 0.70156 -0.59676 0.6957 -0.60417 0.70547 -0.59352 C 0.70846 -0.59028 0.71094 -0.58635 0.7138 -0.58287 C 0.71771 -0.57848 0.72187 -0.57477 0.72578 -0.57037 C 0.73099 -0.56412 0.72812 -0.5676 0.73411 -0.55973 C 0.7388 -0.54723 0.73698 -0.54746 0.74362 -0.54283 C 0.74596 -0.54098 0.74831 -0.53982 0.75078 -0.53843 L 0.7543 -0.53635 L 0.75794 -0.53218 L 0.75794 -0.53195 " pathEditMode="relative" rAng="0" ptsTypes="AAAAAAAAAAAAAAAAAAAAAAAAAAAAAAAAAAAAAAAAAAAAA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-794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28" grpId="0"/>
      <p:bldP spid="29" grpId="0"/>
      <p:bldP spid="34" grpId="0"/>
      <p:bldP spid="44" grpId="0" animBg="1"/>
      <p:bldP spid="37" grpId="0"/>
      <p:bldP spid="43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279</Words>
  <Application>Microsoft Office PowerPoint</Application>
  <PresentationFormat>Widescreen</PresentationFormat>
  <Paragraphs>104</Paragraphs>
  <Slides>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SVN-Whimsy</vt:lpstr>
      <vt:lpstr>Georgia</vt:lpstr>
      <vt:lpstr>Calibri Light</vt:lpstr>
      <vt:lpstr>.VnAvant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VanPC</dc:creator>
  <cp:lastModifiedBy>Trường Mầm non Sơn Ca</cp:lastModifiedBy>
  <cp:revision>54</cp:revision>
  <dcterms:created xsi:type="dcterms:W3CDTF">2020-04-15T03:49:20Z</dcterms:created>
  <dcterms:modified xsi:type="dcterms:W3CDTF">2023-11-05T06:12:05Z</dcterms:modified>
</cp:coreProperties>
</file>