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84" r:id="rId3"/>
  </p:sldMasterIdLst>
  <p:notesMasterIdLst>
    <p:notesMasterId r:id="rId13"/>
  </p:notesMasterIdLst>
  <p:sldIdLst>
    <p:sldId id="416" r:id="rId4"/>
    <p:sldId id="256" r:id="rId5"/>
    <p:sldId id="268" r:id="rId6"/>
    <p:sldId id="270" r:id="rId7"/>
    <p:sldId id="418" r:id="rId8"/>
    <p:sldId id="273" r:id="rId9"/>
    <p:sldId id="275" r:id="rId10"/>
    <p:sldId id="276" r:id="rId11"/>
    <p:sldId id="41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5033" autoAdjust="0"/>
  </p:normalViewPr>
  <p:slideViewPr>
    <p:cSldViewPr snapToGrid="0">
      <p:cViewPr varScale="1">
        <p:scale>
          <a:sx n="105" d="100"/>
          <a:sy n="105" d="100"/>
        </p:scale>
        <p:origin x="660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C3291A-7C66-4E11-A267-5817B60F621C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CA017E-C1F6-4E6F-BCBC-1CEE4A346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495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054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CA017E-C1F6-4E6F-BCBC-1CEE4A3469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187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2604D-D5E3-47C6-9E22-D7A2F836C6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D29E20-2550-4029-BE60-132600486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91E84-D5D3-4A74-B138-E05A4B099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F8DBB-1E22-4311-8473-F04D14937A5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3C70D-6149-4B60-81B6-08AA3870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BDFDE-0A0B-47FD-A37D-0865AEE2F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739C6-297C-470C-A945-76AE56A4C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36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0FA89-4852-4AF5-B1EE-4D5BFDAB2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6FF7EF-7314-45C8-9373-874A6D5439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5E7AD-E32A-4CDF-8901-7E4A3339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F8DBB-1E22-4311-8473-F04D14937A5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A9892C-EE63-46C0-9080-CE5EDA016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61C90-84E6-42D8-B403-724D8900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739C6-297C-470C-A945-76AE56A4C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257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1AD314-0F2B-4CFA-A00A-569B27171A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0C6F6E-557E-4C4F-8C92-970C247379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A4197-7C2B-4E9C-AE09-2EA01CDAA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F8DBB-1E22-4311-8473-F04D14937A5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EFE1F-9678-44E3-884C-A846AB24A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FED68-37BC-4E29-A8FF-57446C4D6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739C6-297C-470C-A945-76AE56A4C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71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11E50-35E1-66A1-A7FA-97139E51B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2228CD-C4DE-8D3B-A6E0-5EDC1F183C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56421-3110-BC70-A01C-B4FFE99E3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D3BD9-CCFB-4DCA-8E37-0081340E6A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CDA89-5B56-9938-F5B9-2ED9E22EA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D8477-0F64-52FB-A181-B58E1B0B9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1629-374D-49EA-A4A3-6ADD97EB3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61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E79E2-5350-4826-F070-AD942FC3D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D8A0D-48D9-C3F8-6E26-7ABBEC2DC3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DA17C-D1FE-A098-BB28-D720D8BA3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D3BD9-CCFB-4DCA-8E37-0081340E6A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A0A939-D620-B2C4-0D37-6F06BCE80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259B8-FC92-38E9-8159-8EBD3D647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1629-374D-49EA-A4A3-6ADD97EB3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939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EFA59-ECD4-5344-90F6-A2FD417F8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D4F67-0139-876F-E3DF-2576063B2D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954D3B-F020-A95C-A276-4244D5004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D3BD9-CCFB-4DCA-8E37-0081340E6A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D0CE5-9FD1-F82C-67BB-BD3439BA3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62A860-3CB5-33AB-8EC1-8AA288CAA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1629-374D-49EA-A4A3-6ADD97EB3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420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3B41C-E80D-B9F3-0DC6-0DF3D9A36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4C8EA-1EAA-FCBC-1266-A4A421158C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39A4EC-50EB-D3C9-DAA5-420056E27A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121023-6224-05E6-AE4A-A6DF87619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D3BD9-CCFB-4DCA-8E37-0081340E6A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ABDC8D-4B66-1394-5C64-CF3D99AAB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1C00F-A866-62EC-D51C-03AB0434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1629-374D-49EA-A4A3-6ADD97EB3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956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F21BD-DBC4-4D1D-F3AA-D75483FD7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7A1B3-0BD8-3E20-A1C5-2F44C8702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C03A01-E238-320A-0274-76D6B73ED9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6BC043-3725-61B6-677C-4397C5A73E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A2C775-D9A1-B4F5-3469-437771F6FF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D2A536-8B32-9940-22D7-CF6F9A6CE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D3BD9-CCFB-4DCA-8E37-0081340E6A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E70BDD-4264-21B2-FCB6-AC6C7CD05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78AB6C-7A30-F8DA-C0B2-0A7F88520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1629-374D-49EA-A4A3-6ADD97EB3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049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67FCD-A13A-99B2-6578-8B84F254E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515848-A845-27EF-C55D-532A384EE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D3BD9-CCFB-4DCA-8E37-0081340E6A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18F405-3B52-9A38-81EA-3A49960E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81ACF1-1D1F-0992-C68C-F6455FAC8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1629-374D-49EA-A4A3-6ADD97EB3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27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55E4A5-0B6B-DDC0-A8A4-915F9E431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D3BD9-CCFB-4DCA-8E37-0081340E6A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172A5B-7257-EA38-A94C-91929EB38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B1DF1A-A6F1-B6AE-3991-54224419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1629-374D-49EA-A4A3-6ADD97EB3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263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B2B46-07E2-CE5C-C1E5-F5444286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927B4-AE73-0F5A-E822-AB227B267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B4EF47-2117-1C0F-A70D-90D838DFD5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9141AF-8A9E-CC4D-0284-803FB1784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D3BD9-CCFB-4DCA-8E37-0081340E6A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7075DD-C430-7764-2DC1-3106EAE79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69654B-1A83-E83D-DDEA-D1E5ABC3D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1629-374D-49EA-A4A3-6ADD97EB3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490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71E7E-77F6-441A-BAA1-E20BD9F2E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62D47-69AC-48EC-9DE1-6DB2147DC7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3734D3-F62F-45ED-A36C-2D4864B20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F8DBB-1E22-4311-8473-F04D14937A5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2C77B-2EAF-4DEE-84E2-C6600E570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FBB5A7-06D6-4F19-A6A4-2BDC2E5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739C6-297C-470C-A945-76AE56A4C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398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E6240-0F86-4BFF-7982-901EDDBA3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115245-0289-B931-6FD6-CA1A31B9FA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F66BE7-936B-2FB8-8064-75F35B0130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82DEBC-33EA-6E1A-4E5F-B9CDFC9E3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D3BD9-CCFB-4DCA-8E37-0081340E6A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30B019-63A5-2C59-2FB6-B7D5B1DEB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1C8B66-DD00-FFD3-7D7D-3B3A62F46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1629-374D-49EA-A4A3-6ADD97EB3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70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5F70A-4A4F-6B51-BD8F-CAC6CB06A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162B2A-59EA-1AAB-5320-930CC1ECFC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E1057-D93E-E223-CFC6-8C930D039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D3BD9-CCFB-4DCA-8E37-0081340E6A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FAA90D-7542-35F8-72A4-EDC3FDD03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9E753-6DA6-4150-CA3D-8ACA1022F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1629-374D-49EA-A4A3-6ADD97EB3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7858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B6E72F-09F7-2A2C-28BE-3D934282CC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41D235-5F2C-F41A-7914-1B07CA1C98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02BC3-F1B5-AB19-A969-7A5E0F6A9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D3BD9-CCFB-4DCA-8E37-0081340E6A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934A8-864C-84D8-37FF-17132E43B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621E4-470F-DC11-34D3-3360EA214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1629-374D-49EA-A4A3-6ADD97EB3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017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050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3104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6403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191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904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72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7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A308C-AEC3-4AC1-9DC2-B0ED48FA7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A7ED9-FAC5-43E2-B169-A0438F5DEA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5A08E-7A1D-43F5-9659-4D5B727CB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F8DBB-1E22-4311-8473-F04D14937A5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1DFDD-646B-49C9-BE84-0C9571FDF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4D52B-B2C6-4BF3-B80A-8834D3D2F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739C6-297C-470C-A945-76AE56A4C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1140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862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8269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2545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942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BDD73-0AED-45E2-82FF-2D22D0DA6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A091E-F26F-48DC-9E44-B973528230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DA415-AD25-4466-8DBE-784B8E202D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A7EAD6-20F5-4508-A499-5F4F7B4C9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F8DBB-1E22-4311-8473-F04D14937A5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7F7461-771E-4334-873C-60D46B499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6FC520-178A-484F-87BB-B2D6D01DF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739C6-297C-470C-A945-76AE56A4C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024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DA1EB-DCBF-4CF9-A781-4DCA481D8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B5768-7CF7-435C-9119-28D59DAED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CF0EB1-F532-4D5A-9759-ACE4DE345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DCF63F-F863-4A7C-865B-0CF9B8421D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EC9247-1800-4105-A0BF-7E4A67FEC8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4C3367-B8C8-4E46-88CA-42B40257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F8DBB-1E22-4311-8473-F04D14937A5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AA2672-4B86-4505-A296-259D29F51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555B20-73DC-4204-BE0E-B9F88D83F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739C6-297C-470C-A945-76AE56A4C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64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F09CF-D7D6-4E88-AF6E-0EA236609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A97353-6F67-4374-986E-6AEAA79E9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F8DBB-1E22-4311-8473-F04D14937A5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5D8BD9-4427-453F-95FA-FF5738B5A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AFE8FC-5294-4554-9D6B-BCD8105C7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739C6-297C-470C-A945-76AE56A4C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817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161B6C-0A92-45DB-9DB7-F5E5C9721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F8DBB-1E22-4311-8473-F04D14937A5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74A318-51C0-4134-ADEB-A3CDA58FC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259E8F-09DC-481C-9FF5-466AE2FDC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739C6-297C-470C-A945-76AE56A4C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18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91E8E-D864-4617-B76A-51DD21F9B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ECAEF-83AC-4D6A-9433-E6AC1377B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DA6EDE-3FE8-4626-B912-7866B490C1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336B36-D7F8-4CC7-BD53-E83DFC219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F8DBB-1E22-4311-8473-F04D14937A5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91039B-543E-4BCA-AB1B-26F828D5E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2991D7-9E6E-43B4-8CD3-949226AE4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739C6-297C-470C-A945-76AE56A4C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24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95CA7-236E-4021-B949-E2CABC9CC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3E791E-313B-4189-A97D-33BADE2DDF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3C54C1-9B89-4BC7-86B5-BC1C6FDA00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D5C5E0-AB8F-4DE6-B1A9-1ABB17E74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F8DBB-1E22-4311-8473-F04D14937A5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46EF26-A553-4BDB-B2F3-5DF0204D5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CE31A-646E-4DEA-9D27-92D1B7DAF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739C6-297C-470C-A945-76AE56A4C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742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C34B07-C9E3-402D-BA3A-ED700A1D8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B5E44C-52C3-484B-985F-B1E84C5D97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94378-850A-4153-A9C7-F8C1175E2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F8DBB-1E22-4311-8473-F04D14937A5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27FA7-27CD-4609-BD19-48CAF71C7E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898B5-7A18-459A-80C9-11795C726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739C6-297C-470C-A945-76AE56A4C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326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440421-7D28-84B2-9D43-E85E546D4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C58B44-2C48-6ECC-3E0A-C6852F2B6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CE9D0-BA51-13CD-F034-0A1CFB1AC3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D3BD9-CCFB-4DCA-8E37-0081340E6A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CEB48-4E63-1D41-C071-249E8FA7F9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A27B4-ED2D-298E-5246-734BEB677E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71629-374D-49EA-A4A3-6ADD97EB3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82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562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slide" Target="slide3.xml"/><Relationship Id="rId2" Type="http://schemas.openxmlformats.org/officeDocument/2006/relationships/audio" Target="../media/media2.m4a"/><Relationship Id="rId16" Type="http://schemas.openxmlformats.org/officeDocument/2006/relationships/image" Target="../media/image21.svg"/><Relationship Id="rId1" Type="http://schemas.microsoft.com/office/2007/relationships/media" Target="../media/media2.m4a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.mp3"/><Relationship Id="rId13" Type="http://schemas.openxmlformats.org/officeDocument/2006/relationships/image" Target="../media/image23.png"/><Relationship Id="rId18" Type="http://schemas.openxmlformats.org/officeDocument/2006/relationships/image" Target="../media/image26.png"/><Relationship Id="rId3" Type="http://schemas.microsoft.com/office/2007/relationships/media" Target="../media/media4.m4a"/><Relationship Id="rId21" Type="http://schemas.openxmlformats.org/officeDocument/2006/relationships/audio" Target="../media/audio2.wav"/><Relationship Id="rId7" Type="http://schemas.microsoft.com/office/2007/relationships/media" Target="../media/media1.mp3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" Type="http://schemas.openxmlformats.org/officeDocument/2006/relationships/audio" Target="../media/media3.m4a"/><Relationship Id="rId16" Type="http://schemas.openxmlformats.org/officeDocument/2006/relationships/image" Target="../media/image8.png"/><Relationship Id="rId20" Type="http://schemas.openxmlformats.org/officeDocument/2006/relationships/audio" Target="../media/audio1.wav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openxmlformats.org/officeDocument/2006/relationships/audio" Target="../media/audio2.wav"/><Relationship Id="rId5" Type="http://schemas.microsoft.com/office/2007/relationships/media" Target="../media/media5.m4a"/><Relationship Id="rId15" Type="http://schemas.openxmlformats.org/officeDocument/2006/relationships/image" Target="../media/image24.png"/><Relationship Id="rId10" Type="http://schemas.openxmlformats.org/officeDocument/2006/relationships/audio" Target="../media/audio1.wav"/><Relationship Id="rId19" Type="http://schemas.openxmlformats.org/officeDocument/2006/relationships/slide" Target="slide4.xml"/><Relationship Id="rId4" Type="http://schemas.openxmlformats.org/officeDocument/2006/relationships/audio" Target="../media/media4.m4a"/><Relationship Id="rId9" Type="http://schemas.openxmlformats.org/officeDocument/2006/relationships/slideLayout" Target="../slideLayouts/slideLayout2.xml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image" Target="../media/image28.png"/><Relationship Id="rId18" Type="http://schemas.openxmlformats.org/officeDocument/2006/relationships/image" Target="../media/image26.png"/><Relationship Id="rId3" Type="http://schemas.microsoft.com/office/2007/relationships/media" Target="../media/media4.m4a"/><Relationship Id="rId21" Type="http://schemas.openxmlformats.org/officeDocument/2006/relationships/image" Target="../media/image8.png"/><Relationship Id="rId7" Type="http://schemas.microsoft.com/office/2007/relationships/media" Target="../media/media6.m4a"/><Relationship Id="rId12" Type="http://schemas.openxmlformats.org/officeDocument/2006/relationships/image" Target="../media/image27.jpg"/><Relationship Id="rId17" Type="http://schemas.openxmlformats.org/officeDocument/2006/relationships/image" Target="../media/image29.png"/><Relationship Id="rId2" Type="http://schemas.openxmlformats.org/officeDocument/2006/relationships/audio" Target="../media/media3.m4a"/><Relationship Id="rId16" Type="http://schemas.openxmlformats.org/officeDocument/2006/relationships/image" Target="../media/image25.png"/><Relationship Id="rId20" Type="http://schemas.openxmlformats.org/officeDocument/2006/relationships/image" Target="../media/image31.png"/><Relationship Id="rId1" Type="http://schemas.microsoft.com/office/2007/relationships/media" Target="../media/media3.m4a"/><Relationship Id="rId6" Type="http://schemas.openxmlformats.org/officeDocument/2006/relationships/audio" Target="../media/media1.mp3"/><Relationship Id="rId11" Type="http://schemas.openxmlformats.org/officeDocument/2006/relationships/audio" Target="../media/audio1.wav"/><Relationship Id="rId24" Type="http://schemas.openxmlformats.org/officeDocument/2006/relationships/audio" Target="../media/audio1.wav"/><Relationship Id="rId5" Type="http://schemas.microsoft.com/office/2007/relationships/media" Target="../media/media1.mp3"/><Relationship Id="rId15" Type="http://schemas.openxmlformats.org/officeDocument/2006/relationships/image" Target="../media/image24.png"/><Relationship Id="rId23" Type="http://schemas.openxmlformats.org/officeDocument/2006/relationships/audio" Target="../media/audio2.wav"/><Relationship Id="rId10" Type="http://schemas.openxmlformats.org/officeDocument/2006/relationships/audio" Target="../media/audio2.wav"/><Relationship Id="rId19" Type="http://schemas.openxmlformats.org/officeDocument/2006/relationships/image" Target="../media/image30.png"/><Relationship Id="rId4" Type="http://schemas.openxmlformats.org/officeDocument/2006/relationships/audio" Target="../media/media4.m4a"/><Relationship Id="rId9" Type="http://schemas.openxmlformats.org/officeDocument/2006/relationships/slideLayout" Target="../slideLayouts/slideLayout2.xml"/><Relationship Id="rId14" Type="http://schemas.microsoft.com/office/2007/relationships/hdphoto" Target="../media/hdphoto2.wdp"/><Relationship Id="rId22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4a"/><Relationship Id="rId13" Type="http://schemas.openxmlformats.org/officeDocument/2006/relationships/image" Target="../media/image33.png"/><Relationship Id="rId18" Type="http://schemas.openxmlformats.org/officeDocument/2006/relationships/image" Target="../media/image8.png"/><Relationship Id="rId3" Type="http://schemas.microsoft.com/office/2007/relationships/media" Target="../media/media7.m4a"/><Relationship Id="rId21" Type="http://schemas.openxmlformats.org/officeDocument/2006/relationships/audio" Target="../media/audio2.wav"/><Relationship Id="rId7" Type="http://schemas.microsoft.com/office/2007/relationships/media" Target="../media/media8.m4a"/><Relationship Id="rId12" Type="http://schemas.openxmlformats.org/officeDocument/2006/relationships/image" Target="../media/image32.jpg"/><Relationship Id="rId17" Type="http://schemas.openxmlformats.org/officeDocument/2006/relationships/image" Target="../media/image36.png"/><Relationship Id="rId2" Type="http://schemas.openxmlformats.org/officeDocument/2006/relationships/audio" Target="../media/media3.m4a"/><Relationship Id="rId16" Type="http://schemas.openxmlformats.org/officeDocument/2006/relationships/image" Target="../media/image35.png"/><Relationship Id="rId20" Type="http://schemas.openxmlformats.org/officeDocument/2006/relationships/audio" Target="../media/audio1.wav"/><Relationship Id="rId1" Type="http://schemas.microsoft.com/office/2007/relationships/media" Target="../media/media3.m4a"/><Relationship Id="rId6" Type="http://schemas.openxmlformats.org/officeDocument/2006/relationships/audio" Target="../media/media1.mp3"/><Relationship Id="rId11" Type="http://schemas.openxmlformats.org/officeDocument/2006/relationships/audio" Target="../media/audio2.wav"/><Relationship Id="rId5" Type="http://schemas.microsoft.com/office/2007/relationships/media" Target="../media/media1.mp3"/><Relationship Id="rId15" Type="http://schemas.openxmlformats.org/officeDocument/2006/relationships/image" Target="../media/image34.png"/><Relationship Id="rId10" Type="http://schemas.openxmlformats.org/officeDocument/2006/relationships/audio" Target="../media/audio1.wav"/><Relationship Id="rId19" Type="http://schemas.openxmlformats.org/officeDocument/2006/relationships/slide" Target="slide6.xml"/><Relationship Id="rId4" Type="http://schemas.openxmlformats.org/officeDocument/2006/relationships/audio" Target="../media/media7.m4a"/><Relationship Id="rId9" Type="http://schemas.openxmlformats.org/officeDocument/2006/relationships/slideLayout" Target="../slideLayouts/slideLayout2.xml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4a"/><Relationship Id="rId13" Type="http://schemas.openxmlformats.org/officeDocument/2006/relationships/image" Target="../media/image38.png"/><Relationship Id="rId18" Type="http://schemas.openxmlformats.org/officeDocument/2006/relationships/image" Target="../media/image42.png"/><Relationship Id="rId3" Type="http://schemas.microsoft.com/office/2007/relationships/media" Target="../media/media7.m4a"/><Relationship Id="rId21" Type="http://schemas.openxmlformats.org/officeDocument/2006/relationships/audio" Target="../media/audio1.wav"/><Relationship Id="rId7" Type="http://schemas.microsoft.com/office/2007/relationships/media" Target="../media/media9.m4a"/><Relationship Id="rId12" Type="http://schemas.openxmlformats.org/officeDocument/2006/relationships/image" Target="../media/image37.jpg"/><Relationship Id="rId17" Type="http://schemas.openxmlformats.org/officeDocument/2006/relationships/image" Target="../media/image41.png"/><Relationship Id="rId2" Type="http://schemas.openxmlformats.org/officeDocument/2006/relationships/audio" Target="../media/media3.m4a"/><Relationship Id="rId16" Type="http://schemas.openxmlformats.org/officeDocument/2006/relationships/image" Target="../media/image40.png"/><Relationship Id="rId20" Type="http://schemas.openxmlformats.org/officeDocument/2006/relationships/slide" Target="slide7.xml"/><Relationship Id="rId1" Type="http://schemas.microsoft.com/office/2007/relationships/media" Target="../media/media3.m4a"/><Relationship Id="rId6" Type="http://schemas.openxmlformats.org/officeDocument/2006/relationships/audio" Target="../media/media1.mp3"/><Relationship Id="rId11" Type="http://schemas.openxmlformats.org/officeDocument/2006/relationships/audio" Target="../media/audio1.wav"/><Relationship Id="rId5" Type="http://schemas.microsoft.com/office/2007/relationships/media" Target="../media/media1.mp3"/><Relationship Id="rId15" Type="http://schemas.microsoft.com/office/2007/relationships/hdphoto" Target="../media/hdphoto4.wdp"/><Relationship Id="rId10" Type="http://schemas.openxmlformats.org/officeDocument/2006/relationships/notesSlide" Target="../notesSlides/notesSlide2.xml"/><Relationship Id="rId19" Type="http://schemas.openxmlformats.org/officeDocument/2006/relationships/image" Target="../media/image8.png"/><Relationship Id="rId4" Type="http://schemas.openxmlformats.org/officeDocument/2006/relationships/audio" Target="../media/media7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4a"/><Relationship Id="rId13" Type="http://schemas.microsoft.com/office/2007/relationships/hdphoto" Target="../media/hdphoto5.wdp"/><Relationship Id="rId18" Type="http://schemas.openxmlformats.org/officeDocument/2006/relationships/slide" Target="slide8.xml"/><Relationship Id="rId3" Type="http://schemas.microsoft.com/office/2007/relationships/media" Target="../media/media10.m4a"/><Relationship Id="rId7" Type="http://schemas.microsoft.com/office/2007/relationships/media" Target="../media/media11.m4a"/><Relationship Id="rId12" Type="http://schemas.openxmlformats.org/officeDocument/2006/relationships/image" Target="../media/image44.png"/><Relationship Id="rId17" Type="http://schemas.openxmlformats.org/officeDocument/2006/relationships/image" Target="../media/image8.png"/><Relationship Id="rId2" Type="http://schemas.openxmlformats.org/officeDocument/2006/relationships/audio" Target="../media/media3.m4a"/><Relationship Id="rId16" Type="http://schemas.openxmlformats.org/officeDocument/2006/relationships/image" Target="../media/image47.png"/><Relationship Id="rId1" Type="http://schemas.microsoft.com/office/2007/relationships/media" Target="../media/media3.m4a"/><Relationship Id="rId6" Type="http://schemas.openxmlformats.org/officeDocument/2006/relationships/audio" Target="../media/media1.mp3"/><Relationship Id="rId11" Type="http://schemas.openxmlformats.org/officeDocument/2006/relationships/image" Target="../media/image43.jpg"/><Relationship Id="rId5" Type="http://schemas.microsoft.com/office/2007/relationships/media" Target="../media/media1.mp3"/><Relationship Id="rId15" Type="http://schemas.openxmlformats.org/officeDocument/2006/relationships/image" Target="../media/image46.png"/><Relationship Id="rId10" Type="http://schemas.openxmlformats.org/officeDocument/2006/relationships/audio" Target="../media/audio1.wav"/><Relationship Id="rId19" Type="http://schemas.openxmlformats.org/officeDocument/2006/relationships/audio" Target="../media/audio1.wav"/><Relationship Id="rId4" Type="http://schemas.openxmlformats.org/officeDocument/2006/relationships/audio" Target="../media/media10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.mp3"/><Relationship Id="rId13" Type="http://schemas.openxmlformats.org/officeDocument/2006/relationships/image" Target="../media/image49.png"/><Relationship Id="rId18" Type="http://schemas.openxmlformats.org/officeDocument/2006/relationships/image" Target="../media/image8.png"/><Relationship Id="rId3" Type="http://schemas.microsoft.com/office/2007/relationships/media" Target="../media/media12.m4a"/><Relationship Id="rId21" Type="http://schemas.openxmlformats.org/officeDocument/2006/relationships/audio" Target="../media/audio2.wav"/><Relationship Id="rId7" Type="http://schemas.microsoft.com/office/2007/relationships/media" Target="../media/media1.mp3"/><Relationship Id="rId12" Type="http://schemas.openxmlformats.org/officeDocument/2006/relationships/image" Target="../media/image48.jpg"/><Relationship Id="rId17" Type="http://schemas.openxmlformats.org/officeDocument/2006/relationships/image" Target="../media/image52.png"/><Relationship Id="rId2" Type="http://schemas.openxmlformats.org/officeDocument/2006/relationships/audio" Target="../media/media3.m4a"/><Relationship Id="rId16" Type="http://schemas.openxmlformats.org/officeDocument/2006/relationships/image" Target="../media/image51.png"/><Relationship Id="rId20" Type="http://schemas.openxmlformats.org/officeDocument/2006/relationships/audio" Target="../media/audio1.wav"/><Relationship Id="rId1" Type="http://schemas.microsoft.com/office/2007/relationships/media" Target="../media/media3.m4a"/><Relationship Id="rId6" Type="http://schemas.openxmlformats.org/officeDocument/2006/relationships/audio" Target="../media/media13.m4a"/><Relationship Id="rId11" Type="http://schemas.openxmlformats.org/officeDocument/2006/relationships/audio" Target="../media/audio2.wav"/><Relationship Id="rId5" Type="http://schemas.microsoft.com/office/2007/relationships/media" Target="../media/media13.m4a"/><Relationship Id="rId15" Type="http://schemas.openxmlformats.org/officeDocument/2006/relationships/image" Target="../media/image50.png"/><Relationship Id="rId10" Type="http://schemas.openxmlformats.org/officeDocument/2006/relationships/audio" Target="../media/audio1.wav"/><Relationship Id="rId19" Type="http://schemas.openxmlformats.org/officeDocument/2006/relationships/slide" Target="slide9.xml"/><Relationship Id="rId4" Type="http://schemas.openxmlformats.org/officeDocument/2006/relationships/audio" Target="../media/media12.m4a"/><Relationship Id="rId9" Type="http://schemas.openxmlformats.org/officeDocument/2006/relationships/slideLayout" Target="../slideLayouts/slideLayout2.xml"/><Relationship Id="rId1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8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618" y="2231671"/>
            <a:ext cx="7122502" cy="462632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2269"/>
            <a:ext cx="9268607" cy="40565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313" y="-1"/>
            <a:ext cx="2403757" cy="256114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87" y="1203453"/>
            <a:ext cx="1930062" cy="20564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80" y="3386912"/>
            <a:ext cx="3015509" cy="35178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B3F5F38-385E-2000-D080-B83F2D3B84CA}"/>
              </a:ext>
            </a:extLst>
          </p:cNvPr>
          <p:cNvSpPr/>
          <p:nvPr/>
        </p:nvSpPr>
        <p:spPr>
          <a:xfrm>
            <a:off x="3260021" y="180566"/>
            <a:ext cx="5344768" cy="93526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1866" b="1" spc="67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HỒNG BÀNG</a:t>
            </a:r>
          </a:p>
          <a:p>
            <a:pPr algn="ctr" defTabSz="1218804">
              <a:defRPr/>
            </a:pPr>
            <a:r>
              <a:rPr lang="en-US" sz="1866" b="1" spc="67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SƠN CA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6E8B66-0BFB-BC42-27BC-6909B7240747}"/>
              </a:ext>
            </a:extLst>
          </p:cNvPr>
          <p:cNvSpPr/>
          <p:nvPr/>
        </p:nvSpPr>
        <p:spPr>
          <a:xfrm>
            <a:off x="3343625" y="1227826"/>
            <a:ext cx="5382081" cy="9315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1866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SẢN PHẨM DỰ THI</a:t>
            </a:r>
            <a:endParaRPr lang="en-US" sz="1866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1866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XÂY DỰNG THIẾT BỊ DẠY HỌC SỐ NĂM 2024</a:t>
            </a:r>
            <a:endParaRPr lang="en-US" sz="1866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2CF419C-3AFD-BB60-8EBD-ADD700BA71D0}"/>
              </a:ext>
            </a:extLst>
          </p:cNvPr>
          <p:cNvSpPr/>
          <p:nvPr/>
        </p:nvSpPr>
        <p:spPr>
          <a:xfrm>
            <a:off x="3052367" y="2488893"/>
            <a:ext cx="5760070" cy="8257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24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 CHƠI: “TÌM HÌNH VỚI BÓNG”</a:t>
            </a:r>
            <a:endParaRPr lang="en-US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370526-C471-B436-8DAD-EB5D95AEB0C4}"/>
              </a:ext>
            </a:extLst>
          </p:cNvPr>
          <p:cNvSpPr/>
          <p:nvPr/>
        </p:nvSpPr>
        <p:spPr>
          <a:xfrm>
            <a:off x="3136395" y="3812009"/>
            <a:ext cx="5592014" cy="8257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592474">
              <a:buClr>
                <a:srgbClr val="FF0000"/>
              </a:buClr>
              <a:buSzPts val="1600"/>
            </a:pPr>
            <a:r>
              <a:rPr lang="vi-VN" sz="1866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Nhóm tác giả: Nguyễn Thị </a:t>
            </a:r>
            <a:r>
              <a:rPr lang="en-US" sz="1866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Hiền</a:t>
            </a:r>
            <a:r>
              <a:rPr lang="vi-VN" sz="1866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66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vi-VN" sz="1866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66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Giáo</a:t>
            </a:r>
            <a:r>
              <a:rPr lang="en-US" sz="1866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66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viên</a:t>
            </a:r>
            <a:endParaRPr lang="vi-VN" sz="1866" b="1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592474">
              <a:buClr>
                <a:srgbClr val="FF0000"/>
              </a:buClr>
              <a:buSzPts val="1600"/>
            </a:pPr>
            <a:r>
              <a:rPr lang="vi-VN" sz="1866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</a:t>
            </a:r>
            <a:r>
              <a:rPr lang="en-US" sz="1866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Đỗ</a:t>
            </a:r>
            <a:r>
              <a:rPr lang="en-US" sz="1866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66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Thái</a:t>
            </a:r>
            <a:r>
              <a:rPr lang="en-US" sz="1866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66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</a:t>
            </a:r>
            <a:r>
              <a:rPr lang="en-US" sz="1866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</a:t>
            </a:r>
            <a:r>
              <a:rPr lang="vi-VN" sz="1866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Giáo viên</a:t>
            </a:r>
            <a:endParaRPr lang="vi-VN" sz="1866" dirty="0">
              <a:solidFill>
                <a:srgbClr val="C00000"/>
              </a:solidFill>
              <a:latin typeface="Calibri"/>
            </a:endParaRPr>
          </a:p>
          <a:p>
            <a:pPr indent="592474">
              <a:buClr>
                <a:prstClr val="black"/>
              </a:buClr>
              <a:buSzPts val="1800"/>
            </a:pPr>
            <a:r>
              <a:rPr lang="en-US" sz="1866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vi-VN" sz="1866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Đơn vị: Trường mầm non Sơn Ca</a:t>
            </a:r>
            <a:endParaRPr lang="en-US" sz="1866" b="1" spc="67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E57624-F7DE-4DCD-06CE-1BD8F985ECEA}"/>
              </a:ext>
            </a:extLst>
          </p:cNvPr>
          <p:cNvSpPr/>
          <p:nvPr/>
        </p:nvSpPr>
        <p:spPr>
          <a:xfrm>
            <a:off x="4362562" y="6458242"/>
            <a:ext cx="3466877" cy="3581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defTabSz="1218804">
              <a:defRPr/>
            </a:pPr>
            <a:r>
              <a:rPr lang="en-US" sz="2133" b="1" i="1" kern="0" dirty="0">
                <a:solidFill>
                  <a:srgbClr val="C00000"/>
                </a:solidFill>
                <a:latin typeface="Times New Roman"/>
                <a:cs typeface="Times New Roman"/>
                <a:sym typeface="Times New Roman"/>
              </a:rPr>
              <a:t> </a:t>
            </a:r>
            <a:r>
              <a:rPr lang="en-US" sz="1866" b="1" i="1" kern="0" dirty="0" err="1"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rPr>
              <a:t>Hồng</a:t>
            </a:r>
            <a:r>
              <a:rPr lang="en-US" sz="1866" b="1" i="1" kern="0" dirty="0"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rPr>
              <a:t> </a:t>
            </a:r>
            <a:r>
              <a:rPr lang="en-US" sz="1866" b="1" i="1" kern="0" dirty="0" err="1"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rPr>
              <a:t>Bàng</a:t>
            </a:r>
            <a:r>
              <a:rPr lang="en-US" sz="1866" b="1" i="1" kern="0" dirty="0"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rPr>
              <a:t>, </a:t>
            </a:r>
            <a:r>
              <a:rPr lang="en-US" sz="1866" b="1" i="1" kern="0" dirty="0" err="1"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rPr>
              <a:t>tháng</a:t>
            </a:r>
            <a:r>
              <a:rPr lang="en-US" sz="1866" b="1" i="1" kern="0" dirty="0"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rPr>
              <a:t> 9 </a:t>
            </a:r>
            <a:r>
              <a:rPr lang="en-US" sz="1866" b="1" i="1" kern="0" dirty="0" err="1"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rPr>
              <a:t>năm</a:t>
            </a:r>
            <a:r>
              <a:rPr lang="en-US" sz="1866" b="1" i="1" kern="0" dirty="0"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rPr>
              <a:t> 2024</a:t>
            </a:r>
            <a:endParaRPr lang="en-US" sz="1599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9F7D2247-2D83-7707-74AA-8E7AC8678F05}"/>
              </a:ext>
            </a:extLst>
          </p:cNvPr>
          <p:cNvSpPr/>
          <p:nvPr/>
        </p:nvSpPr>
        <p:spPr>
          <a:xfrm>
            <a:off x="9090992" y="6162261"/>
            <a:ext cx="3124806" cy="716585"/>
          </a:xfrm>
          <a:prstGeom prst="roundRect">
            <a:avLst>
              <a:gd name="adj" fmla="val 50000"/>
            </a:avLst>
          </a:prstGeom>
          <a:blipFill>
            <a:blip r:embed="rId11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HƯỚNG DẪN</a:t>
            </a:r>
          </a:p>
        </p:txBody>
      </p:sp>
      <p:pic>
        <p:nvPicPr>
          <p:cNvPr id="2" name="1. Happy music- Chase fortune- short time Instrumental ; stretch, exercise, activity, theme, walk-up">
            <a:hlinkClick r:id="" action="ppaction://media"/>
            <a:extLst>
              <a:ext uri="{FF2B5EF4-FFF2-40B4-BE49-F238E27FC236}">
                <a16:creationId xmlns:a16="http://schemas.microsoft.com/office/drawing/2014/main" id="{FDD4EA80-D8C1-4A34-AA1D-F70BB368C9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31994" y="343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9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8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7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9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9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750"/>
                            </p:stCondLst>
                            <p:childTnLst>
                              <p:par>
                                <p:cTn id="22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71984" y="377650"/>
            <a:ext cx="10253352" cy="5523993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898276" y="3527864"/>
            <a:ext cx="3989059" cy="3466855"/>
          </a:xfrm>
          <a:custGeom>
            <a:avLst/>
            <a:gdLst/>
            <a:ahLst/>
            <a:cxnLst/>
            <a:rect l="l" t="t" r="r" b="b"/>
            <a:pathLst>
              <a:path w="5983589" h="5200283">
                <a:moveTo>
                  <a:pt x="0" y="0"/>
                </a:moveTo>
                <a:lnTo>
                  <a:pt x="5983589" y="0"/>
                </a:lnTo>
                <a:lnTo>
                  <a:pt x="5983589" y="5200283"/>
                </a:lnTo>
                <a:lnTo>
                  <a:pt x="0" y="52002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407724" y="4605164"/>
            <a:ext cx="4876800" cy="2292096"/>
          </a:xfrm>
          <a:custGeom>
            <a:avLst/>
            <a:gdLst/>
            <a:ahLst/>
            <a:cxnLst/>
            <a:rect l="l" t="t" r="r" b="b"/>
            <a:pathLst>
              <a:path w="7315200" h="3438144">
                <a:moveTo>
                  <a:pt x="0" y="0"/>
                </a:moveTo>
                <a:lnTo>
                  <a:pt x="7315200" y="0"/>
                </a:lnTo>
                <a:lnTo>
                  <a:pt x="7315200" y="3438144"/>
                </a:lnTo>
                <a:lnTo>
                  <a:pt x="0" y="34381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3042" y="4857981"/>
            <a:ext cx="4876800" cy="12192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448800" y="8228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206309" y="0"/>
            <a:ext cx="4876800" cy="1938528"/>
          </a:xfrm>
          <a:custGeom>
            <a:avLst/>
            <a:gdLst/>
            <a:ahLst/>
            <a:cxnLst/>
            <a:rect l="l" t="t" r="r" b="b"/>
            <a:pathLst>
              <a:path w="7315200" h="2907792">
                <a:moveTo>
                  <a:pt x="0" y="0"/>
                </a:moveTo>
                <a:lnTo>
                  <a:pt x="7315200" y="0"/>
                </a:lnTo>
                <a:lnTo>
                  <a:pt x="7315200" y="2907792"/>
                </a:lnTo>
                <a:lnTo>
                  <a:pt x="0" y="290779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971800" y="1265528"/>
            <a:ext cx="6927126" cy="8979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467"/>
              </a:lnSpc>
            </a:pPr>
            <a:r>
              <a:rPr lang="en-US" sz="5334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Trò</a:t>
            </a:r>
            <a:r>
              <a:rPr lang="en-US" sz="533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334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chơi</a:t>
            </a:r>
            <a:endParaRPr lang="en-US" sz="5334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710891" y="2505514"/>
            <a:ext cx="7892632" cy="10110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8400"/>
              </a:lnSpc>
              <a:spcBef>
                <a:spcPct val="0"/>
              </a:spcBef>
            </a:pPr>
            <a:r>
              <a:rPr lang="en-US" sz="6000" b="1" dirty="0" err="1">
                <a:solidFill>
                  <a:srgbClr val="E2203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Tìm</a:t>
            </a:r>
            <a:r>
              <a:rPr lang="en-US" sz="6000" b="1" dirty="0">
                <a:solidFill>
                  <a:srgbClr val="E2203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6000" b="1" dirty="0" err="1">
                <a:solidFill>
                  <a:srgbClr val="E2203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hình</a:t>
            </a:r>
            <a:r>
              <a:rPr lang="en-US" sz="6000" b="1" dirty="0">
                <a:solidFill>
                  <a:srgbClr val="E2203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6000" b="1" dirty="0" err="1">
                <a:solidFill>
                  <a:srgbClr val="E2203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với</a:t>
            </a:r>
            <a:r>
              <a:rPr lang="en-US" sz="6000" b="1" dirty="0">
                <a:solidFill>
                  <a:srgbClr val="E2203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6000" b="1" dirty="0" err="1">
                <a:solidFill>
                  <a:srgbClr val="E2203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bóng</a:t>
            </a:r>
            <a:endParaRPr lang="en-US" sz="6000" b="1" dirty="0">
              <a:solidFill>
                <a:srgbClr val="E2203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3" name="Rectangle 12">
            <a:hlinkClick r:id="rId17" action="ppaction://hlinksldjump"/>
            <a:extLst>
              <a:ext uri="{FF2B5EF4-FFF2-40B4-BE49-F238E27FC236}">
                <a16:creationId xmlns:a16="http://schemas.microsoft.com/office/drawing/2014/main" id="{FF5FCCD9-C09E-A03E-C21E-2308D6CD21A2}"/>
              </a:ext>
            </a:extLst>
          </p:cNvPr>
          <p:cNvSpPr/>
          <p:nvPr/>
        </p:nvSpPr>
        <p:spPr>
          <a:xfrm>
            <a:off x="5190587" y="3989703"/>
            <a:ext cx="2707689" cy="68358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BẮT ĐẦU</a:t>
            </a:r>
          </a:p>
        </p:txBody>
      </p:sp>
      <p:pic>
        <p:nvPicPr>
          <p:cNvPr id="12" name="SLIE - NHIEM VU TC">
            <a:hlinkClick r:id="" action="ppaction://media"/>
            <a:extLst>
              <a:ext uri="{FF2B5EF4-FFF2-40B4-BE49-F238E27FC236}">
                <a16:creationId xmlns:a16="http://schemas.microsoft.com/office/drawing/2014/main" id="{D894DCF0-D06A-4909-B3E8-1F9813A596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71599" y="590164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4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4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40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400" fill="hold">
                                          <p:stCondLst>
                                            <p:cond delay="5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639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  <p:bldP spid="10" grpId="0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7ED71DAA-6102-6003-537F-155ECE7E2A12}"/>
              </a:ext>
            </a:extLst>
          </p:cNvPr>
          <p:cNvSpPr/>
          <p:nvPr/>
        </p:nvSpPr>
        <p:spPr>
          <a:xfrm>
            <a:off x="1473693" y="301841"/>
            <a:ext cx="3169328" cy="1624613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2E4749E-95F3-8E7D-4C54-60DD62D95B2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242" y="2057965"/>
            <a:ext cx="1920406" cy="1920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65EF3D-66D4-D616-0141-17E7633BFF5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714" y="4302109"/>
            <a:ext cx="1920406" cy="1920406"/>
          </a:xfrm>
          <a:prstGeom prst="rect">
            <a:avLst/>
          </a:prstGeom>
        </p:spPr>
      </p:pic>
      <p:pic>
        <p:nvPicPr>
          <p:cNvPr id="6" name="BE chon sai roi">
            <a:hlinkClick r:id="" action="ppaction://media"/>
            <a:extLst>
              <a:ext uri="{FF2B5EF4-FFF2-40B4-BE49-F238E27FC236}">
                <a16:creationId xmlns:a16="http://schemas.microsoft.com/office/drawing/2014/main" id="{E59A2104-1E6B-201D-6CD5-71DF20DC15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83437" y="465591"/>
            <a:ext cx="487363" cy="487363"/>
          </a:xfrm>
          <a:prstGeom prst="rect">
            <a:avLst/>
          </a:prstGeom>
        </p:spPr>
      </p:pic>
      <p:pic>
        <p:nvPicPr>
          <p:cNvPr id="8" name="BE chon sai roi">
            <a:hlinkClick r:id="" action="ppaction://media"/>
            <a:extLst>
              <a:ext uri="{FF2B5EF4-FFF2-40B4-BE49-F238E27FC236}">
                <a16:creationId xmlns:a16="http://schemas.microsoft.com/office/drawing/2014/main" id="{4CC13831-4A21-F184-F464-E909B4D64E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83437" y="1570602"/>
            <a:ext cx="487363" cy="4873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52DE1B-A7C6-A068-7ED7-569FB5EEA3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756" y="437885"/>
            <a:ext cx="1097193" cy="13403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1393A77-FCD1-7D8E-A34F-05C05EC8D92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978" y="2294506"/>
            <a:ext cx="1852747" cy="1859388"/>
          </a:xfrm>
          <a:prstGeom prst="rect">
            <a:avLst/>
          </a:prstGeom>
        </p:spPr>
      </p:pic>
      <p:pic>
        <p:nvPicPr>
          <p:cNvPr id="2" name="SILE 3-4 - QUA">
            <a:hlinkClick r:id="" action="ppaction://media"/>
            <a:extLst>
              <a:ext uri="{FF2B5EF4-FFF2-40B4-BE49-F238E27FC236}">
                <a16:creationId xmlns:a16="http://schemas.microsoft.com/office/drawing/2014/main" id="{CE740B0C-F218-4869-BC1F-C312EBA1A4D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05021" y="5612915"/>
            <a:ext cx="609600" cy="609600"/>
          </a:xfrm>
          <a:prstGeom prst="rect">
            <a:avLst/>
          </a:prstGeom>
        </p:spPr>
      </p:pic>
      <p:pic>
        <p:nvPicPr>
          <p:cNvPr id="3" name="Đúng dưa hấu">
            <a:hlinkClick r:id="" action="ppaction://media"/>
            <a:extLst>
              <a:ext uri="{FF2B5EF4-FFF2-40B4-BE49-F238E27FC236}">
                <a16:creationId xmlns:a16="http://schemas.microsoft.com/office/drawing/2014/main" id="{38E778EE-AAB5-45FC-AC64-00D18EE57F5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66000" y="3277979"/>
            <a:ext cx="609600" cy="609600"/>
          </a:xfrm>
          <a:prstGeom prst="rect">
            <a:avLst/>
          </a:prstGeom>
        </p:spPr>
      </p:pic>
      <p:sp>
        <p:nvSpPr>
          <p:cNvPr id="4" name="Arrow: Right 3">
            <a:hlinkClick r:id="rId19" action="ppaction://hlinksldjump"/>
            <a:extLst>
              <a:ext uri="{FF2B5EF4-FFF2-40B4-BE49-F238E27FC236}">
                <a16:creationId xmlns:a16="http://schemas.microsoft.com/office/drawing/2014/main" id="{6573B922-C00B-6457-8A9C-D7994B20B3EB}"/>
              </a:ext>
            </a:extLst>
          </p:cNvPr>
          <p:cNvSpPr/>
          <p:nvPr/>
        </p:nvSpPr>
        <p:spPr>
          <a:xfrm>
            <a:off x="10960728" y="6056768"/>
            <a:ext cx="1140737" cy="801232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Tiếp theo</a:t>
            </a:r>
          </a:p>
        </p:txBody>
      </p:sp>
      <p:pic>
        <p:nvPicPr>
          <p:cNvPr id="5" name="1. Happy music- Chase fortune- short time Instrumental ; stretch, exercise, activity, theme, walk-up">
            <a:hlinkClick r:id="" action="ppaction://media"/>
            <a:extLst>
              <a:ext uri="{FF2B5EF4-FFF2-40B4-BE49-F238E27FC236}">
                <a16:creationId xmlns:a16="http://schemas.microsoft.com/office/drawing/2014/main" id="{1F134E4E-169F-4D34-8839-799EAEE7F1A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05021" y="36925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2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547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95555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9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" fill="hold">
                          <p:stCondLst>
                            <p:cond delay="0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63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78 -1.11111E-6 L 0.55378 -0.33657 " pathEditMode="relative" rAng="0" ptsTypes="AA" p14:bounceEnd="50000">
                                          <p:cBhvr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43" y="-1682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44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-4.07407E-6 L 0.54336 0.26806 " pathEditMode="relative" rAng="0" ptsTypes="AA" p14:bounceEnd="50000">
                                          <p:cBhvr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161" y="1340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4735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4.98733E-18 L 0.55195 -0.02315 " pathEditMode="relative" rAng="0" ptsTypes="AA" p14:bounceEnd="50000">
                                          <p:cBhvr>
                                            <p:cTn id="3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526" y="-108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4735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audio>
                  <p:cMediaNode vol="80000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547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95555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9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" fill="hold">
                          <p:stCondLst>
                            <p:cond delay="0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63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78 -1.11111E-6 L 0.55378 -0.33657 " pathEditMode="relative" rAng="0" ptsTypes="AA">
                                          <p:cBhvr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43" y="-1682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44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-4.07407E-6 L 0.54336 0.26806 " pathEditMode="relative" rAng="0" ptsTypes="AA">
                                          <p:cBhvr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161" y="1340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4735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4.98733E-18 L 0.55195 -0.02315 " pathEditMode="relative" rAng="0" ptsTypes="AA">
                                          <p:cBhvr>
                                            <p:cTn id="3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526" y="-108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4735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audio>
                  <p:cMediaNode vol="80000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A58B935-298F-AA1E-50F3-0F92A59EEE3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962" y="2544645"/>
            <a:ext cx="1548897" cy="15488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D2CE55-316B-FA2B-AA56-3E80F2B70D1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001" y="-197151"/>
            <a:ext cx="1920406" cy="19204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44269A-5E19-1672-3C96-7A5844B4E5E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859" y="948807"/>
            <a:ext cx="1097193" cy="13403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3D9B58-C230-A8B8-D80B-93E828B5E6A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785" y="3820355"/>
            <a:ext cx="1852747" cy="18593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34D78A-07C8-7B4E-96EA-AFBC12CBF00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001" y="4787500"/>
            <a:ext cx="1852747" cy="18593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1CB8A1-7545-5BF7-43B0-AA45166565D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97" y="3857805"/>
            <a:ext cx="1311740" cy="18593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B4C872-5E93-D472-2419-C680856A675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948" y="948807"/>
            <a:ext cx="1548897" cy="1548897"/>
          </a:xfrm>
          <a:prstGeom prst="rect">
            <a:avLst/>
          </a:prstGeom>
        </p:spPr>
      </p:pic>
      <p:pic>
        <p:nvPicPr>
          <p:cNvPr id="3" name="BE chon sai roi">
            <a:hlinkClick r:id="" action="ppaction://media"/>
            <a:extLst>
              <a:ext uri="{FF2B5EF4-FFF2-40B4-BE49-F238E27FC236}">
                <a16:creationId xmlns:a16="http://schemas.microsoft.com/office/drawing/2014/main" id="{B25181A6-0C6C-81F6-05CC-D2EDF77DB3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09641" y="2296724"/>
            <a:ext cx="487363" cy="487363"/>
          </a:xfrm>
          <a:prstGeom prst="rect">
            <a:avLst/>
          </a:prstGeom>
        </p:spPr>
      </p:pic>
      <p:pic>
        <p:nvPicPr>
          <p:cNvPr id="5" name="BE chon sai roi">
            <a:hlinkClick r:id="" action="ppaction://media"/>
            <a:extLst>
              <a:ext uri="{FF2B5EF4-FFF2-40B4-BE49-F238E27FC236}">
                <a16:creationId xmlns:a16="http://schemas.microsoft.com/office/drawing/2014/main" id="{D9C6E5D4-5C30-8CAF-4F49-9AF111771A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291654" y="5436060"/>
            <a:ext cx="487363" cy="487363"/>
          </a:xfrm>
          <a:prstGeom prst="rect">
            <a:avLst/>
          </a:prstGeom>
        </p:spPr>
      </p:pic>
      <p:pic>
        <p:nvPicPr>
          <p:cNvPr id="6" name="BE chon sai roi">
            <a:hlinkClick r:id="" action="ppaction://media"/>
            <a:extLst>
              <a:ext uri="{FF2B5EF4-FFF2-40B4-BE49-F238E27FC236}">
                <a16:creationId xmlns:a16="http://schemas.microsoft.com/office/drawing/2014/main" id="{B9C9A1FE-F7C3-6002-68FA-8697025156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09640" y="461444"/>
            <a:ext cx="487363" cy="487363"/>
          </a:xfrm>
          <a:prstGeom prst="rect">
            <a:avLst/>
          </a:prstGeom>
        </p:spPr>
      </p:pic>
      <p:pic>
        <p:nvPicPr>
          <p:cNvPr id="8" name="BE chon sai roi">
            <a:hlinkClick r:id="" action="ppaction://media"/>
            <a:extLst>
              <a:ext uri="{FF2B5EF4-FFF2-40B4-BE49-F238E27FC236}">
                <a16:creationId xmlns:a16="http://schemas.microsoft.com/office/drawing/2014/main" id="{708BDAC5-6AC2-CB54-98A5-313C963FD9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291654" y="4506366"/>
            <a:ext cx="487363" cy="487363"/>
          </a:xfrm>
          <a:prstGeom prst="rect">
            <a:avLst/>
          </a:prstGeom>
        </p:spPr>
      </p:pic>
      <p:pic>
        <p:nvPicPr>
          <p:cNvPr id="9" name="BE chon sai roi">
            <a:hlinkClick r:id="" action="ppaction://media"/>
            <a:extLst>
              <a:ext uri="{FF2B5EF4-FFF2-40B4-BE49-F238E27FC236}">
                <a16:creationId xmlns:a16="http://schemas.microsoft.com/office/drawing/2014/main" id="{D32CCBE1-0621-A3FE-A876-B404329929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291654" y="1260456"/>
            <a:ext cx="487363" cy="487363"/>
          </a:xfrm>
          <a:prstGeom prst="rect">
            <a:avLst/>
          </a:prstGeom>
        </p:spPr>
      </p:pic>
      <p:pic>
        <p:nvPicPr>
          <p:cNvPr id="11" name="SILE 3-4 - QUA">
            <a:hlinkClick r:id="" action="ppaction://media"/>
            <a:extLst>
              <a:ext uri="{FF2B5EF4-FFF2-40B4-BE49-F238E27FC236}">
                <a16:creationId xmlns:a16="http://schemas.microsoft.com/office/drawing/2014/main" id="{845FF85E-C77D-4B7D-B7B8-11B7A47056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017563" y="5717192"/>
            <a:ext cx="609600" cy="609600"/>
          </a:xfrm>
          <a:prstGeom prst="rect">
            <a:avLst/>
          </a:prstGeom>
        </p:spPr>
      </p:pic>
      <p:pic>
        <p:nvPicPr>
          <p:cNvPr id="12" name="1. Happy music- Chase fortune- short time Instrumental ; stretch, exercise, activity, theme, walk-up">
            <a:hlinkClick r:id="" action="ppaction://media"/>
            <a:extLst>
              <a:ext uri="{FF2B5EF4-FFF2-40B4-BE49-F238E27FC236}">
                <a16:creationId xmlns:a16="http://schemas.microsoft.com/office/drawing/2014/main" id="{9D4EEC37-3AF3-4B50-A9E2-65CF736A5B1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017563" y="3429000"/>
            <a:ext cx="609600" cy="609600"/>
          </a:xfrm>
          <a:prstGeom prst="rect">
            <a:avLst/>
          </a:prstGeom>
        </p:spPr>
      </p:pic>
      <p:pic>
        <p:nvPicPr>
          <p:cNvPr id="13" name="CHÙM NHO">
            <a:hlinkClick r:id="" action="ppaction://media"/>
            <a:extLst>
              <a:ext uri="{FF2B5EF4-FFF2-40B4-BE49-F238E27FC236}">
                <a16:creationId xmlns:a16="http://schemas.microsoft.com/office/drawing/2014/main" id="{7AA0B2E4-3F28-4FD7-9378-3DC0095AB93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74217" y="3319093"/>
            <a:ext cx="609600" cy="609600"/>
          </a:xfrm>
          <a:prstGeom prst="rect">
            <a:avLst/>
          </a:prstGeom>
        </p:spPr>
      </p:pic>
      <p:sp>
        <p:nvSpPr>
          <p:cNvPr id="2" name="Arrow: Right 1">
            <a:hlinkClick r:id="rId22" action="ppaction://hlinksldjump"/>
            <a:extLst>
              <a:ext uri="{FF2B5EF4-FFF2-40B4-BE49-F238E27FC236}">
                <a16:creationId xmlns:a16="http://schemas.microsoft.com/office/drawing/2014/main" id="{04D62340-2E70-54A8-D0D0-D83AEE5CAE53}"/>
              </a:ext>
            </a:extLst>
          </p:cNvPr>
          <p:cNvSpPr/>
          <p:nvPr/>
        </p:nvSpPr>
        <p:spPr>
          <a:xfrm>
            <a:off x="10719303" y="5958057"/>
            <a:ext cx="1303699" cy="828463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Tiếp theo</a:t>
            </a:r>
          </a:p>
        </p:txBody>
      </p:sp>
    </p:spTree>
    <p:extLst>
      <p:ext uri="{BB962C8B-B14F-4D97-AF65-F5344CB8AC3E}">
        <p14:creationId xmlns:p14="http://schemas.microsoft.com/office/powerpoint/2010/main" val="42595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547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95555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9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" fill="hold">
                          <p:stCondLst>
                            <p:cond delay="0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42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-2.59259E-6 L -0.00677 0.38866 " pathEditMode="relative" rAng="0" ptsTypes="AA" p14:bounceEnd="50000">
                                          <p:cBhvr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9" y="1942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4735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1.11111E-6 L -0.27161 0.26389 " pathEditMode="relative" rAng="0" ptsTypes="AA" p14:bounceEnd="50000">
                                          <p:cBhvr>
                                            <p:cTn id="2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581" y="1319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4735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35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-2.59259E-6 L -0.24596 -0.20879 " pathEditMode="relative" rAng="0" ptsTypes="AA" p14:bounceEnd="50000">
                                          <p:cBhvr>
                                            <p:cTn id="2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305" y="-1044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735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81481E-6 L 0.00208 -0.33356 " pathEditMode="relative" rAng="0" ptsTypes="AA" p14:bounceEnd="50000">
                                          <p:cBhvr>
                                            <p:cTn id="3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" y="-1669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735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3.33333E-6 L 0.22122 -0.23611 " pathEditMode="relative" rAng="0" ptsTypes="AA" p14:bounceEnd="50000">
                                          <p:cBhvr>
                                            <p:cTn id="4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055" y="-118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735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42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-0.01991 L 0.25313 0.22893 " pathEditMode="relative" rAng="0" ptsTypes="AA" p14:bounceEnd="50000">
                                          <p:cBhvr>
                                            <p:cTn id="53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656" y="1243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5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9" dur="353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>
                    <p:cTn id="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547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95555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9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" fill="hold">
                          <p:stCondLst>
                            <p:cond delay="0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-2.59259E-6 L -0.00677 0.38866 " pathEditMode="relative" rAng="0" ptsTypes="AA">
                                          <p:cBhvr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9" y="1942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4735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1.11111E-6 L -0.27161 0.26389 " pathEditMode="relative" rAng="0" ptsTypes="AA">
                                          <p:cBhvr>
                                            <p:cTn id="2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581" y="1319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4735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35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-2.59259E-6 L -0.24596 -0.20879 " pathEditMode="relative" rAng="0" ptsTypes="AA">
                                          <p:cBhvr>
                                            <p:cTn id="2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305" y="-1044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735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81481E-6 L 0.00208 -0.33356 " pathEditMode="relative" rAng="0" ptsTypes="AA">
                                          <p:cBhvr>
                                            <p:cTn id="3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" y="-1669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735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3.33333E-6 L 0.22122 -0.23611 " pathEditMode="relative" rAng="0" ptsTypes="AA">
                                          <p:cBhvr>
                                            <p:cTn id="4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055" y="-118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735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-0.01991 L 0.25313 0.22893 " pathEditMode="relative" rAng="0" ptsTypes="AA">
                                          <p:cBhvr>
                                            <p:cTn id="53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656" y="1243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5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9" dur="353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>
                    <p:cTn id="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97000"/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D3959853-943F-4EF0-2CD3-297C4158E32F}"/>
              </a:ext>
            </a:extLst>
          </p:cNvPr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009" y="133881"/>
            <a:ext cx="3429000" cy="3429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5F786CA-D2A5-269A-5908-DE103768CE1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309" y="3792007"/>
            <a:ext cx="3314700" cy="24860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8D6CB8B-55C6-D409-8683-F771F86CB32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6" y="3292239"/>
            <a:ext cx="3429000" cy="3429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68C7783-CC3B-0633-659D-62AB244BB57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247" y="4112135"/>
            <a:ext cx="2381379" cy="1601272"/>
          </a:xfrm>
          <a:prstGeom prst="rect">
            <a:avLst/>
          </a:prstGeom>
        </p:spPr>
      </p:pic>
      <p:pic>
        <p:nvPicPr>
          <p:cNvPr id="3" name="BE chon sai roi">
            <a:hlinkClick r:id="" action="ppaction://media"/>
            <a:extLst>
              <a:ext uri="{FF2B5EF4-FFF2-40B4-BE49-F238E27FC236}">
                <a16:creationId xmlns:a16="http://schemas.microsoft.com/office/drawing/2014/main" id="{8D921869-58F5-F171-45F6-FA6B9E5F6F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10249" y="5320013"/>
            <a:ext cx="487363" cy="487363"/>
          </a:xfrm>
          <a:prstGeom prst="rect">
            <a:avLst/>
          </a:prstGeom>
        </p:spPr>
      </p:pic>
      <p:pic>
        <p:nvPicPr>
          <p:cNvPr id="4" name="BE chon sai roi">
            <a:hlinkClick r:id="" action="ppaction://media"/>
            <a:extLst>
              <a:ext uri="{FF2B5EF4-FFF2-40B4-BE49-F238E27FC236}">
                <a16:creationId xmlns:a16="http://schemas.microsoft.com/office/drawing/2014/main" id="{527ABD0D-EC67-C3B7-CB8B-53E2D732C0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67190" y="4206104"/>
            <a:ext cx="487363" cy="487363"/>
          </a:xfrm>
          <a:prstGeom prst="rect">
            <a:avLst/>
          </a:prstGeom>
        </p:spPr>
      </p:pic>
      <p:pic>
        <p:nvPicPr>
          <p:cNvPr id="9" name="SILE - CON VAT NAO">
            <a:hlinkClick r:id="" action="ppaction://media"/>
            <a:extLst>
              <a:ext uri="{FF2B5EF4-FFF2-40B4-BE49-F238E27FC236}">
                <a16:creationId xmlns:a16="http://schemas.microsoft.com/office/drawing/2014/main" id="{31C989EF-C960-4585-90D9-C43E4AD85D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163290" y="104982"/>
            <a:ext cx="609600" cy="609600"/>
          </a:xfrm>
          <a:prstGeom prst="rect">
            <a:avLst/>
          </a:prstGeom>
        </p:spPr>
      </p:pic>
      <p:pic>
        <p:nvPicPr>
          <p:cNvPr id="10" name="1. Happy music- Chase fortune- short time Instrumental ; stretch, exercise, activity, theme, walk-up">
            <a:hlinkClick r:id="" action="ppaction://media"/>
            <a:extLst>
              <a:ext uri="{FF2B5EF4-FFF2-40B4-BE49-F238E27FC236}">
                <a16:creationId xmlns:a16="http://schemas.microsoft.com/office/drawing/2014/main" id="{BA18C8BD-E6FB-486C-9810-44B73DE7432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163290" y="1543581"/>
            <a:ext cx="609600" cy="609600"/>
          </a:xfrm>
          <a:prstGeom prst="rect">
            <a:avLst/>
          </a:prstGeom>
        </p:spPr>
      </p:pic>
      <p:pic>
        <p:nvPicPr>
          <p:cNvPr id="2" name="CA SẤU">
            <a:hlinkClick r:id="" action="ppaction://media"/>
            <a:extLst>
              <a:ext uri="{FF2B5EF4-FFF2-40B4-BE49-F238E27FC236}">
                <a16:creationId xmlns:a16="http://schemas.microsoft.com/office/drawing/2014/main" id="{BDE1ACA3-9404-4531-9D18-CB93315192E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88012" y="2347096"/>
            <a:ext cx="609600" cy="609600"/>
          </a:xfrm>
          <a:prstGeom prst="rect">
            <a:avLst/>
          </a:prstGeom>
        </p:spPr>
      </p:pic>
      <p:sp>
        <p:nvSpPr>
          <p:cNvPr id="5" name="Arrow: Right 4">
            <a:hlinkClick r:id="rId19" action="ppaction://hlinksldjump"/>
            <a:extLst>
              <a:ext uri="{FF2B5EF4-FFF2-40B4-BE49-F238E27FC236}">
                <a16:creationId xmlns:a16="http://schemas.microsoft.com/office/drawing/2014/main" id="{6855AA73-2491-182D-BB84-823790114249}"/>
              </a:ext>
            </a:extLst>
          </p:cNvPr>
          <p:cNvSpPr/>
          <p:nvPr/>
        </p:nvSpPr>
        <p:spPr>
          <a:xfrm>
            <a:off x="10719303" y="5958057"/>
            <a:ext cx="1303699" cy="828463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Tiếp theo</a:t>
            </a:r>
          </a:p>
        </p:txBody>
      </p:sp>
    </p:spTree>
    <p:extLst>
      <p:ext uri="{BB962C8B-B14F-4D97-AF65-F5344CB8AC3E}">
        <p14:creationId xmlns:p14="http://schemas.microsoft.com/office/powerpoint/2010/main" val="310142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145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95555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9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" fill="hold">
                          <p:stCondLst>
                            <p:cond delay="0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-2.59259E-6 L 0.32409 -0.46203 " pathEditMode="relative" rAng="0" ptsTypes="AA" p14:bounceEnd="50000">
                                          <p:cBhvr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198" y="-2310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39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20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-3.7037E-6 L -0.30703 -0.46064 " pathEditMode="relative" rAng="0" ptsTypes="AA" p14:bounceEnd="50000">
                                          <p:cBhvr>
                                            <p:cTn id="2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352" y="-2303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4735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7.40741E-7 L 0.00039 -0.46898 " pathEditMode="relative" rAng="0" ptsTypes="AA" p14:bounceEnd="50000">
                                          <p:cBhvr>
                                            <p:cTn id="3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" y="-2344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5" dur="4735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audio>
                  <p:cMediaNode vol="80000">
                    <p:cTn id="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3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145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95555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9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" fill="hold">
                          <p:stCondLst>
                            <p:cond delay="0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-2.59259E-6 L 0.32409 -0.46203 " pathEditMode="relative" rAng="0" ptsTypes="AA">
                                          <p:cBhvr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198" y="-2310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39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20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-3.7037E-6 L -0.30703 -0.46064 " pathEditMode="relative" rAng="0" ptsTypes="AA">
                                          <p:cBhvr>
                                            <p:cTn id="2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352" y="-2303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4735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7.40741E-7 L 0.00039 -0.46898 " pathEditMode="relative" rAng="0" ptsTypes="AA">
                                          <p:cBhvr>
                                            <p:cTn id="3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" y="-2344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5" dur="4735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audio>
                  <p:cMediaNode vol="80000">
                    <p:cTn id="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3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1D12554-E3C3-333B-C2D0-40E6F145EE6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62" y="5043028"/>
            <a:ext cx="2005439" cy="20054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9A4902E-6C7C-7718-6691-3A2B48759DF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830" y="5043028"/>
            <a:ext cx="2005439" cy="20054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354C79F-9CA9-CC81-D869-AC58F10FF4C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115" y="5043027"/>
            <a:ext cx="2005439" cy="200543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39F2A20-BE96-A683-A02A-C3AC58A9722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47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100" y="901584"/>
            <a:ext cx="2178898" cy="217889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17996CB-5AFC-B01D-89E9-DACF33D5215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314" y="3676480"/>
            <a:ext cx="2178898" cy="21788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3526D0-F897-249E-D1D8-AF716377519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05" y="3639819"/>
            <a:ext cx="2207352" cy="2215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3F7DC3-E90D-38DB-AE0D-9D8C9F50EB6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011" y="3801725"/>
            <a:ext cx="1385405" cy="1891747"/>
          </a:xfrm>
          <a:prstGeom prst="rect">
            <a:avLst/>
          </a:prstGeom>
        </p:spPr>
      </p:pic>
      <p:pic>
        <p:nvPicPr>
          <p:cNvPr id="2" name="BE chon sai roi">
            <a:hlinkClick r:id="" action="ppaction://media"/>
            <a:extLst>
              <a:ext uri="{FF2B5EF4-FFF2-40B4-BE49-F238E27FC236}">
                <a16:creationId xmlns:a16="http://schemas.microsoft.com/office/drawing/2014/main" id="{17F5529E-FB35-3267-4BD4-7AFBBAB3AC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98131" y="657902"/>
            <a:ext cx="487363" cy="487363"/>
          </a:xfrm>
          <a:prstGeom prst="rect">
            <a:avLst/>
          </a:prstGeom>
        </p:spPr>
      </p:pic>
      <p:pic>
        <p:nvPicPr>
          <p:cNvPr id="4" name="BE chon sai roi">
            <a:hlinkClick r:id="" action="ppaction://media"/>
            <a:extLst>
              <a:ext uri="{FF2B5EF4-FFF2-40B4-BE49-F238E27FC236}">
                <a16:creationId xmlns:a16="http://schemas.microsoft.com/office/drawing/2014/main" id="{2081B026-A057-911A-80F7-52375F4AAD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24114" y="1747351"/>
            <a:ext cx="487363" cy="487363"/>
          </a:xfrm>
          <a:prstGeom prst="rect">
            <a:avLst/>
          </a:prstGeom>
        </p:spPr>
      </p:pic>
      <p:pic>
        <p:nvPicPr>
          <p:cNvPr id="7" name="SILE - CON VAT NAO">
            <a:hlinkClick r:id="" action="ppaction://media"/>
            <a:extLst>
              <a:ext uri="{FF2B5EF4-FFF2-40B4-BE49-F238E27FC236}">
                <a16:creationId xmlns:a16="http://schemas.microsoft.com/office/drawing/2014/main" id="{88A8FB49-2F07-40E4-873D-BE4FD8980A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16999" y="10706"/>
            <a:ext cx="609600" cy="609600"/>
          </a:xfrm>
          <a:prstGeom prst="rect">
            <a:avLst/>
          </a:prstGeom>
        </p:spPr>
      </p:pic>
      <p:pic>
        <p:nvPicPr>
          <p:cNvPr id="8" name="1. Happy music- Chase fortune- short time Instrumental ; stretch, exercise, activity, theme, walk-up">
            <a:hlinkClick r:id="" action="ppaction://media"/>
            <a:extLst>
              <a:ext uri="{FF2B5EF4-FFF2-40B4-BE49-F238E27FC236}">
                <a16:creationId xmlns:a16="http://schemas.microsoft.com/office/drawing/2014/main" id="{C21D9616-2699-4707-85D0-D3B95550F9D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16999" y="1381432"/>
            <a:ext cx="609600" cy="609600"/>
          </a:xfrm>
          <a:prstGeom prst="rect">
            <a:avLst/>
          </a:prstGeom>
        </p:spPr>
      </p:pic>
      <p:pic>
        <p:nvPicPr>
          <p:cNvPr id="10" name="con voi">
            <a:hlinkClick r:id="" action="ppaction://media"/>
            <a:extLst>
              <a:ext uri="{FF2B5EF4-FFF2-40B4-BE49-F238E27FC236}">
                <a16:creationId xmlns:a16="http://schemas.microsoft.com/office/drawing/2014/main" id="{764898D1-0FB3-4C2C-8AAF-B6BDE7DE397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62995" y="3219468"/>
            <a:ext cx="609600" cy="609600"/>
          </a:xfrm>
          <a:prstGeom prst="rect">
            <a:avLst/>
          </a:prstGeom>
        </p:spPr>
      </p:pic>
      <p:sp>
        <p:nvSpPr>
          <p:cNvPr id="5" name="Arrow: Right 4">
            <a:hlinkClick r:id="rId20" action="ppaction://hlinksldjump"/>
            <a:extLst>
              <a:ext uri="{FF2B5EF4-FFF2-40B4-BE49-F238E27FC236}">
                <a16:creationId xmlns:a16="http://schemas.microsoft.com/office/drawing/2014/main" id="{1C961D6D-714D-2B4B-B2F5-9FD681D955CF}"/>
              </a:ext>
            </a:extLst>
          </p:cNvPr>
          <p:cNvSpPr/>
          <p:nvPr/>
        </p:nvSpPr>
        <p:spPr>
          <a:xfrm>
            <a:off x="10719303" y="5958057"/>
            <a:ext cx="1303699" cy="828463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Tiếp theo</a:t>
            </a:r>
          </a:p>
        </p:txBody>
      </p:sp>
    </p:spTree>
    <p:extLst>
      <p:ext uri="{BB962C8B-B14F-4D97-AF65-F5344CB8AC3E}">
        <p14:creationId xmlns:p14="http://schemas.microsoft.com/office/powerpoint/2010/main" val="378672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145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95555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" fill="hold">
                          <p:stCondLst>
                            <p:cond delay="0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3.7037E-7 L -0.00039 -0.41111 " pathEditMode="relative" rAng="0" ptsTypes="AA" p14:bounceEnd="50000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205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473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2.59259E-6 L -0.32578 -0.40347 " pathEditMode="relative" rAng="0" ptsTypes="AA" p14:bounceEnd="50000">
                                          <p:cBhvr>
                                            <p:cTn id="2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289" y="-20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5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3618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64" presetClass="path" presetSubtype="0" accel="25000" autoRev="1" fill="hold" nodeType="click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3.7037E-7 L 0.2987 -0.41389 " pathEditMode="relative" rAng="0" ptsTypes="AA" p14:bounceEnd="25000">
                                          <p:cBhvr>
                                            <p:cTn id="32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935" y="-206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5" dur="4735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audio>
                  <p:cMediaNode vol="80000">
                    <p:cTn id="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3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145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95555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" fill="hold">
                          <p:stCondLst>
                            <p:cond delay="0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3.7037E-7 L -0.00039 -0.41111 " pathEditMode="relative" rAng="0" ptsTypes="AA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205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473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2.59259E-6 L -0.32578 -0.40347 " pathEditMode="relative" rAng="0" ptsTypes="AA">
                                          <p:cBhvr>
                                            <p:cTn id="2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289" y="-20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5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3618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64" presetClass="path" presetSubtype="0" accel="25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3.7037E-7 L 0.2987 -0.41389 " pathEditMode="relative" rAng="0" ptsTypes="AA">
                                          <p:cBhvr>
                                            <p:cTn id="32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935" y="-206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5" dur="4735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audio>
                  <p:cMediaNode vol="80000">
                    <p:cTn id="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3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2AEF878-5C62-80E5-40F2-BA551B9434D3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619" y="405593"/>
            <a:ext cx="3188516" cy="22717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6CB6CE-5483-AE01-D69F-F7BE31BB61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041" y="4315139"/>
            <a:ext cx="3188516" cy="22717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AE0365-5AA6-224F-108C-5483B42E303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99" y="4322686"/>
            <a:ext cx="2100308" cy="2100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C95FD1-A658-3BA3-165A-6DCFECD1A25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191" y="4322686"/>
            <a:ext cx="2264169" cy="2264169"/>
          </a:xfrm>
          <a:prstGeom prst="rect">
            <a:avLst/>
          </a:prstGeom>
        </p:spPr>
      </p:pic>
      <p:pic>
        <p:nvPicPr>
          <p:cNvPr id="2" name="BE chon sai roi">
            <a:hlinkClick r:id="" action="ppaction://media"/>
            <a:extLst>
              <a:ext uri="{FF2B5EF4-FFF2-40B4-BE49-F238E27FC236}">
                <a16:creationId xmlns:a16="http://schemas.microsoft.com/office/drawing/2014/main" id="{2AF8BFA8-5314-5BEC-C627-6BD89C4B9B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65178" y="1768680"/>
            <a:ext cx="487363" cy="487363"/>
          </a:xfrm>
          <a:prstGeom prst="rect">
            <a:avLst/>
          </a:prstGeom>
        </p:spPr>
      </p:pic>
      <p:pic>
        <p:nvPicPr>
          <p:cNvPr id="3" name="BE chon sai roi">
            <a:hlinkClick r:id="" action="ppaction://media"/>
            <a:extLst>
              <a:ext uri="{FF2B5EF4-FFF2-40B4-BE49-F238E27FC236}">
                <a16:creationId xmlns:a16="http://schemas.microsoft.com/office/drawing/2014/main" id="{9020EE06-B154-5512-A1BE-CFB5FB2102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65177" y="562445"/>
            <a:ext cx="487363" cy="487363"/>
          </a:xfrm>
          <a:prstGeom prst="rect">
            <a:avLst/>
          </a:prstGeom>
        </p:spPr>
      </p:pic>
      <p:pic>
        <p:nvPicPr>
          <p:cNvPr id="6" name="SLIE - GIAO THONG">
            <a:hlinkClick r:id="" action="ppaction://media"/>
            <a:extLst>
              <a:ext uri="{FF2B5EF4-FFF2-40B4-BE49-F238E27FC236}">
                <a16:creationId xmlns:a16="http://schemas.microsoft.com/office/drawing/2014/main" id="{1D38D74C-2D79-4A1D-838D-680C848BA0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29024" y="100793"/>
            <a:ext cx="609600" cy="609600"/>
          </a:xfrm>
          <a:prstGeom prst="rect">
            <a:avLst/>
          </a:prstGeom>
        </p:spPr>
      </p:pic>
      <p:pic>
        <p:nvPicPr>
          <p:cNvPr id="8" name="1. Happy music- Chase fortune- short time Instrumental ; stretch, exercise, activity, theme, walk-up">
            <a:hlinkClick r:id="" action="ppaction://media"/>
            <a:extLst>
              <a:ext uri="{FF2B5EF4-FFF2-40B4-BE49-F238E27FC236}">
                <a16:creationId xmlns:a16="http://schemas.microsoft.com/office/drawing/2014/main" id="{1C91E244-017A-4527-801E-BA4A94E81D2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29024" y="1112098"/>
            <a:ext cx="609600" cy="609600"/>
          </a:xfrm>
          <a:prstGeom prst="rect">
            <a:avLst/>
          </a:prstGeom>
        </p:spPr>
      </p:pic>
      <p:pic>
        <p:nvPicPr>
          <p:cNvPr id="12" name="may bay">
            <a:hlinkClick r:id="" action="ppaction://media"/>
            <a:extLst>
              <a:ext uri="{FF2B5EF4-FFF2-40B4-BE49-F238E27FC236}">
                <a16:creationId xmlns:a16="http://schemas.microsoft.com/office/drawing/2014/main" id="{0DCEEB29-7EA6-486A-BE11-76926D4EF26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47740" y="3713086"/>
            <a:ext cx="609600" cy="609600"/>
          </a:xfrm>
          <a:prstGeom prst="rect">
            <a:avLst/>
          </a:prstGeom>
        </p:spPr>
      </p:pic>
      <p:sp>
        <p:nvSpPr>
          <p:cNvPr id="4" name="Arrow: Right 3">
            <a:hlinkClick r:id="rId18" action="ppaction://hlinksldjump"/>
            <a:extLst>
              <a:ext uri="{FF2B5EF4-FFF2-40B4-BE49-F238E27FC236}">
                <a16:creationId xmlns:a16="http://schemas.microsoft.com/office/drawing/2014/main" id="{453A53D6-721A-014A-5706-629C761C119C}"/>
              </a:ext>
            </a:extLst>
          </p:cNvPr>
          <p:cNvSpPr/>
          <p:nvPr/>
        </p:nvSpPr>
        <p:spPr>
          <a:xfrm>
            <a:off x="10791730" y="5912790"/>
            <a:ext cx="1303699" cy="828463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Tiếp theo</a:t>
            </a:r>
          </a:p>
        </p:txBody>
      </p:sp>
    </p:spTree>
    <p:extLst>
      <p:ext uri="{BB962C8B-B14F-4D97-AF65-F5344CB8AC3E}">
        <p14:creationId xmlns:p14="http://schemas.microsoft.com/office/powerpoint/2010/main" val="357897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3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95555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9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" fill="hold">
                          <p:stCondLst>
                            <p:cond delay="0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3.33333E-6 L 0.32252 -0.56944 " pathEditMode="relative" rAng="0" ptsTypes="AA" p14:bounceEnd="50000">
                                          <p:cBhvr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120" y="-284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473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4.07407E-6 L 0.02357 -0.575 " pathEditMode="relative" rAng="0" ptsTypes="AA" p14:bounceEnd="50000">
                                          <p:cBhvr>
                                            <p:cTn id="2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72" y="-2875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41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3.7037E-7 L -0.31615 -0.54375 " pathEditMode="relative" rAng="0" ptsTypes="AA" p14:bounceEnd="50000">
                                          <p:cBhvr>
                                            <p:cTn id="3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807" y="-2719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5" dur="4735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3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3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95555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9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" fill="hold">
                          <p:stCondLst>
                            <p:cond delay="0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3.33333E-6 L 0.32252 -0.56944 " pathEditMode="relative" rAng="0" ptsTypes="AA">
                                          <p:cBhvr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120" y="-284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473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4.07407E-6 L 0.02357 -0.575 " pathEditMode="relative" rAng="0" ptsTypes="AA">
                                          <p:cBhvr>
                                            <p:cTn id="2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72" y="-2875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41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3.7037E-7 L -0.31615 -0.54375 " pathEditMode="relative" rAng="0" ptsTypes="AA">
                                          <p:cBhvr>
                                            <p:cTn id="3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807" y="-2719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5" dur="4735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3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F6ECB93-2F92-ED25-29A6-33C035DFE86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586" y="1137682"/>
            <a:ext cx="2909982" cy="1871869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B7195B-A2F3-A805-82FC-62334D81A0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82" y="4036081"/>
            <a:ext cx="2315817" cy="2315817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792FD0-6B9E-8690-303B-609E5AEE335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401" y="4363002"/>
            <a:ext cx="2909982" cy="18718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5EA6F0-65E5-6041-213D-A7A51000002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643" y="4258054"/>
            <a:ext cx="1871869" cy="1871869"/>
          </a:xfrm>
          <a:prstGeom prst="rect">
            <a:avLst/>
          </a:prstGeom>
        </p:spPr>
      </p:pic>
      <p:pic>
        <p:nvPicPr>
          <p:cNvPr id="3" name="BE chon sai roi">
            <a:hlinkClick r:id="" action="ppaction://media"/>
            <a:extLst>
              <a:ext uri="{FF2B5EF4-FFF2-40B4-BE49-F238E27FC236}">
                <a16:creationId xmlns:a16="http://schemas.microsoft.com/office/drawing/2014/main" id="{624008CF-3E95-9465-59E1-091158FD4C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60479" y="1247570"/>
            <a:ext cx="487363" cy="487363"/>
          </a:xfrm>
          <a:prstGeom prst="rect">
            <a:avLst/>
          </a:prstGeom>
        </p:spPr>
      </p:pic>
      <p:pic>
        <p:nvPicPr>
          <p:cNvPr id="4" name="BE chon sai roi">
            <a:hlinkClick r:id="" action="ppaction://media"/>
            <a:extLst>
              <a:ext uri="{FF2B5EF4-FFF2-40B4-BE49-F238E27FC236}">
                <a16:creationId xmlns:a16="http://schemas.microsoft.com/office/drawing/2014/main" id="{902F2663-76EA-39F4-3A6F-99EF5EE5C1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58803" y="1888791"/>
            <a:ext cx="487363" cy="487363"/>
          </a:xfrm>
          <a:prstGeom prst="rect">
            <a:avLst/>
          </a:prstGeom>
        </p:spPr>
      </p:pic>
      <p:pic>
        <p:nvPicPr>
          <p:cNvPr id="7" name="cai mũ">
            <a:hlinkClick r:id="" action="ppaction://media"/>
            <a:extLst>
              <a:ext uri="{FF2B5EF4-FFF2-40B4-BE49-F238E27FC236}">
                <a16:creationId xmlns:a16="http://schemas.microsoft.com/office/drawing/2014/main" id="{3C655425-1D76-4058-9FD6-7E50E289F1F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36566" y="3753402"/>
            <a:ext cx="609600" cy="609600"/>
          </a:xfrm>
          <a:prstGeom prst="rect">
            <a:avLst/>
          </a:prstGeom>
        </p:spPr>
      </p:pic>
      <p:pic>
        <p:nvPicPr>
          <p:cNvPr id="9" name="SLIE- ĐỒ VẬT">
            <a:hlinkClick r:id="" action="ppaction://media"/>
            <a:extLst>
              <a:ext uri="{FF2B5EF4-FFF2-40B4-BE49-F238E27FC236}">
                <a16:creationId xmlns:a16="http://schemas.microsoft.com/office/drawing/2014/main" id="{E51391CC-1895-467B-98A4-79A87FD7321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119325" y="1464016"/>
            <a:ext cx="609600" cy="609600"/>
          </a:xfrm>
          <a:prstGeom prst="rect">
            <a:avLst/>
          </a:prstGeom>
        </p:spPr>
      </p:pic>
      <p:pic>
        <p:nvPicPr>
          <p:cNvPr id="10" name="1. Happy music- Chase fortune- short time Instrumental ; stretch, exercise, activity, theme, walk-up">
            <a:hlinkClick r:id="" action="ppaction://media"/>
            <a:extLst>
              <a:ext uri="{FF2B5EF4-FFF2-40B4-BE49-F238E27FC236}">
                <a16:creationId xmlns:a16="http://schemas.microsoft.com/office/drawing/2014/main" id="{EB4CCD86-A156-4ED5-90B0-836C76F95BE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119325" y="2704751"/>
            <a:ext cx="609600" cy="609600"/>
          </a:xfrm>
          <a:prstGeom prst="rect">
            <a:avLst/>
          </a:prstGeom>
        </p:spPr>
      </p:pic>
      <p:sp>
        <p:nvSpPr>
          <p:cNvPr id="2" name="Arrow: Right 1">
            <a:hlinkClick r:id="rId19" action="ppaction://hlinksldjump"/>
            <a:extLst>
              <a:ext uri="{FF2B5EF4-FFF2-40B4-BE49-F238E27FC236}">
                <a16:creationId xmlns:a16="http://schemas.microsoft.com/office/drawing/2014/main" id="{4DC3F7A8-F9AA-CA8D-E9C0-22D65683B929}"/>
              </a:ext>
            </a:extLst>
          </p:cNvPr>
          <p:cNvSpPr/>
          <p:nvPr/>
        </p:nvSpPr>
        <p:spPr>
          <a:xfrm>
            <a:off x="10719303" y="5958057"/>
            <a:ext cx="1303699" cy="828463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32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96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95555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9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" fill="hold">
                          <p:stCondLst>
                            <p:cond delay="0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3.7037E-6 L -0.3168 -0.46875 " pathEditMode="relative" rAng="0" ptsTypes="AA" p14:bounceEnd="50000">
                                          <p:cBhvr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846" y="-2344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3683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2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4.07407E-6 L 0.29883 -0.4507 " pathEditMode="relative" rAng="0" ptsTypes="AA" p14:bounceEnd="50000">
                                          <p:cBhvr>
                                            <p:cTn id="2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935" y="-2254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4735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4.07407E-6 L 0.00143 -0.46991 " pathEditMode="relative" rAng="0" ptsTypes="AA" p14:bounceEnd="50000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5" y="-2349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5" dur="4735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audio>
                  <p:cMediaNode vol="80000">
                    <p:cTn id="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3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96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95555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9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" fill="hold">
                          <p:stCondLst>
                            <p:cond delay="0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3.7037E-6 L -0.3168 -0.46875 " pathEditMode="relative" rAng="0" ptsTypes="AA">
                                          <p:cBhvr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846" y="-2344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3683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2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4.07407E-6 L 0.29883 -0.4507 " pathEditMode="relative" rAng="0" ptsTypes="AA">
                                          <p:cBhvr>
                                            <p:cTn id="2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935" y="-2254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4735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4.07407E-6 L 0.00143 -0.46991 " pathEditMode="relative" rAng="0" ptsTypes="AA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5" y="-2349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5" dur="4735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audio>
                  <p:cMediaNode vol="80000">
                    <p:cTn id="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3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5456836" y="-243641"/>
            <a:ext cx="1278329" cy="715864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471109" y="5043907"/>
            <a:ext cx="12981581" cy="2150075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6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17310" y="888577"/>
            <a:ext cx="9204745" cy="4905689"/>
          </a:xfrm>
          <a:custGeom>
            <a:avLst/>
            <a:gdLst/>
            <a:ahLst/>
            <a:cxnLst/>
            <a:rect l="l" t="t" r="r" b="b"/>
            <a:pathLst>
              <a:path w="13807118" h="7358533">
                <a:moveTo>
                  <a:pt x="0" y="0"/>
                </a:moveTo>
                <a:lnTo>
                  <a:pt x="13807118" y="0"/>
                </a:lnTo>
                <a:lnTo>
                  <a:pt x="13807118" y="7358533"/>
                </a:lnTo>
                <a:lnTo>
                  <a:pt x="0" y="73585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398" t="-58759" r="-8011" b="-7496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979911" y="1563457"/>
            <a:ext cx="1397487" cy="862948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244842" y="376826"/>
            <a:ext cx="1346137" cy="918739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15078" y="1593177"/>
            <a:ext cx="4477165" cy="4801249"/>
          </a:xfrm>
          <a:custGeom>
            <a:avLst/>
            <a:gdLst/>
            <a:ahLst/>
            <a:cxnLst/>
            <a:rect l="l" t="t" r="r" b="b"/>
            <a:pathLst>
              <a:path w="6715747" h="7201873">
                <a:moveTo>
                  <a:pt x="0" y="0"/>
                </a:moveTo>
                <a:lnTo>
                  <a:pt x="6715747" y="0"/>
                </a:lnTo>
                <a:lnTo>
                  <a:pt x="6715747" y="7201873"/>
                </a:lnTo>
                <a:lnTo>
                  <a:pt x="0" y="72018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89419">
            <a:off x="6134859" y="5321463"/>
            <a:ext cx="507080" cy="945604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437367">
            <a:off x="7837143" y="5327554"/>
            <a:ext cx="471981" cy="1041136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4879699" y="2256424"/>
            <a:ext cx="5629811" cy="1278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007"/>
              </a:lnSpc>
            </a:pPr>
            <a:r>
              <a:rPr lang="en-US" sz="6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anva Sans Bold" panose="020B0604020202020204" charset="0"/>
                <a:ea typeface="Balmy"/>
                <a:cs typeface="Balmy"/>
                <a:sym typeface="Balmy"/>
              </a:rPr>
              <a:t>Tạm</a:t>
            </a:r>
            <a:r>
              <a:rPr lang="en-US" sz="6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anva Sans Bold" panose="020B0604020202020204" charset="0"/>
                <a:ea typeface="Balmy"/>
                <a:cs typeface="Balmy"/>
                <a:sym typeface="Balmy"/>
              </a:rPr>
              <a:t> </a:t>
            </a:r>
            <a:r>
              <a:rPr lang="en-US" sz="6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anva Sans Bold" panose="020B0604020202020204" charset="0"/>
                <a:ea typeface="Balmy"/>
                <a:cs typeface="Balmy"/>
                <a:sym typeface="Balmy"/>
              </a:rPr>
              <a:t>biệt</a:t>
            </a:r>
            <a:r>
              <a:rPr lang="en-US" sz="6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anva Sans Bold" panose="020B0604020202020204" charset="0"/>
                <a:ea typeface="Balmy"/>
                <a:cs typeface="Balmy"/>
                <a:sym typeface="Balmy"/>
              </a:rPr>
              <a:t> </a:t>
            </a:r>
            <a:r>
              <a:rPr lang="en-US" sz="6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anva Sans Bold" panose="020B0604020202020204" charset="0"/>
                <a:ea typeface="Balmy"/>
                <a:cs typeface="Balmy"/>
                <a:sym typeface="Balmy"/>
              </a:rPr>
              <a:t>các</a:t>
            </a:r>
            <a:r>
              <a:rPr lang="en-US" sz="6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anva Sans Bold" panose="020B0604020202020204" charset="0"/>
                <a:ea typeface="Balmy"/>
                <a:cs typeface="Balmy"/>
                <a:sym typeface="Balmy"/>
              </a:rPr>
              <a:t> </a:t>
            </a:r>
            <a:r>
              <a:rPr lang="en-US" sz="6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anva Sans Bold" panose="020B0604020202020204" charset="0"/>
                <a:ea typeface="Balmy"/>
                <a:cs typeface="Balmy"/>
                <a:sym typeface="Balmy"/>
              </a:rPr>
              <a:t>bé</a:t>
            </a:r>
            <a:r>
              <a:rPr lang="en-US" sz="6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anva Sans Bold" panose="020B0604020202020204" charset="0"/>
                <a:ea typeface="Balmy"/>
                <a:cs typeface="Balmy"/>
                <a:sym typeface="Balmy"/>
              </a:rPr>
              <a:t>!</a:t>
            </a:r>
          </a:p>
        </p:txBody>
      </p:sp>
      <p:sp>
        <p:nvSpPr>
          <p:cNvPr id="12" name="Freeform 12"/>
          <p:cNvSpPr/>
          <p:nvPr/>
        </p:nvSpPr>
        <p:spPr>
          <a:xfrm rot="-402589">
            <a:off x="5231247" y="685800"/>
            <a:ext cx="1729507" cy="495792"/>
          </a:xfrm>
          <a:custGeom>
            <a:avLst/>
            <a:gdLst/>
            <a:ahLst/>
            <a:cxnLst/>
            <a:rect l="l" t="t" r="r" b="b"/>
            <a:pathLst>
              <a:path w="2594260" h="743688">
                <a:moveTo>
                  <a:pt x="0" y="0"/>
                </a:moveTo>
                <a:lnTo>
                  <a:pt x="2594260" y="0"/>
                </a:lnTo>
                <a:lnTo>
                  <a:pt x="2594260" y="743688"/>
                </a:lnTo>
                <a:lnTo>
                  <a:pt x="0" y="74368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0115215" y="4243846"/>
            <a:ext cx="1013681" cy="1770621"/>
          </a:xfrm>
          <a:custGeom>
            <a:avLst/>
            <a:gdLst/>
            <a:ahLst/>
            <a:cxnLst/>
            <a:rect l="l" t="t" r="r" b="b"/>
            <a:pathLst>
              <a:path w="1520521" h="2655932">
                <a:moveTo>
                  <a:pt x="0" y="0"/>
                </a:moveTo>
                <a:lnTo>
                  <a:pt x="1520520" y="0"/>
                </a:lnTo>
                <a:lnTo>
                  <a:pt x="1520520" y="2655932"/>
                </a:lnTo>
                <a:lnTo>
                  <a:pt x="0" y="265593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Sile cuoi -tam biet">
            <a:hlinkClick r:id="" action="ppaction://media"/>
            <a:extLst>
              <a:ext uri="{FF2B5EF4-FFF2-40B4-BE49-F238E27FC236}">
                <a16:creationId xmlns:a16="http://schemas.microsoft.com/office/drawing/2014/main" id="{C68C31F4-1995-CDEE-C4B2-CD0DB88739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653862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5187</TotalTime>
  <Words>97</Words>
  <Application>Microsoft Office PowerPoint</Application>
  <PresentationFormat>Widescreen</PresentationFormat>
  <Paragraphs>23</Paragraphs>
  <Slides>9</Slides>
  <Notes>2</Notes>
  <HiddenSlides>0</HiddenSlides>
  <MMClips>36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Calibri</vt:lpstr>
      <vt:lpstr>Open Sans Bold</vt:lpstr>
      <vt:lpstr>SVN-Whimsy</vt:lpstr>
      <vt:lpstr>Canva Sans Bold</vt:lpstr>
      <vt:lpstr>Calibri Light</vt:lpstr>
      <vt:lpstr>Times New Roman</vt:lpstr>
      <vt:lpstr>Arial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58</cp:revision>
  <dcterms:created xsi:type="dcterms:W3CDTF">2024-09-18T14:08:39Z</dcterms:created>
  <dcterms:modified xsi:type="dcterms:W3CDTF">2024-10-02T08:43:45Z</dcterms:modified>
</cp:coreProperties>
</file>