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74" r:id="rId3"/>
    <p:sldId id="259" r:id="rId4"/>
    <p:sldId id="271" r:id="rId5"/>
    <p:sldId id="260" r:id="rId6"/>
    <p:sldId id="261" r:id="rId7"/>
    <p:sldId id="262" r:id="rId8"/>
    <p:sldId id="263" r:id="rId9"/>
    <p:sldId id="276" r:id="rId10"/>
    <p:sldId id="281" r:id="rId11"/>
    <p:sldId id="280" r:id="rId12"/>
    <p:sldId id="279" r:id="rId13"/>
    <p:sldId id="278" r:id="rId14"/>
    <p:sldId id="277" r:id="rId15"/>
    <p:sldId id="264" r:id="rId16"/>
    <p:sldId id="272" r:id="rId17"/>
    <p:sldId id="275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7F888-D6C0-4ABD-8A1A-BBD64AA9A8A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DF273-1206-4D7D-9F05-24DC3C8E2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0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7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2BA9E-C33C-117E-AC76-6454B4D6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F749F-32A0-77C5-CB85-BE39D2E66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DCFEE-723C-B33B-4179-BC538418E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0AF9A-5617-F971-F329-0B889E336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65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95F49-7400-920D-2B51-769CB2EC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D85A5-BA27-8FBC-B931-521A73BB6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6AF1A-7596-7C2A-83A7-C56E51062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EB636-5EE7-F1B3-142F-F231F0506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43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B130D-1BDD-B4AD-CF3A-0B3BB3CD6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5F50D-458D-7E60-7D00-94D6ED928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2B176-4119-05B2-AE9E-D44BB256E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43EE7-BAD2-F7B6-0C85-D07A4EEEA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3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B9C2C-2807-1972-B315-184B1F79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8FB8CE-D46F-BCBF-D519-CB58D7AB4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B4E1D-2DCB-023A-0ED9-9BD4F6840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335C4-E562-7BAF-B4E9-CD7D7230D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4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1182-EEB4-96EF-4FDA-C81B7D5D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18C15-3F7C-2D90-48E6-5CEF37ED0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C6914D-A27C-6452-3A13-738D44356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EA8F2-0A97-D304-009A-6F6BFB3DC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1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7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0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1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9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6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1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96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5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16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DF273-1206-4D7D-9F05-24DC3C8E25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6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2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8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1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9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6F9E-0D47-4B1B-94B4-B5E457556A14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9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627" y="0"/>
            <a:ext cx="7772400" cy="62220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TAM ĐA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3" y="1461534"/>
            <a:ext cx="89644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670137"/>
              </a:avLst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vật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703" y="1955409"/>
            <a:ext cx="8402784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1737" y="4966407"/>
            <a:ext cx="388930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Viên: Vũ Thị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7D950-6BDC-D754-0C66-5A850C92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4A4AE220-9794-6CA0-78D1-565A5B35DA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2DE5E141-5515-D779-C7AD-A4814474577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>
            <a:extLst>
              <a:ext uri="{FF2B5EF4-FFF2-40B4-BE49-F238E27FC236}">
                <a16:creationId xmlns:a16="http://schemas.microsoft.com/office/drawing/2014/main" id="{DAD0ED66-D932-EC72-F9AC-DE2BB42C7308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8" name="ISPRING_QUIZ_SHAPE3">
            <a:extLst>
              <a:ext uri="{FF2B5EF4-FFF2-40B4-BE49-F238E27FC236}">
                <a16:creationId xmlns:a16="http://schemas.microsoft.com/office/drawing/2014/main" id="{59C30F75-A254-60D6-D0D9-AF40A758BDC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>
            <a:extLst>
              <a:ext uri="{FF2B5EF4-FFF2-40B4-BE49-F238E27FC236}">
                <a16:creationId xmlns:a16="http://schemas.microsoft.com/office/drawing/2014/main" id="{827A09E9-9483-05AE-E525-5A932D43C584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29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61411-FD43-63A5-2D67-230A6B65A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76D6401F-7DF6-376A-833B-72A751A473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5F535652-F291-5627-CA91-CEE68B3EE2E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06178916-9E34-00FD-06CD-8DAAE8884C7E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CF2E7917-C225-7FF5-EEE9-B13DF8118FD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C8B13021-0306-73DB-07B1-1F9942975152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773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DCE1A-BD99-F119-A6CD-BA5CA20DC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F8A1203B-29E9-C66F-1E15-5E197156A5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78140ABD-B9C9-1877-57B8-C9CEA612738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990F6A3F-03B3-A1DB-8544-4659924BE77E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01BD762C-7217-B101-41C7-FCA61FDFDD5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04A456F2-3E6B-CAD7-7305-F11A50ABD179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73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CB356-1664-D7FC-6E77-D6E808AE5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249DAD31-2309-05B8-94EC-DD4608AE00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1393A611-C199-AD5B-DFC7-1DDAD7BA2F9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E08DAFDE-5B81-617B-67D8-A9436B3F802A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6E012999-D719-F6BB-618A-A6E972B2E34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C635792F-9F5B-E2DB-EA3A-94806E9F468C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98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22C89-455F-372F-DAA9-C428AD4CB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0855FB53-3AFD-79A8-F69E-B3D3DA3592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9E725FFA-0CA1-0421-C1FD-72BA380DF3C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F6B01A2E-31A7-FEFE-610D-D581D4FF5186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E4284127-8583-ECE7-C482-574613B33FC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A99C91C5-A059-0A29-4894-99E7813223FC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998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8C64-D374-5ECD-65BE-EF997ECC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472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 CHƠI</a:t>
            </a:r>
            <a:b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“KẾT BẠN”</a:t>
            </a:r>
            <a:endParaRPr lang="en-US" sz="9600" dirty="0">
              <a:solidFill>
                <a:srgbClr val="00B050"/>
              </a:solidFill>
            </a:endParaRPr>
          </a:p>
        </p:txBody>
      </p:sp>
      <p:pic>
        <p:nvPicPr>
          <p:cNvPr id="4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F3F88100-0A5B-81E9-9220-1AA2F7A42E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2" end="5511.93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0B064B1-5E01-9060-D590-3D01DE4E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472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 CHƠI</a:t>
            </a:r>
            <a:b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“KẾT BẠN”</a:t>
            </a:r>
            <a:endParaRPr lang="en-US" sz="9600" dirty="0">
              <a:solidFill>
                <a:srgbClr val="00B050"/>
              </a:solidFill>
            </a:endParaRPr>
          </a:p>
        </p:txBody>
      </p:sp>
      <p:pic>
        <p:nvPicPr>
          <p:cNvPr id="5" name="Gọi Bướm">
            <a:hlinkClick r:id="" action="ppaction://media"/>
            <a:extLst>
              <a:ext uri="{FF2B5EF4-FFF2-40B4-BE49-F238E27FC236}">
                <a16:creationId xmlns:a16="http://schemas.microsoft.com/office/drawing/2014/main" id="{4290379B-6503-75AB-060C-01990308B36B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475" y="3050666"/>
            <a:ext cx="1325563" cy="1325563"/>
          </a:xfrm>
        </p:spPr>
      </p:pic>
    </p:spTree>
    <p:extLst>
      <p:ext uri="{BB962C8B-B14F-4D97-AF65-F5344CB8AC3E}">
        <p14:creationId xmlns:p14="http://schemas.microsoft.com/office/powerpoint/2010/main" val="25790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61F92D-30AC-ECCC-0368-4EB23D42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1311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CÙNG HÁT BÀI HÁT: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“VÒNG ĐỜI CỦA BƯỚM”</a:t>
            </a:r>
            <a:endParaRPr lang="en-US" sz="2400" dirty="0"/>
          </a:p>
        </p:txBody>
      </p:sp>
      <p:pic>
        <p:nvPicPr>
          <p:cNvPr id="2" name="Bài hát vòng đời của con bướm- Bé vui học qua bài hát -Nhạc thiếu nhi - YouTube">
            <a:hlinkClick r:id="" action="ppaction://media"/>
            <a:extLst>
              <a:ext uri="{FF2B5EF4-FFF2-40B4-BE49-F238E27FC236}">
                <a16:creationId xmlns:a16="http://schemas.microsoft.com/office/drawing/2014/main" id="{85CE8748-B403-6007-4E1A-3C0C10E43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1" y="1526873"/>
            <a:ext cx="8756772" cy="51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37BD-8532-EC23-F7C4-63037301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CÙNG HÁT BÀI HÁT: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“VÒNG ĐỜI CỦA BƯỚM”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hát Vòng đời của bướm - YouTube">
            <a:hlinkClick r:id="" action="ppaction://media"/>
            <a:extLst>
              <a:ext uri="{FF2B5EF4-FFF2-40B4-BE49-F238E27FC236}">
                <a16:creationId xmlns:a16="http://schemas.microsoft.com/office/drawing/2014/main" id="{ADF62961-DE53-A98E-1684-2D2C7BB04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780" y="1526874"/>
            <a:ext cx="8346537" cy="46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2609-3FC1-5C97-14E0-CFB52EC6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745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VÀ TÌM HIỂU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 PHÁT TRIỂN CỦA BƯỚM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4" name="Điều kỳ lạ quanh ta- Phạm Chỉnh">
            <a:hlinkClick r:id="" action="ppaction://media"/>
            <a:extLst>
              <a:ext uri="{FF2B5EF4-FFF2-40B4-BE49-F238E27FC236}">
                <a16:creationId xmlns:a16="http://schemas.microsoft.com/office/drawing/2014/main" id="{9AC5C943-E9A6-8D22-8B1A-C22D6A72A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4932" y="2993015"/>
            <a:ext cx="574136" cy="5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6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C0BE45-3DCE-FCA0-36B2-84FD2F4E7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9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51D28-6B30-EADE-DD74-66DA3CA7AA5E}"/>
              </a:ext>
            </a:extLst>
          </p:cNvPr>
          <p:cNvSpPr txBox="1"/>
          <p:nvPr/>
        </p:nvSpPr>
        <p:spPr>
          <a:xfrm>
            <a:off x="1101436" y="381513"/>
            <a:ext cx="6941127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CỦA BƯỚM</a:t>
            </a:r>
          </a:p>
        </p:txBody>
      </p:sp>
      <p:pic>
        <p:nvPicPr>
          <p:cNvPr id="5" name="Vòng đời của bướm">
            <a:hlinkClick r:id="" action="ppaction://media"/>
            <a:extLst>
              <a:ext uri="{FF2B5EF4-FFF2-40B4-BE49-F238E27FC236}">
                <a16:creationId xmlns:a16="http://schemas.microsoft.com/office/drawing/2014/main" id="{1DA4D9D5-C242-E11A-4E14-7CBA39E4E9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68" y="1323108"/>
            <a:ext cx="8836863" cy="49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C01662-3577-82D7-7A27-95BB20DC082D}"/>
              </a:ext>
            </a:extLst>
          </p:cNvPr>
          <p:cNvSpPr txBox="1"/>
          <p:nvPr/>
        </p:nvSpPr>
        <p:spPr>
          <a:xfrm>
            <a:off x="1101436" y="270676"/>
            <a:ext cx="6941127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CỦA BƯỚM</a:t>
            </a:r>
          </a:p>
        </p:txBody>
      </p:sp>
      <p:pic>
        <p:nvPicPr>
          <p:cNvPr id="1026" name="Picture 2" descr="Vòng Đời Của Bướm - 4 Giai Đoạn Quan Trọng Nhất">
            <a:extLst>
              <a:ext uri="{FF2B5EF4-FFF2-40B4-BE49-F238E27FC236}">
                <a16:creationId xmlns:a16="http://schemas.microsoft.com/office/drawing/2014/main" id="{B37947E0-B811-417E-B705-BAE7327C1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24361" r="73700" b="31889"/>
          <a:stretch/>
        </p:blipFill>
        <p:spPr bwMode="auto">
          <a:xfrm>
            <a:off x="706581" y="2841580"/>
            <a:ext cx="1551710" cy="1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òng Đời Của Bướm - 4 Giai Đoạn Quan Trọng Nhất">
            <a:extLst>
              <a:ext uri="{FF2B5EF4-FFF2-40B4-BE49-F238E27FC236}">
                <a16:creationId xmlns:a16="http://schemas.microsoft.com/office/drawing/2014/main" id="{C9745AA5-0169-3E2C-FAF8-960929BC1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0" t="-707" r="38099" b="67131"/>
          <a:stretch/>
        </p:blipFill>
        <p:spPr bwMode="auto">
          <a:xfrm>
            <a:off x="3422069" y="1111815"/>
            <a:ext cx="1912026" cy="15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òng Đời Của Bướm - 4 Giai Đoạn Quan Trọng Nhất">
            <a:extLst>
              <a:ext uri="{FF2B5EF4-FFF2-40B4-BE49-F238E27FC236}">
                <a16:creationId xmlns:a16="http://schemas.microsoft.com/office/drawing/2014/main" id="{76DDBF86-4223-DA1A-1B26-776C3A86E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6" t="36869" r="7025" b="24747"/>
          <a:stretch/>
        </p:blipFill>
        <p:spPr bwMode="auto">
          <a:xfrm>
            <a:off x="6393874" y="2841580"/>
            <a:ext cx="2043545" cy="19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òng Đời Của Bướm - 4 Giai Đoạn Quan Trọng Nhất">
            <a:extLst>
              <a:ext uri="{FF2B5EF4-FFF2-40B4-BE49-F238E27FC236}">
                <a16:creationId xmlns:a16="http://schemas.microsoft.com/office/drawing/2014/main" id="{61BE6973-D167-451A-6D43-40C4214FA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5" t="69742" r="32810"/>
          <a:stretch/>
        </p:blipFill>
        <p:spPr bwMode="auto">
          <a:xfrm>
            <a:off x="3283334" y="5055440"/>
            <a:ext cx="2106087" cy="13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0E062C2-382B-3683-F18B-11C14BB7CFF5}"/>
              </a:ext>
            </a:extLst>
          </p:cNvPr>
          <p:cNvSpPr/>
          <p:nvPr/>
        </p:nvSpPr>
        <p:spPr>
          <a:xfrm rot="20177075">
            <a:off x="1829291" y="2148554"/>
            <a:ext cx="1478879" cy="187005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F33216C-72EB-BF16-53EB-79A013482AD0}"/>
              </a:ext>
            </a:extLst>
          </p:cNvPr>
          <p:cNvSpPr/>
          <p:nvPr/>
        </p:nvSpPr>
        <p:spPr>
          <a:xfrm rot="1919612">
            <a:off x="5422195" y="2186828"/>
            <a:ext cx="1478879" cy="232826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185E920-6679-296C-5D7A-C8E60F9F609E}"/>
              </a:ext>
            </a:extLst>
          </p:cNvPr>
          <p:cNvSpPr/>
          <p:nvPr/>
        </p:nvSpPr>
        <p:spPr>
          <a:xfrm rot="9165596">
            <a:off x="5492601" y="5176899"/>
            <a:ext cx="1478879" cy="232826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4583B94-1645-4618-473F-A687874BC651}"/>
              </a:ext>
            </a:extLst>
          </p:cNvPr>
          <p:cNvSpPr/>
          <p:nvPr/>
        </p:nvSpPr>
        <p:spPr>
          <a:xfrm rot="12707838">
            <a:off x="1788140" y="5223503"/>
            <a:ext cx="1478879" cy="232826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7716-096B-F773-52F7-C98D10FB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307" y="226581"/>
            <a:ext cx="6797386" cy="5908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BƯỚM THƯỜNG GẶP</a:t>
            </a:r>
          </a:p>
        </p:txBody>
      </p:sp>
      <p:pic>
        <p:nvPicPr>
          <p:cNvPr id="2050" name="Picture 2" descr="Welcome to Viet Nam Creatures Website">
            <a:extLst>
              <a:ext uri="{FF2B5EF4-FFF2-40B4-BE49-F238E27FC236}">
                <a16:creationId xmlns:a16="http://schemas.microsoft.com/office/drawing/2014/main" id="{C8CE324A-E4F6-D0D3-F552-54C83C77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0" y="1017973"/>
            <a:ext cx="3451081" cy="22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8C30C-B6FC-6F3F-5998-CD810E729D4C}"/>
              </a:ext>
            </a:extLst>
          </p:cNvPr>
          <p:cNvSpPr txBox="1"/>
          <p:nvPr/>
        </p:nvSpPr>
        <p:spPr>
          <a:xfrm>
            <a:off x="983022" y="3296989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Bướm Đốm xanh nền đen (Tirumala septentrionis) | TÊN: Bướm Đ… | Flickr">
            <a:extLst>
              <a:ext uri="{FF2B5EF4-FFF2-40B4-BE49-F238E27FC236}">
                <a16:creationId xmlns:a16="http://schemas.microsoft.com/office/drawing/2014/main" id="{95622791-07D5-EBDF-68FF-6BE7569C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8" y="1017973"/>
            <a:ext cx="3588978" cy="22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4D564D-1A8D-DF8A-28A4-269B84321208}"/>
              </a:ext>
            </a:extLst>
          </p:cNvPr>
          <p:cNvSpPr txBox="1"/>
          <p:nvPr/>
        </p:nvSpPr>
        <p:spPr>
          <a:xfrm>
            <a:off x="5878657" y="3296989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ơn 3 ảnh Con Bướm và Hiệp Sĩ Bướm miễn phí - Pixabay">
            <a:extLst>
              <a:ext uri="{FF2B5EF4-FFF2-40B4-BE49-F238E27FC236}">
                <a16:creationId xmlns:a16="http://schemas.microsoft.com/office/drawing/2014/main" id="{41F3455E-EFFB-25CF-FCA2-947A28BF2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2" t="19209" r="6986" b="10417"/>
          <a:stretch/>
        </p:blipFill>
        <p:spPr bwMode="auto">
          <a:xfrm>
            <a:off x="343060" y="3697099"/>
            <a:ext cx="3411522" cy="23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21A47-9E8F-5496-F62A-7F37E814F88E}"/>
              </a:ext>
            </a:extLst>
          </p:cNvPr>
          <p:cNvSpPr txBox="1"/>
          <p:nvPr/>
        </p:nvSpPr>
        <p:spPr>
          <a:xfrm>
            <a:off x="1173307" y="6151438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Ảnh Con Bướm Đẹp, Dễ Thương, Sinh Động Nhất 2022">
            <a:extLst>
              <a:ext uri="{FF2B5EF4-FFF2-40B4-BE49-F238E27FC236}">
                <a16:creationId xmlns:a16="http://schemas.microsoft.com/office/drawing/2014/main" id="{A8994177-9591-4B20-4434-AAF2F2A60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t="14886" r="7905" b="7318"/>
          <a:stretch/>
        </p:blipFill>
        <p:spPr bwMode="auto">
          <a:xfrm>
            <a:off x="4779818" y="3682591"/>
            <a:ext cx="3588978" cy="23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CEDAA-E8E0-317E-609E-D88EBC33545D}"/>
              </a:ext>
            </a:extLst>
          </p:cNvPr>
          <p:cNvSpPr txBox="1"/>
          <p:nvPr/>
        </p:nvSpPr>
        <p:spPr>
          <a:xfrm>
            <a:off x="5703743" y="6149786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CF1BB-08EC-CC17-3CDD-EBB3EF64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07" y="1452274"/>
            <a:ext cx="8168986" cy="16788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i="1" dirty="0">
                <a:solidFill>
                  <a:srgbClr val="E721A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 CHƠI:</a:t>
            </a:r>
            <a:br>
              <a:rPr lang="en-US" sz="4800" b="1" i="1" dirty="0">
                <a:solidFill>
                  <a:srgbClr val="E721A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 BÉ NÀO THÔNG MINH HƠN”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5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7F355D55-6856-1F12-B4DF-3994E955C5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2" end="5511.93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CC4182EA-2CE1-2FE2-3516-9D9F9269A44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F3D51246-A3AF-1317-C896-8EAB04D907B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>
            <a:extLst>
              <a:ext uri="{FF2B5EF4-FFF2-40B4-BE49-F238E27FC236}">
                <a16:creationId xmlns:a16="http://schemas.microsoft.com/office/drawing/2014/main" id="{05BB3360-4244-1855-D2F6-BF3362A79F8E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8" name="ISPRING_QUIZ_SHAPE3">
            <a:extLst>
              <a:ext uri="{FF2B5EF4-FFF2-40B4-BE49-F238E27FC236}">
                <a16:creationId xmlns:a16="http://schemas.microsoft.com/office/drawing/2014/main" id="{E8DA8031-3AD5-1AF4-ACFD-0D4858E75EA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>
            <a:extLst>
              <a:ext uri="{FF2B5EF4-FFF2-40B4-BE49-F238E27FC236}">
                <a16:creationId xmlns:a16="http://schemas.microsoft.com/office/drawing/2014/main" id="{EE31C36E-4176-9825-295E-99D5051F7B3E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7884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4785167-9760-47A4-9B5C-AD2347F258CF}"/>
  <p:tag name="ISPRING_RESOURCE_FOLDER" val="C:\Users\Admin\Desktop\THỜI\kpkh-vong-doi-cua-buom-5-6-tuoi_20920237\"/>
  <p:tag name="ISPRING_PRESENTATION_PATH" val="C:\Users\Admin\Desktop\THỜI\kpkh-vong-doi-cua-buom-5-6-tuoi_20920237.pptx"/>
  <p:tag name="ISPRING_PROJECT_VERSION" val="9.3"/>
  <p:tag name="ISPRING_PROJECT_FOLDER_UPDATED" val="1"/>
  <p:tag name="ISPRING_SCREEN_RECS_UPDATED" val="C:\Users\Admin\Desktop\THỜI\kpkh-vong-doi-cua-buom-5-6-tuoi_20920237\"/>
  <p:tag name="ISPRING_LMS_API_VERSION" val="SCORM 1.2"/>
  <p:tag name="ISPRING_ULTRA_SCORM_COURSE_ID" val="0CAE6957-F01B-46CE-B676-E3386531C9DC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CURRENT_PLAYER_ID" val="universal"/>
  <p:tag name="ISPRING_PRESENTATION_TITLE" val="kpkh-vong-doi-cua-buom-5-6-tuoi_20920237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0&amp;TX{475F850E-B527-433C-865A-531DF4184630}&quot;,&quot;C:\\Users\\Admin\\Desktop\\THỜIokok&quot;]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Admin\Desktop\THỜI\kpkh-vong-doi-cua-buom-5-6-tuoi_20920237\quiz\quiz2.quiz"/>
  <p:tag name="ISPRING_QUIZ_RELATIVE_PATH" val="kpkh-vong-doi-cua-buom-5-6-tuoi_20920237\quiz\quiz2.quiz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Admin\Desktop\THỜI\kpkh-vong-doi-cua-buom-5-6-tuoi_20920237\quiz\quiz3.quiz"/>
  <p:tag name="ISPRING_QUIZ_RELATIVE_PATH" val="kpkh-vong-doi-cua-buom-5-6-tuoi_20920237\quiz\quiz3.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THỜI\kpkh-vong-doi-cua-buom-5-6-tuoi_20920237\quiz\quiz1.quiz"/>
  <p:tag name="ISPRING_QUIZ_RELATIVE_PATH" val="kpkh-vong-doi-cua-buom-5-6-tuoi_20920237\quiz\quiz1.qui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THỜI\kpkh-vong-doi-cua-buom-5-6-tuoi_20920237\quiz\quiz1.quiz"/>
  <p:tag name="ISPRING_QUIZ_RELATIVE_PATH" val="kpkh-vong-doi-cua-buom-5-6-tuoi_20920237\quiz\quiz1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THỜI\kpkh-vong-doi-cua-buom-5-6-tuoi_20920237\quiz\quiz1.quiz"/>
  <p:tag name="ISPRING_QUIZ_RELATIVE_PATH" val="kpkh-vong-doi-cua-buom-5-6-tuoi_20920237\quiz\quiz1.qui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THỜI\kpkh-vong-doi-cua-buom-5-6-tuoi_20920237\quiz\quiz1.quiz"/>
  <p:tag name="ISPRING_QUIZ_RELATIVE_PATH" val="kpkh-vong-doi-cua-buom-5-6-tuoi_20920237\quiz\quiz1.quiz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889</TotalTime>
  <Words>213</Words>
  <Application>Microsoft Office PowerPoint</Application>
  <PresentationFormat>On-screen Show (4:3)</PresentationFormat>
  <Paragraphs>48</Paragraphs>
  <Slides>17</Slides>
  <Notes>17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Segoe UI Semibold</vt:lpstr>
      <vt:lpstr>Times New Roman</vt:lpstr>
      <vt:lpstr>Office Theme</vt:lpstr>
      <vt:lpstr>TRƯỜNG MẦM NON TAM ĐA</vt:lpstr>
      <vt:lpstr>CÔ VÀ TRẺ CÙNG HÁT BÀI HÁT: “VÒNG ĐỜI CỦA BƯỚM”</vt:lpstr>
      <vt:lpstr>QUAN SÁT VÀ TÌM HIỂU SỰ PHÁT TRIỂN CỦA BƯỚM</vt:lpstr>
      <vt:lpstr>PowerPoint Presentation</vt:lpstr>
      <vt:lpstr>PowerPoint Presentation</vt:lpstr>
      <vt:lpstr>PowerPoint Presentation</vt:lpstr>
      <vt:lpstr>MỘT SỐ LOÀI BƯỚM THƯỜNG GẶP</vt:lpstr>
      <vt:lpstr>TRÒ CHƠI: “ BÉ NÀO THÔNG MINH HƠN”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“KẾT BẠN”</vt:lpstr>
      <vt:lpstr>TRÒ CHƠI “KẾT BẠN”</vt:lpstr>
      <vt:lpstr>KẾT THÚC  CÔ VÀ TRẺ CÙNG HÁT BÀI HÁT: “VÒNG ĐỜI CỦA BƯỚM”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kpkh-vong-doi-cua-buom-5-6-tuoi_20920237</dc:title>
  <dc:creator>user</dc:creator>
  <cp:lastModifiedBy>Administrator</cp:lastModifiedBy>
  <cp:revision>22</cp:revision>
  <dcterms:created xsi:type="dcterms:W3CDTF">2023-02-25T02:56:25Z</dcterms:created>
  <dcterms:modified xsi:type="dcterms:W3CDTF">2025-12-02T15:28:57Z</dcterms:modified>
</cp:coreProperties>
</file>