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113000" cy="10706100"/>
  <p:notesSz cx="15113000" cy="107061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36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3951" y="3318891"/>
            <a:ext cx="12851448" cy="22482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7902" y="5995416"/>
            <a:ext cx="10583545" cy="2676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02-Oct-25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02-Oct-25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5967" y="2462403"/>
            <a:ext cx="6576917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6465" y="2462403"/>
            <a:ext cx="6576917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02-Oct-25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02-Oct-25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02-Oct-25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33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29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32" Type="http://schemas.openxmlformats.org/officeDocument/2006/relationships/image" Target="../media/image26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31" Type="http://schemas.openxmlformats.org/officeDocument/2006/relationships/image" Target="../media/image2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21.png"/><Relationship Id="rId30" Type="http://schemas.openxmlformats.org/officeDocument/2006/relationships/image" Target="../media/image2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52107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326514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4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101214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4" h="558800">
                <a:moveTo>
                  <a:pt x="54644" y="0"/>
                </a:moveTo>
                <a:lnTo>
                  <a:pt x="0" y="0"/>
                </a:lnTo>
                <a:lnTo>
                  <a:pt x="0" y="558800"/>
                </a:lnTo>
                <a:lnTo>
                  <a:pt x="54644" y="558800"/>
                </a:lnTo>
                <a:lnTo>
                  <a:pt x="54644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875660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4" h="558800">
                <a:moveTo>
                  <a:pt x="54644" y="0"/>
                </a:moveTo>
                <a:lnTo>
                  <a:pt x="0" y="0"/>
                </a:lnTo>
                <a:lnTo>
                  <a:pt x="0" y="558800"/>
                </a:lnTo>
                <a:lnTo>
                  <a:pt x="54644" y="558800"/>
                </a:lnTo>
                <a:lnTo>
                  <a:pt x="54644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650107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424553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5199126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5973571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6748018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7522718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297164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9071609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9846056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620756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1395202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2169775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2944220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3718666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4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552094" y="29464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648" y="0"/>
                </a:moveTo>
                <a:lnTo>
                  <a:pt x="0" y="0"/>
                </a:lnTo>
                <a:lnTo>
                  <a:pt x="0" y="711200"/>
                </a:lnTo>
                <a:lnTo>
                  <a:pt x="54648" y="711200"/>
                </a:lnTo>
                <a:lnTo>
                  <a:pt x="5464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326514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2101214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2875660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3650107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4424553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5199126" y="29464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7" y="0"/>
                </a:moveTo>
                <a:lnTo>
                  <a:pt x="0" y="0"/>
                </a:lnTo>
                <a:lnTo>
                  <a:pt x="0" y="711200"/>
                </a:lnTo>
                <a:lnTo>
                  <a:pt x="54737" y="711200"/>
                </a:lnTo>
                <a:lnTo>
                  <a:pt x="5473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0" y="558799"/>
            <a:ext cx="15113635" cy="3098800"/>
          </a:xfrm>
          <a:custGeom>
            <a:avLst/>
            <a:gdLst/>
            <a:ahLst/>
            <a:cxnLst/>
            <a:rect l="l" t="t" r="r" b="b"/>
            <a:pathLst>
              <a:path w="15113635" h="3098800">
                <a:moveTo>
                  <a:pt x="15113508" y="2324100"/>
                </a:moveTo>
                <a:lnTo>
                  <a:pt x="9900666" y="2324100"/>
                </a:lnTo>
                <a:lnTo>
                  <a:pt x="9900666" y="1612900"/>
                </a:lnTo>
                <a:lnTo>
                  <a:pt x="9846056" y="1612900"/>
                </a:lnTo>
                <a:lnTo>
                  <a:pt x="9846056" y="2324100"/>
                </a:lnTo>
                <a:lnTo>
                  <a:pt x="9126220" y="2324100"/>
                </a:lnTo>
                <a:lnTo>
                  <a:pt x="9126220" y="1612900"/>
                </a:lnTo>
                <a:lnTo>
                  <a:pt x="9846056" y="1612900"/>
                </a:lnTo>
                <a:lnTo>
                  <a:pt x="9846056" y="1549400"/>
                </a:lnTo>
                <a:lnTo>
                  <a:pt x="9126220" y="1549400"/>
                </a:lnTo>
                <a:lnTo>
                  <a:pt x="9126220" y="838200"/>
                </a:lnTo>
                <a:lnTo>
                  <a:pt x="9846056" y="838200"/>
                </a:lnTo>
                <a:lnTo>
                  <a:pt x="9846056" y="774700"/>
                </a:lnTo>
                <a:lnTo>
                  <a:pt x="9126220" y="774700"/>
                </a:lnTo>
                <a:lnTo>
                  <a:pt x="9126220" y="63500"/>
                </a:lnTo>
                <a:lnTo>
                  <a:pt x="9846056" y="63500"/>
                </a:lnTo>
                <a:lnTo>
                  <a:pt x="9846056" y="0"/>
                </a:lnTo>
                <a:lnTo>
                  <a:pt x="9071610" y="0"/>
                </a:lnTo>
                <a:lnTo>
                  <a:pt x="9071610" y="63500"/>
                </a:lnTo>
                <a:lnTo>
                  <a:pt x="9071610" y="774700"/>
                </a:lnTo>
                <a:lnTo>
                  <a:pt x="9071610" y="838200"/>
                </a:lnTo>
                <a:lnTo>
                  <a:pt x="9071610" y="1549400"/>
                </a:lnTo>
                <a:lnTo>
                  <a:pt x="9071610" y="1612900"/>
                </a:lnTo>
                <a:lnTo>
                  <a:pt x="9071610" y="2324100"/>
                </a:lnTo>
                <a:lnTo>
                  <a:pt x="8351774" y="2324100"/>
                </a:lnTo>
                <a:lnTo>
                  <a:pt x="8351774" y="1612900"/>
                </a:lnTo>
                <a:lnTo>
                  <a:pt x="9071610" y="1612900"/>
                </a:lnTo>
                <a:lnTo>
                  <a:pt x="9071610" y="1549400"/>
                </a:lnTo>
                <a:lnTo>
                  <a:pt x="8351774" y="1549400"/>
                </a:lnTo>
                <a:lnTo>
                  <a:pt x="8351774" y="838200"/>
                </a:lnTo>
                <a:lnTo>
                  <a:pt x="9071610" y="838200"/>
                </a:lnTo>
                <a:lnTo>
                  <a:pt x="9071610" y="774700"/>
                </a:lnTo>
                <a:lnTo>
                  <a:pt x="8351774" y="774700"/>
                </a:lnTo>
                <a:lnTo>
                  <a:pt x="8351774" y="63500"/>
                </a:lnTo>
                <a:lnTo>
                  <a:pt x="9071610" y="63500"/>
                </a:lnTo>
                <a:lnTo>
                  <a:pt x="9071610" y="0"/>
                </a:lnTo>
                <a:lnTo>
                  <a:pt x="8297164" y="0"/>
                </a:lnTo>
                <a:lnTo>
                  <a:pt x="8297164" y="63500"/>
                </a:lnTo>
                <a:lnTo>
                  <a:pt x="8297164" y="774700"/>
                </a:lnTo>
                <a:lnTo>
                  <a:pt x="8297164" y="838200"/>
                </a:lnTo>
                <a:lnTo>
                  <a:pt x="8297164" y="1549400"/>
                </a:lnTo>
                <a:lnTo>
                  <a:pt x="8297164" y="1612900"/>
                </a:lnTo>
                <a:lnTo>
                  <a:pt x="8297164" y="2324100"/>
                </a:lnTo>
                <a:lnTo>
                  <a:pt x="7577328" y="2324100"/>
                </a:lnTo>
                <a:lnTo>
                  <a:pt x="7577328" y="1612900"/>
                </a:lnTo>
                <a:lnTo>
                  <a:pt x="8297164" y="1612900"/>
                </a:lnTo>
                <a:lnTo>
                  <a:pt x="8297164" y="1549400"/>
                </a:lnTo>
                <a:lnTo>
                  <a:pt x="7577328" y="1549400"/>
                </a:lnTo>
                <a:lnTo>
                  <a:pt x="7577328" y="838200"/>
                </a:lnTo>
                <a:lnTo>
                  <a:pt x="8297164" y="838200"/>
                </a:lnTo>
                <a:lnTo>
                  <a:pt x="8297164" y="774700"/>
                </a:lnTo>
                <a:lnTo>
                  <a:pt x="7577328" y="774700"/>
                </a:lnTo>
                <a:lnTo>
                  <a:pt x="7577328" y="63500"/>
                </a:lnTo>
                <a:lnTo>
                  <a:pt x="8297164" y="63500"/>
                </a:lnTo>
                <a:lnTo>
                  <a:pt x="8297164" y="0"/>
                </a:lnTo>
                <a:lnTo>
                  <a:pt x="7522718" y="0"/>
                </a:lnTo>
                <a:lnTo>
                  <a:pt x="7522718" y="63500"/>
                </a:lnTo>
                <a:lnTo>
                  <a:pt x="7522718" y="774700"/>
                </a:lnTo>
                <a:lnTo>
                  <a:pt x="7522718" y="838200"/>
                </a:lnTo>
                <a:lnTo>
                  <a:pt x="7522718" y="1549400"/>
                </a:lnTo>
                <a:lnTo>
                  <a:pt x="7522718" y="1612900"/>
                </a:lnTo>
                <a:lnTo>
                  <a:pt x="7522718" y="2324100"/>
                </a:lnTo>
                <a:lnTo>
                  <a:pt x="6802755" y="2324100"/>
                </a:lnTo>
                <a:lnTo>
                  <a:pt x="6802755" y="1612900"/>
                </a:lnTo>
                <a:lnTo>
                  <a:pt x="7522718" y="1612900"/>
                </a:lnTo>
                <a:lnTo>
                  <a:pt x="7522718" y="1549400"/>
                </a:lnTo>
                <a:lnTo>
                  <a:pt x="6802755" y="1549400"/>
                </a:lnTo>
                <a:lnTo>
                  <a:pt x="6802755" y="838200"/>
                </a:lnTo>
                <a:lnTo>
                  <a:pt x="7522718" y="838200"/>
                </a:lnTo>
                <a:lnTo>
                  <a:pt x="7522718" y="774700"/>
                </a:lnTo>
                <a:lnTo>
                  <a:pt x="6802755" y="774700"/>
                </a:lnTo>
                <a:lnTo>
                  <a:pt x="6802755" y="63500"/>
                </a:lnTo>
                <a:lnTo>
                  <a:pt x="7522718" y="63500"/>
                </a:lnTo>
                <a:lnTo>
                  <a:pt x="7522718" y="0"/>
                </a:lnTo>
                <a:lnTo>
                  <a:pt x="6748018" y="0"/>
                </a:lnTo>
                <a:lnTo>
                  <a:pt x="6748018" y="63500"/>
                </a:lnTo>
                <a:lnTo>
                  <a:pt x="6748018" y="774700"/>
                </a:lnTo>
                <a:lnTo>
                  <a:pt x="6748018" y="838200"/>
                </a:lnTo>
                <a:lnTo>
                  <a:pt x="6748018" y="1549400"/>
                </a:lnTo>
                <a:lnTo>
                  <a:pt x="6748018" y="1612900"/>
                </a:lnTo>
                <a:lnTo>
                  <a:pt x="6748018" y="2324100"/>
                </a:lnTo>
                <a:lnTo>
                  <a:pt x="6028309" y="2324100"/>
                </a:lnTo>
                <a:lnTo>
                  <a:pt x="6028309" y="1612900"/>
                </a:lnTo>
                <a:lnTo>
                  <a:pt x="6748018" y="1612900"/>
                </a:lnTo>
                <a:lnTo>
                  <a:pt x="6748018" y="1549400"/>
                </a:lnTo>
                <a:lnTo>
                  <a:pt x="6028309" y="1549400"/>
                </a:lnTo>
                <a:lnTo>
                  <a:pt x="6028309" y="838200"/>
                </a:lnTo>
                <a:lnTo>
                  <a:pt x="6748018" y="838200"/>
                </a:lnTo>
                <a:lnTo>
                  <a:pt x="6748018" y="774700"/>
                </a:lnTo>
                <a:lnTo>
                  <a:pt x="6028309" y="774700"/>
                </a:lnTo>
                <a:lnTo>
                  <a:pt x="6028309" y="63500"/>
                </a:lnTo>
                <a:lnTo>
                  <a:pt x="6748018" y="63500"/>
                </a:lnTo>
                <a:lnTo>
                  <a:pt x="6748018" y="0"/>
                </a:lnTo>
                <a:lnTo>
                  <a:pt x="5973572" y="0"/>
                </a:lnTo>
                <a:lnTo>
                  <a:pt x="5973572" y="63500"/>
                </a:lnTo>
                <a:lnTo>
                  <a:pt x="5973572" y="774700"/>
                </a:lnTo>
                <a:lnTo>
                  <a:pt x="5973572" y="838200"/>
                </a:lnTo>
                <a:lnTo>
                  <a:pt x="5973572" y="1549400"/>
                </a:lnTo>
                <a:lnTo>
                  <a:pt x="5973572" y="1612900"/>
                </a:lnTo>
                <a:lnTo>
                  <a:pt x="5973572" y="2324100"/>
                </a:lnTo>
                <a:lnTo>
                  <a:pt x="5253863" y="2324100"/>
                </a:lnTo>
                <a:lnTo>
                  <a:pt x="5253863" y="1612900"/>
                </a:lnTo>
                <a:lnTo>
                  <a:pt x="5973572" y="1612900"/>
                </a:lnTo>
                <a:lnTo>
                  <a:pt x="5973572" y="1549400"/>
                </a:lnTo>
                <a:lnTo>
                  <a:pt x="5253863" y="1549400"/>
                </a:lnTo>
                <a:lnTo>
                  <a:pt x="5253863" y="838200"/>
                </a:lnTo>
                <a:lnTo>
                  <a:pt x="5973572" y="838200"/>
                </a:lnTo>
                <a:lnTo>
                  <a:pt x="5973572" y="774700"/>
                </a:lnTo>
                <a:lnTo>
                  <a:pt x="5253863" y="774700"/>
                </a:lnTo>
                <a:lnTo>
                  <a:pt x="5253863" y="63500"/>
                </a:lnTo>
                <a:lnTo>
                  <a:pt x="5973572" y="63500"/>
                </a:lnTo>
                <a:lnTo>
                  <a:pt x="5973572" y="0"/>
                </a:lnTo>
                <a:lnTo>
                  <a:pt x="5199126" y="0"/>
                </a:lnTo>
                <a:lnTo>
                  <a:pt x="5199126" y="63500"/>
                </a:lnTo>
                <a:lnTo>
                  <a:pt x="5199126" y="774700"/>
                </a:lnTo>
                <a:lnTo>
                  <a:pt x="5199126" y="838200"/>
                </a:lnTo>
                <a:lnTo>
                  <a:pt x="5199126" y="1549400"/>
                </a:lnTo>
                <a:lnTo>
                  <a:pt x="5199126" y="1612900"/>
                </a:lnTo>
                <a:lnTo>
                  <a:pt x="5199126" y="2324100"/>
                </a:lnTo>
                <a:lnTo>
                  <a:pt x="4479163" y="2324100"/>
                </a:lnTo>
                <a:lnTo>
                  <a:pt x="4479163" y="1612900"/>
                </a:lnTo>
                <a:lnTo>
                  <a:pt x="5199126" y="1612900"/>
                </a:lnTo>
                <a:lnTo>
                  <a:pt x="5199126" y="1549400"/>
                </a:lnTo>
                <a:lnTo>
                  <a:pt x="4479163" y="1549400"/>
                </a:lnTo>
                <a:lnTo>
                  <a:pt x="4479163" y="838200"/>
                </a:lnTo>
                <a:lnTo>
                  <a:pt x="5199126" y="838200"/>
                </a:lnTo>
                <a:lnTo>
                  <a:pt x="5199126" y="774700"/>
                </a:lnTo>
                <a:lnTo>
                  <a:pt x="4479163" y="774700"/>
                </a:lnTo>
                <a:lnTo>
                  <a:pt x="4479163" y="63500"/>
                </a:lnTo>
                <a:lnTo>
                  <a:pt x="5199126" y="63500"/>
                </a:lnTo>
                <a:lnTo>
                  <a:pt x="5199126" y="0"/>
                </a:lnTo>
                <a:lnTo>
                  <a:pt x="4424553" y="0"/>
                </a:lnTo>
                <a:lnTo>
                  <a:pt x="4424553" y="63500"/>
                </a:lnTo>
                <a:lnTo>
                  <a:pt x="4424553" y="774700"/>
                </a:lnTo>
                <a:lnTo>
                  <a:pt x="4424553" y="838200"/>
                </a:lnTo>
                <a:lnTo>
                  <a:pt x="4424553" y="1549400"/>
                </a:lnTo>
                <a:lnTo>
                  <a:pt x="4424553" y="1612900"/>
                </a:lnTo>
                <a:lnTo>
                  <a:pt x="4424553" y="2324100"/>
                </a:lnTo>
                <a:lnTo>
                  <a:pt x="3704717" y="2324100"/>
                </a:lnTo>
                <a:lnTo>
                  <a:pt x="3704717" y="1612900"/>
                </a:lnTo>
                <a:lnTo>
                  <a:pt x="4424553" y="1612900"/>
                </a:lnTo>
                <a:lnTo>
                  <a:pt x="4424553" y="1549400"/>
                </a:lnTo>
                <a:lnTo>
                  <a:pt x="3704717" y="1549400"/>
                </a:lnTo>
                <a:lnTo>
                  <a:pt x="3704717" y="838200"/>
                </a:lnTo>
                <a:lnTo>
                  <a:pt x="4424553" y="838200"/>
                </a:lnTo>
                <a:lnTo>
                  <a:pt x="4424553" y="774700"/>
                </a:lnTo>
                <a:lnTo>
                  <a:pt x="3704717" y="774700"/>
                </a:lnTo>
                <a:lnTo>
                  <a:pt x="3704717" y="63500"/>
                </a:lnTo>
                <a:lnTo>
                  <a:pt x="4424553" y="63500"/>
                </a:lnTo>
                <a:lnTo>
                  <a:pt x="4424553" y="0"/>
                </a:lnTo>
                <a:lnTo>
                  <a:pt x="3650107" y="0"/>
                </a:lnTo>
                <a:lnTo>
                  <a:pt x="3650107" y="63500"/>
                </a:lnTo>
                <a:lnTo>
                  <a:pt x="3650107" y="774700"/>
                </a:lnTo>
                <a:lnTo>
                  <a:pt x="3650107" y="838200"/>
                </a:lnTo>
                <a:lnTo>
                  <a:pt x="3650107" y="1549400"/>
                </a:lnTo>
                <a:lnTo>
                  <a:pt x="3650107" y="1612900"/>
                </a:lnTo>
                <a:lnTo>
                  <a:pt x="3650107" y="2324100"/>
                </a:lnTo>
                <a:lnTo>
                  <a:pt x="2930271" y="2324100"/>
                </a:lnTo>
                <a:lnTo>
                  <a:pt x="2930271" y="1612900"/>
                </a:lnTo>
                <a:lnTo>
                  <a:pt x="3650107" y="1612900"/>
                </a:lnTo>
                <a:lnTo>
                  <a:pt x="3650107" y="1549400"/>
                </a:lnTo>
                <a:lnTo>
                  <a:pt x="2930271" y="1549400"/>
                </a:lnTo>
                <a:lnTo>
                  <a:pt x="2930271" y="838200"/>
                </a:lnTo>
                <a:lnTo>
                  <a:pt x="3650107" y="838200"/>
                </a:lnTo>
                <a:lnTo>
                  <a:pt x="3650107" y="774700"/>
                </a:lnTo>
                <a:lnTo>
                  <a:pt x="2930271" y="774700"/>
                </a:lnTo>
                <a:lnTo>
                  <a:pt x="2930271" y="63500"/>
                </a:lnTo>
                <a:lnTo>
                  <a:pt x="3650107" y="63500"/>
                </a:lnTo>
                <a:lnTo>
                  <a:pt x="3650107" y="0"/>
                </a:lnTo>
                <a:lnTo>
                  <a:pt x="2875661" y="0"/>
                </a:lnTo>
                <a:lnTo>
                  <a:pt x="2875661" y="63500"/>
                </a:lnTo>
                <a:lnTo>
                  <a:pt x="2875661" y="774700"/>
                </a:lnTo>
                <a:lnTo>
                  <a:pt x="2875661" y="838200"/>
                </a:lnTo>
                <a:lnTo>
                  <a:pt x="2875661" y="1549400"/>
                </a:lnTo>
                <a:lnTo>
                  <a:pt x="2875661" y="1612900"/>
                </a:lnTo>
                <a:lnTo>
                  <a:pt x="2875661" y="2324100"/>
                </a:lnTo>
                <a:lnTo>
                  <a:pt x="2155825" y="2324100"/>
                </a:lnTo>
                <a:lnTo>
                  <a:pt x="2155825" y="1612900"/>
                </a:lnTo>
                <a:lnTo>
                  <a:pt x="2875661" y="1612900"/>
                </a:lnTo>
                <a:lnTo>
                  <a:pt x="2875661" y="1549400"/>
                </a:lnTo>
                <a:lnTo>
                  <a:pt x="2155825" y="1549400"/>
                </a:lnTo>
                <a:lnTo>
                  <a:pt x="2155825" y="838200"/>
                </a:lnTo>
                <a:lnTo>
                  <a:pt x="2875661" y="838200"/>
                </a:lnTo>
                <a:lnTo>
                  <a:pt x="2875661" y="774700"/>
                </a:lnTo>
                <a:lnTo>
                  <a:pt x="2155825" y="774700"/>
                </a:lnTo>
                <a:lnTo>
                  <a:pt x="2155825" y="63500"/>
                </a:lnTo>
                <a:lnTo>
                  <a:pt x="2875661" y="63500"/>
                </a:lnTo>
                <a:lnTo>
                  <a:pt x="2875661" y="0"/>
                </a:lnTo>
                <a:lnTo>
                  <a:pt x="2101215" y="0"/>
                </a:lnTo>
                <a:lnTo>
                  <a:pt x="2101215" y="63500"/>
                </a:lnTo>
                <a:lnTo>
                  <a:pt x="2101215" y="774700"/>
                </a:lnTo>
                <a:lnTo>
                  <a:pt x="2101215" y="838200"/>
                </a:lnTo>
                <a:lnTo>
                  <a:pt x="2101215" y="1549400"/>
                </a:lnTo>
                <a:lnTo>
                  <a:pt x="2101215" y="1612900"/>
                </a:lnTo>
                <a:lnTo>
                  <a:pt x="2101215" y="2324100"/>
                </a:lnTo>
                <a:lnTo>
                  <a:pt x="1381125" y="2324100"/>
                </a:lnTo>
                <a:lnTo>
                  <a:pt x="1381125" y="1612900"/>
                </a:lnTo>
                <a:lnTo>
                  <a:pt x="2101215" y="1612900"/>
                </a:lnTo>
                <a:lnTo>
                  <a:pt x="2101215" y="1549400"/>
                </a:lnTo>
                <a:lnTo>
                  <a:pt x="1381125" y="1549400"/>
                </a:lnTo>
                <a:lnTo>
                  <a:pt x="1381125" y="838200"/>
                </a:lnTo>
                <a:lnTo>
                  <a:pt x="2101215" y="838200"/>
                </a:lnTo>
                <a:lnTo>
                  <a:pt x="2101215" y="774700"/>
                </a:lnTo>
                <a:lnTo>
                  <a:pt x="1381125" y="774700"/>
                </a:lnTo>
                <a:lnTo>
                  <a:pt x="1381125" y="63500"/>
                </a:lnTo>
                <a:lnTo>
                  <a:pt x="2101215" y="63500"/>
                </a:lnTo>
                <a:lnTo>
                  <a:pt x="2101215" y="0"/>
                </a:lnTo>
                <a:lnTo>
                  <a:pt x="1326515" y="0"/>
                </a:lnTo>
                <a:lnTo>
                  <a:pt x="1326515" y="63500"/>
                </a:lnTo>
                <a:lnTo>
                  <a:pt x="1326515" y="774700"/>
                </a:lnTo>
                <a:lnTo>
                  <a:pt x="1326515" y="838200"/>
                </a:lnTo>
                <a:lnTo>
                  <a:pt x="1326515" y="1549400"/>
                </a:lnTo>
                <a:lnTo>
                  <a:pt x="1326515" y="1612900"/>
                </a:lnTo>
                <a:lnTo>
                  <a:pt x="1326515" y="2324100"/>
                </a:lnTo>
                <a:lnTo>
                  <a:pt x="606742" y="2324100"/>
                </a:lnTo>
                <a:lnTo>
                  <a:pt x="606742" y="1612900"/>
                </a:lnTo>
                <a:lnTo>
                  <a:pt x="1326515" y="1612900"/>
                </a:lnTo>
                <a:lnTo>
                  <a:pt x="1326515" y="1549400"/>
                </a:lnTo>
                <a:lnTo>
                  <a:pt x="0" y="1549400"/>
                </a:lnTo>
                <a:lnTo>
                  <a:pt x="0" y="1612900"/>
                </a:lnTo>
                <a:lnTo>
                  <a:pt x="552094" y="1612900"/>
                </a:lnTo>
                <a:lnTo>
                  <a:pt x="552094" y="2324100"/>
                </a:lnTo>
                <a:lnTo>
                  <a:pt x="0" y="2324100"/>
                </a:lnTo>
                <a:lnTo>
                  <a:pt x="0" y="2387600"/>
                </a:lnTo>
                <a:lnTo>
                  <a:pt x="5973572" y="2387600"/>
                </a:lnTo>
                <a:lnTo>
                  <a:pt x="5973572" y="3098800"/>
                </a:lnTo>
                <a:lnTo>
                  <a:pt x="6028309" y="3098800"/>
                </a:lnTo>
                <a:lnTo>
                  <a:pt x="6028309" y="2387600"/>
                </a:lnTo>
                <a:lnTo>
                  <a:pt x="15113508" y="2387600"/>
                </a:lnTo>
                <a:lnTo>
                  <a:pt x="15113508" y="23241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0" y="0"/>
            <a:ext cx="15113635" cy="2883535"/>
          </a:xfrm>
          <a:custGeom>
            <a:avLst/>
            <a:gdLst/>
            <a:ahLst/>
            <a:cxnLst/>
            <a:rect l="l" t="t" r="r" b="b"/>
            <a:pathLst>
              <a:path w="15113635" h="2883535">
                <a:moveTo>
                  <a:pt x="1326515" y="558800"/>
                </a:moveTo>
                <a:lnTo>
                  <a:pt x="0" y="558800"/>
                </a:lnTo>
                <a:lnTo>
                  <a:pt x="0" y="622300"/>
                </a:lnTo>
                <a:lnTo>
                  <a:pt x="552094" y="622300"/>
                </a:lnTo>
                <a:lnTo>
                  <a:pt x="552094" y="1333500"/>
                </a:lnTo>
                <a:lnTo>
                  <a:pt x="0" y="1333500"/>
                </a:lnTo>
                <a:lnTo>
                  <a:pt x="0" y="1397000"/>
                </a:lnTo>
                <a:lnTo>
                  <a:pt x="552094" y="1397000"/>
                </a:lnTo>
                <a:lnTo>
                  <a:pt x="552094" y="2108200"/>
                </a:lnTo>
                <a:lnTo>
                  <a:pt x="0" y="2108200"/>
                </a:lnTo>
                <a:lnTo>
                  <a:pt x="0" y="2171700"/>
                </a:lnTo>
                <a:lnTo>
                  <a:pt x="1326515" y="2171700"/>
                </a:lnTo>
                <a:lnTo>
                  <a:pt x="1326515" y="2108200"/>
                </a:lnTo>
                <a:lnTo>
                  <a:pt x="606742" y="2108200"/>
                </a:lnTo>
                <a:lnTo>
                  <a:pt x="606742" y="1397000"/>
                </a:lnTo>
                <a:lnTo>
                  <a:pt x="1326515" y="1397000"/>
                </a:lnTo>
                <a:lnTo>
                  <a:pt x="1326515" y="1333500"/>
                </a:lnTo>
                <a:lnTo>
                  <a:pt x="606742" y="1333500"/>
                </a:lnTo>
                <a:lnTo>
                  <a:pt x="606742" y="622300"/>
                </a:lnTo>
                <a:lnTo>
                  <a:pt x="1326515" y="622300"/>
                </a:lnTo>
                <a:lnTo>
                  <a:pt x="1326515" y="558800"/>
                </a:lnTo>
                <a:close/>
              </a:path>
              <a:path w="15113635" h="2883535">
                <a:moveTo>
                  <a:pt x="10675366" y="2171954"/>
                </a:moveTo>
                <a:lnTo>
                  <a:pt x="10620629" y="2171954"/>
                </a:lnTo>
                <a:lnTo>
                  <a:pt x="10620629" y="2883154"/>
                </a:lnTo>
                <a:lnTo>
                  <a:pt x="10675366" y="2883154"/>
                </a:lnTo>
                <a:lnTo>
                  <a:pt x="10675366" y="2171954"/>
                </a:lnTo>
                <a:close/>
              </a:path>
              <a:path w="15113635" h="2883535">
                <a:moveTo>
                  <a:pt x="11449812" y="2171954"/>
                </a:moveTo>
                <a:lnTo>
                  <a:pt x="11395202" y="2171954"/>
                </a:lnTo>
                <a:lnTo>
                  <a:pt x="11395202" y="2883154"/>
                </a:lnTo>
                <a:lnTo>
                  <a:pt x="11449812" y="2883154"/>
                </a:lnTo>
                <a:lnTo>
                  <a:pt x="11449812" y="2171954"/>
                </a:lnTo>
                <a:close/>
              </a:path>
              <a:path w="15113635" h="2883535">
                <a:moveTo>
                  <a:pt x="12224512" y="2171954"/>
                </a:moveTo>
                <a:lnTo>
                  <a:pt x="12169775" y="2171954"/>
                </a:lnTo>
                <a:lnTo>
                  <a:pt x="12169775" y="2883154"/>
                </a:lnTo>
                <a:lnTo>
                  <a:pt x="12224512" y="2883154"/>
                </a:lnTo>
                <a:lnTo>
                  <a:pt x="12224512" y="2171954"/>
                </a:lnTo>
                <a:close/>
              </a:path>
              <a:path w="15113635" h="2883535">
                <a:moveTo>
                  <a:pt x="12998831" y="2171954"/>
                </a:moveTo>
                <a:lnTo>
                  <a:pt x="12944221" y="2171954"/>
                </a:lnTo>
                <a:lnTo>
                  <a:pt x="12944221" y="2883154"/>
                </a:lnTo>
                <a:lnTo>
                  <a:pt x="12998831" y="2883154"/>
                </a:lnTo>
                <a:lnTo>
                  <a:pt x="12998831" y="2171954"/>
                </a:lnTo>
                <a:close/>
              </a:path>
              <a:path w="15113635" h="2883535">
                <a:moveTo>
                  <a:pt x="13773277" y="2171954"/>
                </a:moveTo>
                <a:lnTo>
                  <a:pt x="13718667" y="2171954"/>
                </a:lnTo>
                <a:lnTo>
                  <a:pt x="13718667" y="2883154"/>
                </a:lnTo>
                <a:lnTo>
                  <a:pt x="13773277" y="2883154"/>
                </a:lnTo>
                <a:lnTo>
                  <a:pt x="13773277" y="2171954"/>
                </a:lnTo>
                <a:close/>
              </a:path>
              <a:path w="15113635" h="2883535">
                <a:moveTo>
                  <a:pt x="14547977" y="2171954"/>
                </a:moveTo>
                <a:lnTo>
                  <a:pt x="14493367" y="2171954"/>
                </a:lnTo>
                <a:lnTo>
                  <a:pt x="14493367" y="2883154"/>
                </a:lnTo>
                <a:lnTo>
                  <a:pt x="14547977" y="2883154"/>
                </a:lnTo>
                <a:lnTo>
                  <a:pt x="14547977" y="2171954"/>
                </a:lnTo>
                <a:close/>
              </a:path>
              <a:path w="15113635" h="2883535">
                <a:moveTo>
                  <a:pt x="15113508" y="558800"/>
                </a:moveTo>
                <a:lnTo>
                  <a:pt x="14547977" y="558800"/>
                </a:lnTo>
                <a:lnTo>
                  <a:pt x="14547977" y="0"/>
                </a:lnTo>
                <a:lnTo>
                  <a:pt x="14493367" y="0"/>
                </a:lnTo>
                <a:lnTo>
                  <a:pt x="14493367" y="2108200"/>
                </a:lnTo>
                <a:lnTo>
                  <a:pt x="13773277" y="2108200"/>
                </a:lnTo>
                <a:lnTo>
                  <a:pt x="13773277" y="1397000"/>
                </a:lnTo>
                <a:lnTo>
                  <a:pt x="14493367" y="1397000"/>
                </a:lnTo>
                <a:lnTo>
                  <a:pt x="14493367" y="1333500"/>
                </a:lnTo>
                <a:lnTo>
                  <a:pt x="13773277" y="1333500"/>
                </a:lnTo>
                <a:lnTo>
                  <a:pt x="13773277" y="622300"/>
                </a:lnTo>
                <a:lnTo>
                  <a:pt x="14493367" y="622300"/>
                </a:lnTo>
                <a:lnTo>
                  <a:pt x="14493367" y="558800"/>
                </a:lnTo>
                <a:lnTo>
                  <a:pt x="13718667" y="558800"/>
                </a:lnTo>
                <a:lnTo>
                  <a:pt x="13718667" y="622300"/>
                </a:lnTo>
                <a:lnTo>
                  <a:pt x="13718667" y="1333500"/>
                </a:lnTo>
                <a:lnTo>
                  <a:pt x="13718667" y="1397000"/>
                </a:lnTo>
                <a:lnTo>
                  <a:pt x="13718667" y="2108200"/>
                </a:lnTo>
                <a:lnTo>
                  <a:pt x="12998831" y="2108200"/>
                </a:lnTo>
                <a:lnTo>
                  <a:pt x="12998831" y="1397000"/>
                </a:lnTo>
                <a:lnTo>
                  <a:pt x="13718667" y="1397000"/>
                </a:lnTo>
                <a:lnTo>
                  <a:pt x="13718667" y="1333500"/>
                </a:lnTo>
                <a:lnTo>
                  <a:pt x="12998831" y="1333500"/>
                </a:lnTo>
                <a:lnTo>
                  <a:pt x="12998831" y="622300"/>
                </a:lnTo>
                <a:lnTo>
                  <a:pt x="13718667" y="622300"/>
                </a:lnTo>
                <a:lnTo>
                  <a:pt x="13718667" y="558800"/>
                </a:lnTo>
                <a:lnTo>
                  <a:pt x="12944221" y="558800"/>
                </a:lnTo>
                <a:lnTo>
                  <a:pt x="12944221" y="622300"/>
                </a:lnTo>
                <a:lnTo>
                  <a:pt x="12944221" y="1333500"/>
                </a:lnTo>
                <a:lnTo>
                  <a:pt x="12944221" y="1397000"/>
                </a:lnTo>
                <a:lnTo>
                  <a:pt x="12944221" y="2108200"/>
                </a:lnTo>
                <a:lnTo>
                  <a:pt x="12224512" y="2108200"/>
                </a:lnTo>
                <a:lnTo>
                  <a:pt x="12224512" y="1397000"/>
                </a:lnTo>
                <a:lnTo>
                  <a:pt x="12944221" y="1397000"/>
                </a:lnTo>
                <a:lnTo>
                  <a:pt x="12944221" y="1333500"/>
                </a:lnTo>
                <a:lnTo>
                  <a:pt x="12224512" y="1333500"/>
                </a:lnTo>
                <a:lnTo>
                  <a:pt x="12224512" y="622300"/>
                </a:lnTo>
                <a:lnTo>
                  <a:pt x="12944221" y="622300"/>
                </a:lnTo>
                <a:lnTo>
                  <a:pt x="12944221" y="558800"/>
                </a:lnTo>
                <a:lnTo>
                  <a:pt x="12169775" y="558800"/>
                </a:lnTo>
                <a:lnTo>
                  <a:pt x="12169775" y="622300"/>
                </a:lnTo>
                <a:lnTo>
                  <a:pt x="12169775" y="1333500"/>
                </a:lnTo>
                <a:lnTo>
                  <a:pt x="12169775" y="1397000"/>
                </a:lnTo>
                <a:lnTo>
                  <a:pt x="12169775" y="2108200"/>
                </a:lnTo>
                <a:lnTo>
                  <a:pt x="11449812" y="2108200"/>
                </a:lnTo>
                <a:lnTo>
                  <a:pt x="11449812" y="1397000"/>
                </a:lnTo>
                <a:lnTo>
                  <a:pt x="12169775" y="1397000"/>
                </a:lnTo>
                <a:lnTo>
                  <a:pt x="12169775" y="1333500"/>
                </a:lnTo>
                <a:lnTo>
                  <a:pt x="11449812" y="1333500"/>
                </a:lnTo>
                <a:lnTo>
                  <a:pt x="11449812" y="622300"/>
                </a:lnTo>
                <a:lnTo>
                  <a:pt x="12169775" y="622300"/>
                </a:lnTo>
                <a:lnTo>
                  <a:pt x="12169775" y="558800"/>
                </a:lnTo>
                <a:lnTo>
                  <a:pt x="11395202" y="558800"/>
                </a:lnTo>
                <a:lnTo>
                  <a:pt x="11395202" y="622300"/>
                </a:lnTo>
                <a:lnTo>
                  <a:pt x="11395202" y="1333500"/>
                </a:lnTo>
                <a:lnTo>
                  <a:pt x="11395202" y="1397000"/>
                </a:lnTo>
                <a:lnTo>
                  <a:pt x="11395202" y="2108200"/>
                </a:lnTo>
                <a:lnTo>
                  <a:pt x="10675366" y="2108200"/>
                </a:lnTo>
                <a:lnTo>
                  <a:pt x="10675366" y="1397000"/>
                </a:lnTo>
                <a:lnTo>
                  <a:pt x="11395202" y="1397000"/>
                </a:lnTo>
                <a:lnTo>
                  <a:pt x="11395202" y="1333500"/>
                </a:lnTo>
                <a:lnTo>
                  <a:pt x="10675366" y="1333500"/>
                </a:lnTo>
                <a:lnTo>
                  <a:pt x="10675366" y="622300"/>
                </a:lnTo>
                <a:lnTo>
                  <a:pt x="11395202" y="622300"/>
                </a:lnTo>
                <a:lnTo>
                  <a:pt x="11395202" y="558800"/>
                </a:lnTo>
                <a:lnTo>
                  <a:pt x="10620629" y="558800"/>
                </a:lnTo>
                <a:lnTo>
                  <a:pt x="10620629" y="622300"/>
                </a:lnTo>
                <a:lnTo>
                  <a:pt x="10620629" y="1333500"/>
                </a:lnTo>
                <a:lnTo>
                  <a:pt x="10620629" y="1397000"/>
                </a:lnTo>
                <a:lnTo>
                  <a:pt x="10620629" y="2108200"/>
                </a:lnTo>
                <a:lnTo>
                  <a:pt x="9900666" y="2108200"/>
                </a:lnTo>
                <a:lnTo>
                  <a:pt x="9900666" y="1397000"/>
                </a:lnTo>
                <a:lnTo>
                  <a:pt x="10620629" y="1397000"/>
                </a:lnTo>
                <a:lnTo>
                  <a:pt x="10620629" y="1333500"/>
                </a:lnTo>
                <a:lnTo>
                  <a:pt x="9900666" y="1333500"/>
                </a:lnTo>
                <a:lnTo>
                  <a:pt x="9900666" y="622300"/>
                </a:lnTo>
                <a:lnTo>
                  <a:pt x="10620629" y="622300"/>
                </a:lnTo>
                <a:lnTo>
                  <a:pt x="10620629" y="558800"/>
                </a:lnTo>
                <a:lnTo>
                  <a:pt x="9846056" y="558800"/>
                </a:lnTo>
                <a:lnTo>
                  <a:pt x="9846056" y="622300"/>
                </a:lnTo>
                <a:lnTo>
                  <a:pt x="9846056" y="1333500"/>
                </a:lnTo>
                <a:lnTo>
                  <a:pt x="9846056" y="1397000"/>
                </a:lnTo>
                <a:lnTo>
                  <a:pt x="9846056" y="2108200"/>
                </a:lnTo>
                <a:lnTo>
                  <a:pt x="9846056" y="2171700"/>
                </a:lnTo>
                <a:lnTo>
                  <a:pt x="15113508" y="2171700"/>
                </a:lnTo>
                <a:lnTo>
                  <a:pt x="15113508" y="2108200"/>
                </a:lnTo>
                <a:lnTo>
                  <a:pt x="14547977" y="2108200"/>
                </a:lnTo>
                <a:lnTo>
                  <a:pt x="14547977" y="1397000"/>
                </a:lnTo>
                <a:lnTo>
                  <a:pt x="15113508" y="1397000"/>
                </a:lnTo>
                <a:lnTo>
                  <a:pt x="15113508" y="1333500"/>
                </a:lnTo>
                <a:lnTo>
                  <a:pt x="14547977" y="1333500"/>
                </a:lnTo>
                <a:lnTo>
                  <a:pt x="14547977" y="622300"/>
                </a:lnTo>
                <a:lnTo>
                  <a:pt x="15113508" y="622300"/>
                </a:lnTo>
                <a:lnTo>
                  <a:pt x="15113508" y="5588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552094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648" y="0"/>
                </a:moveTo>
                <a:lnTo>
                  <a:pt x="0" y="0"/>
                </a:lnTo>
                <a:lnTo>
                  <a:pt x="0" y="711200"/>
                </a:lnTo>
                <a:lnTo>
                  <a:pt x="54648" y="711200"/>
                </a:lnTo>
                <a:lnTo>
                  <a:pt x="5464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1326514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2101214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2875660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3650107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4424553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5199126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7" y="0"/>
                </a:moveTo>
                <a:lnTo>
                  <a:pt x="0" y="0"/>
                </a:lnTo>
                <a:lnTo>
                  <a:pt x="0" y="711200"/>
                </a:lnTo>
                <a:lnTo>
                  <a:pt x="54737" y="711200"/>
                </a:lnTo>
                <a:lnTo>
                  <a:pt x="5473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5973571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7" y="0"/>
                </a:moveTo>
                <a:lnTo>
                  <a:pt x="0" y="0"/>
                </a:lnTo>
                <a:lnTo>
                  <a:pt x="0" y="711200"/>
                </a:lnTo>
                <a:lnTo>
                  <a:pt x="54737" y="711200"/>
                </a:lnTo>
                <a:lnTo>
                  <a:pt x="5473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6748018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5" y="0"/>
                </a:moveTo>
                <a:lnTo>
                  <a:pt x="0" y="0"/>
                </a:lnTo>
                <a:lnTo>
                  <a:pt x="0" y="711200"/>
                </a:lnTo>
                <a:lnTo>
                  <a:pt x="54735" y="711200"/>
                </a:lnTo>
                <a:lnTo>
                  <a:pt x="5473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7522718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8297164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9071609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9" y="0"/>
                </a:moveTo>
                <a:lnTo>
                  <a:pt x="0" y="0"/>
                </a:lnTo>
                <a:lnTo>
                  <a:pt x="0" y="711200"/>
                </a:lnTo>
                <a:lnTo>
                  <a:pt x="54609" y="711200"/>
                </a:lnTo>
                <a:lnTo>
                  <a:pt x="54609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9846056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9" y="0"/>
                </a:moveTo>
                <a:lnTo>
                  <a:pt x="0" y="0"/>
                </a:lnTo>
                <a:lnTo>
                  <a:pt x="0" y="711200"/>
                </a:lnTo>
                <a:lnTo>
                  <a:pt x="54609" y="711200"/>
                </a:lnTo>
                <a:lnTo>
                  <a:pt x="54609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10620629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6" y="0"/>
                </a:moveTo>
                <a:lnTo>
                  <a:pt x="0" y="0"/>
                </a:lnTo>
                <a:lnTo>
                  <a:pt x="0" y="711200"/>
                </a:lnTo>
                <a:lnTo>
                  <a:pt x="54736" y="711200"/>
                </a:lnTo>
                <a:lnTo>
                  <a:pt x="5473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11395202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12169775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5" y="0"/>
                </a:moveTo>
                <a:lnTo>
                  <a:pt x="0" y="0"/>
                </a:lnTo>
                <a:lnTo>
                  <a:pt x="0" y="711200"/>
                </a:lnTo>
                <a:lnTo>
                  <a:pt x="54735" y="711200"/>
                </a:lnTo>
                <a:lnTo>
                  <a:pt x="5473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12944220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0" y="2946399"/>
            <a:ext cx="15113635" cy="3035300"/>
          </a:xfrm>
          <a:custGeom>
            <a:avLst/>
            <a:gdLst/>
            <a:ahLst/>
            <a:cxnLst/>
            <a:rect l="l" t="t" r="r" b="b"/>
            <a:pathLst>
              <a:path w="15113635" h="3035300">
                <a:moveTo>
                  <a:pt x="15113508" y="2260600"/>
                </a:moveTo>
                <a:lnTo>
                  <a:pt x="12224512" y="2260600"/>
                </a:lnTo>
                <a:lnTo>
                  <a:pt x="12224512" y="1549400"/>
                </a:lnTo>
                <a:lnTo>
                  <a:pt x="12944221" y="1549400"/>
                </a:lnTo>
                <a:lnTo>
                  <a:pt x="12944221" y="1485900"/>
                </a:lnTo>
                <a:lnTo>
                  <a:pt x="12224512" y="1485900"/>
                </a:lnTo>
                <a:lnTo>
                  <a:pt x="12224512" y="774700"/>
                </a:lnTo>
                <a:lnTo>
                  <a:pt x="12944221" y="774700"/>
                </a:lnTo>
                <a:lnTo>
                  <a:pt x="12944221" y="711200"/>
                </a:lnTo>
                <a:lnTo>
                  <a:pt x="12169775" y="711200"/>
                </a:lnTo>
                <a:lnTo>
                  <a:pt x="12169775" y="774700"/>
                </a:lnTo>
                <a:lnTo>
                  <a:pt x="12169775" y="1485900"/>
                </a:lnTo>
                <a:lnTo>
                  <a:pt x="12169775" y="1549400"/>
                </a:lnTo>
                <a:lnTo>
                  <a:pt x="12169775" y="2260600"/>
                </a:lnTo>
                <a:lnTo>
                  <a:pt x="11449812" y="2260600"/>
                </a:lnTo>
                <a:lnTo>
                  <a:pt x="11449812" y="1549400"/>
                </a:lnTo>
                <a:lnTo>
                  <a:pt x="12169775" y="1549400"/>
                </a:lnTo>
                <a:lnTo>
                  <a:pt x="12169775" y="1485900"/>
                </a:lnTo>
                <a:lnTo>
                  <a:pt x="11449812" y="1485900"/>
                </a:lnTo>
                <a:lnTo>
                  <a:pt x="11449812" y="774700"/>
                </a:lnTo>
                <a:lnTo>
                  <a:pt x="12169775" y="774700"/>
                </a:lnTo>
                <a:lnTo>
                  <a:pt x="12169775" y="711200"/>
                </a:lnTo>
                <a:lnTo>
                  <a:pt x="11449812" y="711200"/>
                </a:lnTo>
                <a:lnTo>
                  <a:pt x="11449812" y="0"/>
                </a:lnTo>
                <a:lnTo>
                  <a:pt x="11395202" y="0"/>
                </a:lnTo>
                <a:lnTo>
                  <a:pt x="11395202" y="2260600"/>
                </a:lnTo>
                <a:lnTo>
                  <a:pt x="10675366" y="2260600"/>
                </a:lnTo>
                <a:lnTo>
                  <a:pt x="10675366" y="1549400"/>
                </a:lnTo>
                <a:lnTo>
                  <a:pt x="11395202" y="1549400"/>
                </a:lnTo>
                <a:lnTo>
                  <a:pt x="11395202" y="1485900"/>
                </a:lnTo>
                <a:lnTo>
                  <a:pt x="10675366" y="1485900"/>
                </a:lnTo>
                <a:lnTo>
                  <a:pt x="10675366" y="774700"/>
                </a:lnTo>
                <a:lnTo>
                  <a:pt x="11395202" y="774700"/>
                </a:lnTo>
                <a:lnTo>
                  <a:pt x="11395202" y="711200"/>
                </a:lnTo>
                <a:lnTo>
                  <a:pt x="10675366" y="711200"/>
                </a:lnTo>
                <a:lnTo>
                  <a:pt x="10675366" y="0"/>
                </a:lnTo>
                <a:lnTo>
                  <a:pt x="10620629" y="0"/>
                </a:lnTo>
                <a:lnTo>
                  <a:pt x="10620629" y="2260600"/>
                </a:lnTo>
                <a:lnTo>
                  <a:pt x="9900666" y="2260600"/>
                </a:lnTo>
                <a:lnTo>
                  <a:pt x="9900666" y="1549400"/>
                </a:lnTo>
                <a:lnTo>
                  <a:pt x="10620629" y="1549400"/>
                </a:lnTo>
                <a:lnTo>
                  <a:pt x="10620629" y="1485900"/>
                </a:lnTo>
                <a:lnTo>
                  <a:pt x="9900666" y="1485900"/>
                </a:lnTo>
                <a:lnTo>
                  <a:pt x="9900666" y="774700"/>
                </a:lnTo>
                <a:lnTo>
                  <a:pt x="10620629" y="774700"/>
                </a:lnTo>
                <a:lnTo>
                  <a:pt x="10620629" y="711200"/>
                </a:lnTo>
                <a:lnTo>
                  <a:pt x="9900666" y="711200"/>
                </a:lnTo>
                <a:lnTo>
                  <a:pt x="9900666" y="0"/>
                </a:lnTo>
                <a:lnTo>
                  <a:pt x="9846056" y="0"/>
                </a:lnTo>
                <a:lnTo>
                  <a:pt x="9846056" y="2260600"/>
                </a:lnTo>
                <a:lnTo>
                  <a:pt x="9126220" y="2260600"/>
                </a:lnTo>
                <a:lnTo>
                  <a:pt x="9126220" y="1549400"/>
                </a:lnTo>
                <a:lnTo>
                  <a:pt x="9846056" y="1549400"/>
                </a:lnTo>
                <a:lnTo>
                  <a:pt x="9846056" y="1485900"/>
                </a:lnTo>
                <a:lnTo>
                  <a:pt x="9126220" y="1485900"/>
                </a:lnTo>
                <a:lnTo>
                  <a:pt x="9126220" y="774700"/>
                </a:lnTo>
                <a:lnTo>
                  <a:pt x="9846056" y="774700"/>
                </a:lnTo>
                <a:lnTo>
                  <a:pt x="9846056" y="711200"/>
                </a:lnTo>
                <a:lnTo>
                  <a:pt x="9126220" y="711200"/>
                </a:lnTo>
                <a:lnTo>
                  <a:pt x="9126220" y="0"/>
                </a:lnTo>
                <a:lnTo>
                  <a:pt x="9071610" y="0"/>
                </a:lnTo>
                <a:lnTo>
                  <a:pt x="9071610" y="2260600"/>
                </a:lnTo>
                <a:lnTo>
                  <a:pt x="8351774" y="2260600"/>
                </a:lnTo>
                <a:lnTo>
                  <a:pt x="8351774" y="1549400"/>
                </a:lnTo>
                <a:lnTo>
                  <a:pt x="9071610" y="1549400"/>
                </a:lnTo>
                <a:lnTo>
                  <a:pt x="9071610" y="1485900"/>
                </a:lnTo>
                <a:lnTo>
                  <a:pt x="8351774" y="1485900"/>
                </a:lnTo>
                <a:lnTo>
                  <a:pt x="8351774" y="774700"/>
                </a:lnTo>
                <a:lnTo>
                  <a:pt x="9071610" y="774700"/>
                </a:lnTo>
                <a:lnTo>
                  <a:pt x="9071610" y="711200"/>
                </a:lnTo>
                <a:lnTo>
                  <a:pt x="8351774" y="711200"/>
                </a:lnTo>
                <a:lnTo>
                  <a:pt x="8351774" y="0"/>
                </a:lnTo>
                <a:lnTo>
                  <a:pt x="8297164" y="0"/>
                </a:lnTo>
                <a:lnTo>
                  <a:pt x="8297164" y="2260600"/>
                </a:lnTo>
                <a:lnTo>
                  <a:pt x="7577328" y="2260600"/>
                </a:lnTo>
                <a:lnTo>
                  <a:pt x="7577328" y="1549400"/>
                </a:lnTo>
                <a:lnTo>
                  <a:pt x="8297164" y="1549400"/>
                </a:lnTo>
                <a:lnTo>
                  <a:pt x="8297164" y="1485900"/>
                </a:lnTo>
                <a:lnTo>
                  <a:pt x="7577328" y="1485900"/>
                </a:lnTo>
                <a:lnTo>
                  <a:pt x="7577328" y="774700"/>
                </a:lnTo>
                <a:lnTo>
                  <a:pt x="8297164" y="774700"/>
                </a:lnTo>
                <a:lnTo>
                  <a:pt x="8297164" y="711200"/>
                </a:lnTo>
                <a:lnTo>
                  <a:pt x="7577328" y="711200"/>
                </a:lnTo>
                <a:lnTo>
                  <a:pt x="7577328" y="0"/>
                </a:lnTo>
                <a:lnTo>
                  <a:pt x="7522718" y="0"/>
                </a:lnTo>
                <a:lnTo>
                  <a:pt x="7522718" y="2260600"/>
                </a:lnTo>
                <a:lnTo>
                  <a:pt x="6802755" y="2260600"/>
                </a:lnTo>
                <a:lnTo>
                  <a:pt x="6802755" y="1549400"/>
                </a:lnTo>
                <a:lnTo>
                  <a:pt x="7522718" y="1549400"/>
                </a:lnTo>
                <a:lnTo>
                  <a:pt x="7522718" y="1485900"/>
                </a:lnTo>
                <a:lnTo>
                  <a:pt x="6802755" y="1485900"/>
                </a:lnTo>
                <a:lnTo>
                  <a:pt x="6802755" y="774700"/>
                </a:lnTo>
                <a:lnTo>
                  <a:pt x="7522718" y="774700"/>
                </a:lnTo>
                <a:lnTo>
                  <a:pt x="7522718" y="711200"/>
                </a:lnTo>
                <a:lnTo>
                  <a:pt x="6802755" y="711200"/>
                </a:lnTo>
                <a:lnTo>
                  <a:pt x="6802755" y="0"/>
                </a:lnTo>
                <a:lnTo>
                  <a:pt x="6748018" y="0"/>
                </a:lnTo>
                <a:lnTo>
                  <a:pt x="6748018" y="2260600"/>
                </a:lnTo>
                <a:lnTo>
                  <a:pt x="6028309" y="2260600"/>
                </a:lnTo>
                <a:lnTo>
                  <a:pt x="6028309" y="1549400"/>
                </a:lnTo>
                <a:lnTo>
                  <a:pt x="6748018" y="1549400"/>
                </a:lnTo>
                <a:lnTo>
                  <a:pt x="6748018" y="1485900"/>
                </a:lnTo>
                <a:lnTo>
                  <a:pt x="6028309" y="1485900"/>
                </a:lnTo>
                <a:lnTo>
                  <a:pt x="6028309" y="774700"/>
                </a:lnTo>
                <a:lnTo>
                  <a:pt x="6748018" y="774700"/>
                </a:lnTo>
                <a:lnTo>
                  <a:pt x="6748018" y="711200"/>
                </a:lnTo>
                <a:lnTo>
                  <a:pt x="5973572" y="711200"/>
                </a:lnTo>
                <a:lnTo>
                  <a:pt x="5973572" y="774700"/>
                </a:lnTo>
                <a:lnTo>
                  <a:pt x="5973572" y="1485900"/>
                </a:lnTo>
                <a:lnTo>
                  <a:pt x="5973572" y="1549400"/>
                </a:lnTo>
                <a:lnTo>
                  <a:pt x="5973572" y="2260600"/>
                </a:lnTo>
                <a:lnTo>
                  <a:pt x="5253863" y="2260600"/>
                </a:lnTo>
                <a:lnTo>
                  <a:pt x="5253863" y="1549400"/>
                </a:lnTo>
                <a:lnTo>
                  <a:pt x="5973572" y="1549400"/>
                </a:lnTo>
                <a:lnTo>
                  <a:pt x="5973572" y="1485900"/>
                </a:lnTo>
                <a:lnTo>
                  <a:pt x="5253863" y="1485900"/>
                </a:lnTo>
                <a:lnTo>
                  <a:pt x="5253863" y="774700"/>
                </a:lnTo>
                <a:lnTo>
                  <a:pt x="5973572" y="774700"/>
                </a:lnTo>
                <a:lnTo>
                  <a:pt x="5973572" y="711200"/>
                </a:lnTo>
                <a:lnTo>
                  <a:pt x="5199126" y="711200"/>
                </a:lnTo>
                <a:lnTo>
                  <a:pt x="5199126" y="774700"/>
                </a:lnTo>
                <a:lnTo>
                  <a:pt x="5199126" y="1485900"/>
                </a:lnTo>
                <a:lnTo>
                  <a:pt x="5199126" y="1549400"/>
                </a:lnTo>
                <a:lnTo>
                  <a:pt x="5199126" y="2260600"/>
                </a:lnTo>
                <a:lnTo>
                  <a:pt x="4479163" y="2260600"/>
                </a:lnTo>
                <a:lnTo>
                  <a:pt x="4479163" y="1549400"/>
                </a:lnTo>
                <a:lnTo>
                  <a:pt x="5199126" y="1549400"/>
                </a:lnTo>
                <a:lnTo>
                  <a:pt x="5199126" y="1485900"/>
                </a:lnTo>
                <a:lnTo>
                  <a:pt x="4479163" y="1485900"/>
                </a:lnTo>
                <a:lnTo>
                  <a:pt x="4479163" y="774700"/>
                </a:lnTo>
                <a:lnTo>
                  <a:pt x="5199126" y="774700"/>
                </a:lnTo>
                <a:lnTo>
                  <a:pt x="5199126" y="711200"/>
                </a:lnTo>
                <a:lnTo>
                  <a:pt x="4424553" y="711200"/>
                </a:lnTo>
                <a:lnTo>
                  <a:pt x="4424553" y="774700"/>
                </a:lnTo>
                <a:lnTo>
                  <a:pt x="4424553" y="1485900"/>
                </a:lnTo>
                <a:lnTo>
                  <a:pt x="4424553" y="1549400"/>
                </a:lnTo>
                <a:lnTo>
                  <a:pt x="4424553" y="2260600"/>
                </a:lnTo>
                <a:lnTo>
                  <a:pt x="3704717" y="2260600"/>
                </a:lnTo>
                <a:lnTo>
                  <a:pt x="3704717" y="1549400"/>
                </a:lnTo>
                <a:lnTo>
                  <a:pt x="4424553" y="1549400"/>
                </a:lnTo>
                <a:lnTo>
                  <a:pt x="4424553" y="1485900"/>
                </a:lnTo>
                <a:lnTo>
                  <a:pt x="3704717" y="1485900"/>
                </a:lnTo>
                <a:lnTo>
                  <a:pt x="3704717" y="774700"/>
                </a:lnTo>
                <a:lnTo>
                  <a:pt x="4424553" y="774700"/>
                </a:lnTo>
                <a:lnTo>
                  <a:pt x="4424553" y="711200"/>
                </a:lnTo>
                <a:lnTo>
                  <a:pt x="3650107" y="711200"/>
                </a:lnTo>
                <a:lnTo>
                  <a:pt x="3650107" y="774700"/>
                </a:lnTo>
                <a:lnTo>
                  <a:pt x="3650107" y="1485900"/>
                </a:lnTo>
                <a:lnTo>
                  <a:pt x="3650107" y="1549400"/>
                </a:lnTo>
                <a:lnTo>
                  <a:pt x="3650107" y="2260600"/>
                </a:lnTo>
                <a:lnTo>
                  <a:pt x="2930271" y="2260600"/>
                </a:lnTo>
                <a:lnTo>
                  <a:pt x="2930271" y="1549400"/>
                </a:lnTo>
                <a:lnTo>
                  <a:pt x="3650107" y="1549400"/>
                </a:lnTo>
                <a:lnTo>
                  <a:pt x="3650107" y="1485900"/>
                </a:lnTo>
                <a:lnTo>
                  <a:pt x="2930271" y="1485900"/>
                </a:lnTo>
                <a:lnTo>
                  <a:pt x="2930271" y="774700"/>
                </a:lnTo>
                <a:lnTo>
                  <a:pt x="3650107" y="774700"/>
                </a:lnTo>
                <a:lnTo>
                  <a:pt x="3650107" y="711200"/>
                </a:lnTo>
                <a:lnTo>
                  <a:pt x="2875661" y="711200"/>
                </a:lnTo>
                <a:lnTo>
                  <a:pt x="2875661" y="774700"/>
                </a:lnTo>
                <a:lnTo>
                  <a:pt x="2875661" y="1485900"/>
                </a:lnTo>
                <a:lnTo>
                  <a:pt x="2875661" y="1549400"/>
                </a:lnTo>
                <a:lnTo>
                  <a:pt x="2875661" y="2260600"/>
                </a:lnTo>
                <a:lnTo>
                  <a:pt x="2155825" y="2260600"/>
                </a:lnTo>
                <a:lnTo>
                  <a:pt x="2155825" y="1549400"/>
                </a:lnTo>
                <a:lnTo>
                  <a:pt x="2875661" y="1549400"/>
                </a:lnTo>
                <a:lnTo>
                  <a:pt x="2875661" y="1485900"/>
                </a:lnTo>
                <a:lnTo>
                  <a:pt x="2155825" y="1485900"/>
                </a:lnTo>
                <a:lnTo>
                  <a:pt x="2155825" y="774700"/>
                </a:lnTo>
                <a:lnTo>
                  <a:pt x="2875661" y="774700"/>
                </a:lnTo>
                <a:lnTo>
                  <a:pt x="2875661" y="711200"/>
                </a:lnTo>
                <a:lnTo>
                  <a:pt x="2101215" y="711200"/>
                </a:lnTo>
                <a:lnTo>
                  <a:pt x="2101215" y="774700"/>
                </a:lnTo>
                <a:lnTo>
                  <a:pt x="2101215" y="1485900"/>
                </a:lnTo>
                <a:lnTo>
                  <a:pt x="2101215" y="1549400"/>
                </a:lnTo>
                <a:lnTo>
                  <a:pt x="2101215" y="2260600"/>
                </a:lnTo>
                <a:lnTo>
                  <a:pt x="1381125" y="2260600"/>
                </a:lnTo>
                <a:lnTo>
                  <a:pt x="1381125" y="1549400"/>
                </a:lnTo>
                <a:lnTo>
                  <a:pt x="2101215" y="1549400"/>
                </a:lnTo>
                <a:lnTo>
                  <a:pt x="2101215" y="1485900"/>
                </a:lnTo>
                <a:lnTo>
                  <a:pt x="1381125" y="1485900"/>
                </a:lnTo>
                <a:lnTo>
                  <a:pt x="1381125" y="774700"/>
                </a:lnTo>
                <a:lnTo>
                  <a:pt x="2101215" y="774700"/>
                </a:lnTo>
                <a:lnTo>
                  <a:pt x="2101215" y="711200"/>
                </a:lnTo>
                <a:lnTo>
                  <a:pt x="1326515" y="711200"/>
                </a:lnTo>
                <a:lnTo>
                  <a:pt x="1326515" y="774700"/>
                </a:lnTo>
                <a:lnTo>
                  <a:pt x="1326515" y="1485900"/>
                </a:lnTo>
                <a:lnTo>
                  <a:pt x="1326515" y="1549400"/>
                </a:lnTo>
                <a:lnTo>
                  <a:pt x="1326515" y="2260600"/>
                </a:lnTo>
                <a:lnTo>
                  <a:pt x="606742" y="2260600"/>
                </a:lnTo>
                <a:lnTo>
                  <a:pt x="606742" y="1549400"/>
                </a:lnTo>
                <a:lnTo>
                  <a:pt x="1326515" y="1549400"/>
                </a:lnTo>
                <a:lnTo>
                  <a:pt x="1326515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552094" y="1549400"/>
                </a:lnTo>
                <a:lnTo>
                  <a:pt x="552094" y="2260600"/>
                </a:lnTo>
                <a:lnTo>
                  <a:pt x="0" y="2260600"/>
                </a:lnTo>
                <a:lnTo>
                  <a:pt x="0" y="2324100"/>
                </a:lnTo>
                <a:lnTo>
                  <a:pt x="13718667" y="2324100"/>
                </a:lnTo>
                <a:lnTo>
                  <a:pt x="13718667" y="3035300"/>
                </a:lnTo>
                <a:lnTo>
                  <a:pt x="13773277" y="3035300"/>
                </a:lnTo>
                <a:lnTo>
                  <a:pt x="13773277" y="2324100"/>
                </a:lnTo>
                <a:lnTo>
                  <a:pt x="15113508" y="2324100"/>
                </a:lnTo>
                <a:lnTo>
                  <a:pt x="15113508" y="22606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0" y="2946399"/>
            <a:ext cx="15113635" cy="2261235"/>
          </a:xfrm>
          <a:custGeom>
            <a:avLst/>
            <a:gdLst/>
            <a:ahLst/>
            <a:cxnLst/>
            <a:rect l="l" t="t" r="r" b="b"/>
            <a:pathLst>
              <a:path w="15113635" h="2261235">
                <a:moveTo>
                  <a:pt x="1326515" y="711200"/>
                </a:moveTo>
                <a:lnTo>
                  <a:pt x="0" y="711200"/>
                </a:lnTo>
                <a:lnTo>
                  <a:pt x="0" y="774700"/>
                </a:lnTo>
                <a:lnTo>
                  <a:pt x="552094" y="774700"/>
                </a:lnTo>
                <a:lnTo>
                  <a:pt x="552094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1326515" y="1549400"/>
                </a:lnTo>
                <a:lnTo>
                  <a:pt x="1326515" y="1485900"/>
                </a:lnTo>
                <a:lnTo>
                  <a:pt x="606742" y="1485900"/>
                </a:lnTo>
                <a:lnTo>
                  <a:pt x="606742" y="774700"/>
                </a:lnTo>
                <a:lnTo>
                  <a:pt x="1326515" y="774700"/>
                </a:lnTo>
                <a:lnTo>
                  <a:pt x="1326515" y="711200"/>
                </a:lnTo>
                <a:close/>
              </a:path>
              <a:path w="15113635" h="2261235">
                <a:moveTo>
                  <a:pt x="12224512" y="254"/>
                </a:moveTo>
                <a:lnTo>
                  <a:pt x="12169775" y="254"/>
                </a:lnTo>
                <a:lnTo>
                  <a:pt x="12169775" y="711454"/>
                </a:lnTo>
                <a:lnTo>
                  <a:pt x="12224512" y="711454"/>
                </a:lnTo>
                <a:lnTo>
                  <a:pt x="12224512" y="254"/>
                </a:lnTo>
                <a:close/>
              </a:path>
              <a:path w="15113635" h="2261235">
                <a:moveTo>
                  <a:pt x="13773277" y="1549654"/>
                </a:moveTo>
                <a:lnTo>
                  <a:pt x="13718667" y="1549654"/>
                </a:lnTo>
                <a:lnTo>
                  <a:pt x="13718667" y="2260854"/>
                </a:lnTo>
                <a:lnTo>
                  <a:pt x="13773277" y="2260854"/>
                </a:lnTo>
                <a:lnTo>
                  <a:pt x="13773277" y="1549654"/>
                </a:lnTo>
                <a:close/>
              </a:path>
              <a:path w="15113635" h="2261235">
                <a:moveTo>
                  <a:pt x="14547977" y="1549654"/>
                </a:moveTo>
                <a:lnTo>
                  <a:pt x="14493367" y="1549654"/>
                </a:lnTo>
                <a:lnTo>
                  <a:pt x="14493367" y="2260854"/>
                </a:lnTo>
                <a:lnTo>
                  <a:pt x="14547977" y="2260854"/>
                </a:lnTo>
                <a:lnTo>
                  <a:pt x="14547977" y="1549654"/>
                </a:lnTo>
                <a:close/>
              </a:path>
              <a:path w="15113635" h="2261235">
                <a:moveTo>
                  <a:pt x="15113508" y="711200"/>
                </a:moveTo>
                <a:lnTo>
                  <a:pt x="14547977" y="711200"/>
                </a:lnTo>
                <a:lnTo>
                  <a:pt x="14547977" y="0"/>
                </a:lnTo>
                <a:lnTo>
                  <a:pt x="14493367" y="0"/>
                </a:lnTo>
                <a:lnTo>
                  <a:pt x="14493367" y="711200"/>
                </a:lnTo>
                <a:lnTo>
                  <a:pt x="14493367" y="774700"/>
                </a:lnTo>
                <a:lnTo>
                  <a:pt x="14493367" y="1485900"/>
                </a:lnTo>
                <a:lnTo>
                  <a:pt x="13773277" y="1485900"/>
                </a:lnTo>
                <a:lnTo>
                  <a:pt x="13773277" y="774700"/>
                </a:lnTo>
                <a:lnTo>
                  <a:pt x="14493367" y="774700"/>
                </a:lnTo>
                <a:lnTo>
                  <a:pt x="14493367" y="711200"/>
                </a:lnTo>
                <a:lnTo>
                  <a:pt x="13773277" y="711200"/>
                </a:lnTo>
                <a:lnTo>
                  <a:pt x="13773277" y="0"/>
                </a:lnTo>
                <a:lnTo>
                  <a:pt x="13718667" y="0"/>
                </a:lnTo>
                <a:lnTo>
                  <a:pt x="13718667" y="711200"/>
                </a:lnTo>
                <a:lnTo>
                  <a:pt x="13718667" y="774700"/>
                </a:lnTo>
                <a:lnTo>
                  <a:pt x="13718667" y="1485900"/>
                </a:lnTo>
                <a:lnTo>
                  <a:pt x="12998831" y="1485900"/>
                </a:lnTo>
                <a:lnTo>
                  <a:pt x="12998831" y="774700"/>
                </a:lnTo>
                <a:lnTo>
                  <a:pt x="13718667" y="774700"/>
                </a:lnTo>
                <a:lnTo>
                  <a:pt x="13718667" y="711200"/>
                </a:lnTo>
                <a:lnTo>
                  <a:pt x="12998831" y="711200"/>
                </a:lnTo>
                <a:lnTo>
                  <a:pt x="12998831" y="0"/>
                </a:lnTo>
                <a:lnTo>
                  <a:pt x="12944221" y="0"/>
                </a:lnTo>
                <a:lnTo>
                  <a:pt x="12944221" y="2260600"/>
                </a:lnTo>
                <a:lnTo>
                  <a:pt x="12998831" y="2260600"/>
                </a:lnTo>
                <a:lnTo>
                  <a:pt x="12998831" y="1549400"/>
                </a:lnTo>
                <a:lnTo>
                  <a:pt x="15113508" y="1549400"/>
                </a:lnTo>
                <a:lnTo>
                  <a:pt x="15113508" y="1485900"/>
                </a:lnTo>
                <a:lnTo>
                  <a:pt x="14547977" y="1485900"/>
                </a:lnTo>
                <a:lnTo>
                  <a:pt x="14547977" y="774700"/>
                </a:lnTo>
                <a:lnTo>
                  <a:pt x="15113508" y="774700"/>
                </a:lnTo>
                <a:lnTo>
                  <a:pt x="15113508" y="7112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552094" y="83693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648" y="0"/>
                </a:moveTo>
                <a:lnTo>
                  <a:pt x="0" y="0"/>
                </a:lnTo>
                <a:lnTo>
                  <a:pt x="0" y="711200"/>
                </a:lnTo>
                <a:lnTo>
                  <a:pt x="54648" y="711200"/>
                </a:lnTo>
                <a:lnTo>
                  <a:pt x="5464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1326514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2101214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2875660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3650107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4424553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5199126" y="83693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7" y="0"/>
                </a:moveTo>
                <a:lnTo>
                  <a:pt x="0" y="0"/>
                </a:lnTo>
                <a:lnTo>
                  <a:pt x="0" y="711200"/>
                </a:lnTo>
                <a:lnTo>
                  <a:pt x="54737" y="711200"/>
                </a:lnTo>
                <a:lnTo>
                  <a:pt x="5473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g object 69"/>
          <p:cNvSpPr/>
          <p:nvPr/>
        </p:nvSpPr>
        <p:spPr>
          <a:xfrm>
            <a:off x="0" y="5981699"/>
            <a:ext cx="15113635" cy="3098800"/>
          </a:xfrm>
          <a:custGeom>
            <a:avLst/>
            <a:gdLst/>
            <a:ahLst/>
            <a:cxnLst/>
            <a:rect l="l" t="t" r="r" b="b"/>
            <a:pathLst>
              <a:path w="15113635" h="3098800">
                <a:moveTo>
                  <a:pt x="15113508" y="2324100"/>
                </a:moveTo>
                <a:lnTo>
                  <a:pt x="9900666" y="2324100"/>
                </a:lnTo>
                <a:lnTo>
                  <a:pt x="9900666" y="1612900"/>
                </a:lnTo>
                <a:lnTo>
                  <a:pt x="9846056" y="1612900"/>
                </a:lnTo>
                <a:lnTo>
                  <a:pt x="9846056" y="2324100"/>
                </a:lnTo>
                <a:lnTo>
                  <a:pt x="9126220" y="2324100"/>
                </a:lnTo>
                <a:lnTo>
                  <a:pt x="9126220" y="1612900"/>
                </a:lnTo>
                <a:lnTo>
                  <a:pt x="9846056" y="1612900"/>
                </a:lnTo>
                <a:lnTo>
                  <a:pt x="9846056" y="1549400"/>
                </a:lnTo>
                <a:lnTo>
                  <a:pt x="9126220" y="1549400"/>
                </a:lnTo>
                <a:lnTo>
                  <a:pt x="9126220" y="838200"/>
                </a:lnTo>
                <a:lnTo>
                  <a:pt x="9846056" y="838200"/>
                </a:lnTo>
                <a:lnTo>
                  <a:pt x="9846056" y="774700"/>
                </a:lnTo>
                <a:lnTo>
                  <a:pt x="9126220" y="774700"/>
                </a:lnTo>
                <a:lnTo>
                  <a:pt x="9126220" y="63500"/>
                </a:lnTo>
                <a:lnTo>
                  <a:pt x="9846056" y="63500"/>
                </a:lnTo>
                <a:lnTo>
                  <a:pt x="9846056" y="0"/>
                </a:lnTo>
                <a:lnTo>
                  <a:pt x="9071610" y="0"/>
                </a:lnTo>
                <a:lnTo>
                  <a:pt x="9071610" y="63500"/>
                </a:lnTo>
                <a:lnTo>
                  <a:pt x="9071610" y="774700"/>
                </a:lnTo>
                <a:lnTo>
                  <a:pt x="9071610" y="838200"/>
                </a:lnTo>
                <a:lnTo>
                  <a:pt x="9071610" y="1549400"/>
                </a:lnTo>
                <a:lnTo>
                  <a:pt x="9071610" y="1612900"/>
                </a:lnTo>
                <a:lnTo>
                  <a:pt x="9071610" y="2324100"/>
                </a:lnTo>
                <a:lnTo>
                  <a:pt x="8351774" y="2324100"/>
                </a:lnTo>
                <a:lnTo>
                  <a:pt x="8351774" y="1612900"/>
                </a:lnTo>
                <a:lnTo>
                  <a:pt x="9071610" y="1612900"/>
                </a:lnTo>
                <a:lnTo>
                  <a:pt x="9071610" y="1549400"/>
                </a:lnTo>
                <a:lnTo>
                  <a:pt x="8351774" y="1549400"/>
                </a:lnTo>
                <a:lnTo>
                  <a:pt x="8351774" y="838200"/>
                </a:lnTo>
                <a:lnTo>
                  <a:pt x="9071610" y="838200"/>
                </a:lnTo>
                <a:lnTo>
                  <a:pt x="9071610" y="774700"/>
                </a:lnTo>
                <a:lnTo>
                  <a:pt x="8351774" y="774700"/>
                </a:lnTo>
                <a:lnTo>
                  <a:pt x="8351774" y="63500"/>
                </a:lnTo>
                <a:lnTo>
                  <a:pt x="9071610" y="63500"/>
                </a:lnTo>
                <a:lnTo>
                  <a:pt x="9071610" y="0"/>
                </a:lnTo>
                <a:lnTo>
                  <a:pt x="8297164" y="0"/>
                </a:lnTo>
                <a:lnTo>
                  <a:pt x="8297164" y="63500"/>
                </a:lnTo>
                <a:lnTo>
                  <a:pt x="8297164" y="774700"/>
                </a:lnTo>
                <a:lnTo>
                  <a:pt x="8297164" y="838200"/>
                </a:lnTo>
                <a:lnTo>
                  <a:pt x="8297164" y="1549400"/>
                </a:lnTo>
                <a:lnTo>
                  <a:pt x="8297164" y="1612900"/>
                </a:lnTo>
                <a:lnTo>
                  <a:pt x="8297164" y="2324100"/>
                </a:lnTo>
                <a:lnTo>
                  <a:pt x="7577328" y="2324100"/>
                </a:lnTo>
                <a:lnTo>
                  <a:pt x="7577328" y="1612900"/>
                </a:lnTo>
                <a:lnTo>
                  <a:pt x="8297164" y="1612900"/>
                </a:lnTo>
                <a:lnTo>
                  <a:pt x="8297164" y="1549400"/>
                </a:lnTo>
                <a:lnTo>
                  <a:pt x="7577328" y="1549400"/>
                </a:lnTo>
                <a:lnTo>
                  <a:pt x="7577328" y="838200"/>
                </a:lnTo>
                <a:lnTo>
                  <a:pt x="8297164" y="838200"/>
                </a:lnTo>
                <a:lnTo>
                  <a:pt x="8297164" y="774700"/>
                </a:lnTo>
                <a:lnTo>
                  <a:pt x="7577328" y="774700"/>
                </a:lnTo>
                <a:lnTo>
                  <a:pt x="7577328" y="63500"/>
                </a:lnTo>
                <a:lnTo>
                  <a:pt x="8297164" y="63500"/>
                </a:lnTo>
                <a:lnTo>
                  <a:pt x="8297164" y="0"/>
                </a:lnTo>
                <a:lnTo>
                  <a:pt x="7522718" y="0"/>
                </a:lnTo>
                <a:lnTo>
                  <a:pt x="7522718" y="63500"/>
                </a:lnTo>
                <a:lnTo>
                  <a:pt x="7522718" y="774700"/>
                </a:lnTo>
                <a:lnTo>
                  <a:pt x="7522718" y="838200"/>
                </a:lnTo>
                <a:lnTo>
                  <a:pt x="7522718" y="1549400"/>
                </a:lnTo>
                <a:lnTo>
                  <a:pt x="7522718" y="1612900"/>
                </a:lnTo>
                <a:lnTo>
                  <a:pt x="7522718" y="2324100"/>
                </a:lnTo>
                <a:lnTo>
                  <a:pt x="6802755" y="2324100"/>
                </a:lnTo>
                <a:lnTo>
                  <a:pt x="6802755" y="1612900"/>
                </a:lnTo>
                <a:lnTo>
                  <a:pt x="7522718" y="1612900"/>
                </a:lnTo>
                <a:lnTo>
                  <a:pt x="7522718" y="1549400"/>
                </a:lnTo>
                <a:lnTo>
                  <a:pt x="6802755" y="1549400"/>
                </a:lnTo>
                <a:lnTo>
                  <a:pt x="6802755" y="838200"/>
                </a:lnTo>
                <a:lnTo>
                  <a:pt x="7522718" y="838200"/>
                </a:lnTo>
                <a:lnTo>
                  <a:pt x="7522718" y="774700"/>
                </a:lnTo>
                <a:lnTo>
                  <a:pt x="6802755" y="774700"/>
                </a:lnTo>
                <a:lnTo>
                  <a:pt x="6802755" y="63500"/>
                </a:lnTo>
                <a:lnTo>
                  <a:pt x="7522718" y="63500"/>
                </a:lnTo>
                <a:lnTo>
                  <a:pt x="7522718" y="0"/>
                </a:lnTo>
                <a:lnTo>
                  <a:pt x="6748018" y="0"/>
                </a:lnTo>
                <a:lnTo>
                  <a:pt x="6748018" y="63500"/>
                </a:lnTo>
                <a:lnTo>
                  <a:pt x="6748018" y="774700"/>
                </a:lnTo>
                <a:lnTo>
                  <a:pt x="6748018" y="838200"/>
                </a:lnTo>
                <a:lnTo>
                  <a:pt x="6748018" y="1549400"/>
                </a:lnTo>
                <a:lnTo>
                  <a:pt x="6748018" y="1612900"/>
                </a:lnTo>
                <a:lnTo>
                  <a:pt x="6748018" y="2324100"/>
                </a:lnTo>
                <a:lnTo>
                  <a:pt x="6028309" y="2324100"/>
                </a:lnTo>
                <a:lnTo>
                  <a:pt x="6028309" y="1612900"/>
                </a:lnTo>
                <a:lnTo>
                  <a:pt x="6748018" y="1612900"/>
                </a:lnTo>
                <a:lnTo>
                  <a:pt x="6748018" y="1549400"/>
                </a:lnTo>
                <a:lnTo>
                  <a:pt x="6028309" y="1549400"/>
                </a:lnTo>
                <a:lnTo>
                  <a:pt x="6028309" y="838200"/>
                </a:lnTo>
                <a:lnTo>
                  <a:pt x="6748018" y="838200"/>
                </a:lnTo>
                <a:lnTo>
                  <a:pt x="6748018" y="774700"/>
                </a:lnTo>
                <a:lnTo>
                  <a:pt x="6028309" y="774700"/>
                </a:lnTo>
                <a:lnTo>
                  <a:pt x="6028309" y="63500"/>
                </a:lnTo>
                <a:lnTo>
                  <a:pt x="6748018" y="63500"/>
                </a:lnTo>
                <a:lnTo>
                  <a:pt x="6748018" y="0"/>
                </a:lnTo>
                <a:lnTo>
                  <a:pt x="5973572" y="0"/>
                </a:lnTo>
                <a:lnTo>
                  <a:pt x="5973572" y="63500"/>
                </a:lnTo>
                <a:lnTo>
                  <a:pt x="5973572" y="774700"/>
                </a:lnTo>
                <a:lnTo>
                  <a:pt x="5973572" y="838200"/>
                </a:lnTo>
                <a:lnTo>
                  <a:pt x="5973572" y="1549400"/>
                </a:lnTo>
                <a:lnTo>
                  <a:pt x="5973572" y="1612900"/>
                </a:lnTo>
                <a:lnTo>
                  <a:pt x="5973572" y="2324100"/>
                </a:lnTo>
                <a:lnTo>
                  <a:pt x="5253863" y="2324100"/>
                </a:lnTo>
                <a:lnTo>
                  <a:pt x="5253863" y="1612900"/>
                </a:lnTo>
                <a:lnTo>
                  <a:pt x="5973572" y="1612900"/>
                </a:lnTo>
                <a:lnTo>
                  <a:pt x="5973572" y="1549400"/>
                </a:lnTo>
                <a:lnTo>
                  <a:pt x="5253863" y="1549400"/>
                </a:lnTo>
                <a:lnTo>
                  <a:pt x="5253863" y="838200"/>
                </a:lnTo>
                <a:lnTo>
                  <a:pt x="5973572" y="838200"/>
                </a:lnTo>
                <a:lnTo>
                  <a:pt x="5973572" y="774700"/>
                </a:lnTo>
                <a:lnTo>
                  <a:pt x="5253863" y="774700"/>
                </a:lnTo>
                <a:lnTo>
                  <a:pt x="5253863" y="63500"/>
                </a:lnTo>
                <a:lnTo>
                  <a:pt x="5973572" y="63500"/>
                </a:lnTo>
                <a:lnTo>
                  <a:pt x="5973572" y="0"/>
                </a:lnTo>
                <a:lnTo>
                  <a:pt x="5199126" y="0"/>
                </a:lnTo>
                <a:lnTo>
                  <a:pt x="5199126" y="63500"/>
                </a:lnTo>
                <a:lnTo>
                  <a:pt x="5199126" y="774700"/>
                </a:lnTo>
                <a:lnTo>
                  <a:pt x="5199126" y="838200"/>
                </a:lnTo>
                <a:lnTo>
                  <a:pt x="5199126" y="1549400"/>
                </a:lnTo>
                <a:lnTo>
                  <a:pt x="5199126" y="1612900"/>
                </a:lnTo>
                <a:lnTo>
                  <a:pt x="5199126" y="2324100"/>
                </a:lnTo>
                <a:lnTo>
                  <a:pt x="4479163" y="2324100"/>
                </a:lnTo>
                <a:lnTo>
                  <a:pt x="4479163" y="1612900"/>
                </a:lnTo>
                <a:lnTo>
                  <a:pt x="5199126" y="1612900"/>
                </a:lnTo>
                <a:lnTo>
                  <a:pt x="5199126" y="1549400"/>
                </a:lnTo>
                <a:lnTo>
                  <a:pt x="4479163" y="1549400"/>
                </a:lnTo>
                <a:lnTo>
                  <a:pt x="4479163" y="838200"/>
                </a:lnTo>
                <a:lnTo>
                  <a:pt x="5199126" y="838200"/>
                </a:lnTo>
                <a:lnTo>
                  <a:pt x="5199126" y="774700"/>
                </a:lnTo>
                <a:lnTo>
                  <a:pt x="4479163" y="774700"/>
                </a:lnTo>
                <a:lnTo>
                  <a:pt x="4479163" y="63500"/>
                </a:lnTo>
                <a:lnTo>
                  <a:pt x="5199126" y="63500"/>
                </a:lnTo>
                <a:lnTo>
                  <a:pt x="5199126" y="0"/>
                </a:lnTo>
                <a:lnTo>
                  <a:pt x="4424553" y="0"/>
                </a:lnTo>
                <a:lnTo>
                  <a:pt x="4424553" y="63500"/>
                </a:lnTo>
                <a:lnTo>
                  <a:pt x="4424553" y="774700"/>
                </a:lnTo>
                <a:lnTo>
                  <a:pt x="4424553" y="838200"/>
                </a:lnTo>
                <a:lnTo>
                  <a:pt x="4424553" y="1549400"/>
                </a:lnTo>
                <a:lnTo>
                  <a:pt x="4424553" y="1612900"/>
                </a:lnTo>
                <a:lnTo>
                  <a:pt x="4424553" y="2324100"/>
                </a:lnTo>
                <a:lnTo>
                  <a:pt x="3704717" y="2324100"/>
                </a:lnTo>
                <a:lnTo>
                  <a:pt x="3704717" y="1612900"/>
                </a:lnTo>
                <a:lnTo>
                  <a:pt x="4424553" y="1612900"/>
                </a:lnTo>
                <a:lnTo>
                  <a:pt x="4424553" y="1549400"/>
                </a:lnTo>
                <a:lnTo>
                  <a:pt x="3704717" y="1549400"/>
                </a:lnTo>
                <a:lnTo>
                  <a:pt x="3704717" y="838200"/>
                </a:lnTo>
                <a:lnTo>
                  <a:pt x="4424553" y="838200"/>
                </a:lnTo>
                <a:lnTo>
                  <a:pt x="4424553" y="774700"/>
                </a:lnTo>
                <a:lnTo>
                  <a:pt x="3704717" y="774700"/>
                </a:lnTo>
                <a:lnTo>
                  <a:pt x="3704717" y="63500"/>
                </a:lnTo>
                <a:lnTo>
                  <a:pt x="4424553" y="63500"/>
                </a:lnTo>
                <a:lnTo>
                  <a:pt x="4424553" y="0"/>
                </a:lnTo>
                <a:lnTo>
                  <a:pt x="3650107" y="0"/>
                </a:lnTo>
                <a:lnTo>
                  <a:pt x="3650107" y="63500"/>
                </a:lnTo>
                <a:lnTo>
                  <a:pt x="3650107" y="774700"/>
                </a:lnTo>
                <a:lnTo>
                  <a:pt x="3650107" y="838200"/>
                </a:lnTo>
                <a:lnTo>
                  <a:pt x="3650107" y="1549400"/>
                </a:lnTo>
                <a:lnTo>
                  <a:pt x="3650107" y="1612900"/>
                </a:lnTo>
                <a:lnTo>
                  <a:pt x="3650107" y="2324100"/>
                </a:lnTo>
                <a:lnTo>
                  <a:pt x="2930271" y="2324100"/>
                </a:lnTo>
                <a:lnTo>
                  <a:pt x="2930271" y="1612900"/>
                </a:lnTo>
                <a:lnTo>
                  <a:pt x="3650107" y="1612900"/>
                </a:lnTo>
                <a:lnTo>
                  <a:pt x="3650107" y="1549400"/>
                </a:lnTo>
                <a:lnTo>
                  <a:pt x="2930271" y="1549400"/>
                </a:lnTo>
                <a:lnTo>
                  <a:pt x="2930271" y="838200"/>
                </a:lnTo>
                <a:lnTo>
                  <a:pt x="3650107" y="838200"/>
                </a:lnTo>
                <a:lnTo>
                  <a:pt x="3650107" y="774700"/>
                </a:lnTo>
                <a:lnTo>
                  <a:pt x="2930271" y="774700"/>
                </a:lnTo>
                <a:lnTo>
                  <a:pt x="2930271" y="63500"/>
                </a:lnTo>
                <a:lnTo>
                  <a:pt x="3650107" y="63500"/>
                </a:lnTo>
                <a:lnTo>
                  <a:pt x="3650107" y="0"/>
                </a:lnTo>
                <a:lnTo>
                  <a:pt x="2875661" y="0"/>
                </a:lnTo>
                <a:lnTo>
                  <a:pt x="2875661" y="63500"/>
                </a:lnTo>
                <a:lnTo>
                  <a:pt x="2875661" y="774700"/>
                </a:lnTo>
                <a:lnTo>
                  <a:pt x="2875661" y="838200"/>
                </a:lnTo>
                <a:lnTo>
                  <a:pt x="2875661" y="1549400"/>
                </a:lnTo>
                <a:lnTo>
                  <a:pt x="2875661" y="1612900"/>
                </a:lnTo>
                <a:lnTo>
                  <a:pt x="2875661" y="2324100"/>
                </a:lnTo>
                <a:lnTo>
                  <a:pt x="2155825" y="2324100"/>
                </a:lnTo>
                <a:lnTo>
                  <a:pt x="2155825" y="1612900"/>
                </a:lnTo>
                <a:lnTo>
                  <a:pt x="2875661" y="1612900"/>
                </a:lnTo>
                <a:lnTo>
                  <a:pt x="2875661" y="1549400"/>
                </a:lnTo>
                <a:lnTo>
                  <a:pt x="2155825" y="1549400"/>
                </a:lnTo>
                <a:lnTo>
                  <a:pt x="2155825" y="838200"/>
                </a:lnTo>
                <a:lnTo>
                  <a:pt x="2875661" y="838200"/>
                </a:lnTo>
                <a:lnTo>
                  <a:pt x="2875661" y="774700"/>
                </a:lnTo>
                <a:lnTo>
                  <a:pt x="2155825" y="774700"/>
                </a:lnTo>
                <a:lnTo>
                  <a:pt x="2155825" y="63500"/>
                </a:lnTo>
                <a:lnTo>
                  <a:pt x="2875661" y="63500"/>
                </a:lnTo>
                <a:lnTo>
                  <a:pt x="2875661" y="0"/>
                </a:lnTo>
                <a:lnTo>
                  <a:pt x="2101215" y="0"/>
                </a:lnTo>
                <a:lnTo>
                  <a:pt x="2101215" y="63500"/>
                </a:lnTo>
                <a:lnTo>
                  <a:pt x="2101215" y="774700"/>
                </a:lnTo>
                <a:lnTo>
                  <a:pt x="2101215" y="838200"/>
                </a:lnTo>
                <a:lnTo>
                  <a:pt x="2101215" y="1549400"/>
                </a:lnTo>
                <a:lnTo>
                  <a:pt x="2101215" y="1612900"/>
                </a:lnTo>
                <a:lnTo>
                  <a:pt x="2101215" y="2324100"/>
                </a:lnTo>
                <a:lnTo>
                  <a:pt x="1381125" y="2324100"/>
                </a:lnTo>
                <a:lnTo>
                  <a:pt x="1381125" y="1612900"/>
                </a:lnTo>
                <a:lnTo>
                  <a:pt x="2101215" y="1612900"/>
                </a:lnTo>
                <a:lnTo>
                  <a:pt x="2101215" y="1549400"/>
                </a:lnTo>
                <a:lnTo>
                  <a:pt x="1381125" y="1549400"/>
                </a:lnTo>
                <a:lnTo>
                  <a:pt x="1381125" y="838200"/>
                </a:lnTo>
                <a:lnTo>
                  <a:pt x="2101215" y="838200"/>
                </a:lnTo>
                <a:lnTo>
                  <a:pt x="2101215" y="774700"/>
                </a:lnTo>
                <a:lnTo>
                  <a:pt x="1381125" y="774700"/>
                </a:lnTo>
                <a:lnTo>
                  <a:pt x="1381125" y="63500"/>
                </a:lnTo>
                <a:lnTo>
                  <a:pt x="2101215" y="63500"/>
                </a:lnTo>
                <a:lnTo>
                  <a:pt x="2101215" y="0"/>
                </a:lnTo>
                <a:lnTo>
                  <a:pt x="1326515" y="0"/>
                </a:lnTo>
                <a:lnTo>
                  <a:pt x="1326515" y="63500"/>
                </a:lnTo>
                <a:lnTo>
                  <a:pt x="1326515" y="774700"/>
                </a:lnTo>
                <a:lnTo>
                  <a:pt x="1326515" y="838200"/>
                </a:lnTo>
                <a:lnTo>
                  <a:pt x="1326515" y="1549400"/>
                </a:lnTo>
                <a:lnTo>
                  <a:pt x="1326515" y="1612900"/>
                </a:lnTo>
                <a:lnTo>
                  <a:pt x="1326515" y="2324100"/>
                </a:lnTo>
                <a:lnTo>
                  <a:pt x="606742" y="2324100"/>
                </a:lnTo>
                <a:lnTo>
                  <a:pt x="606742" y="1612900"/>
                </a:lnTo>
                <a:lnTo>
                  <a:pt x="1326515" y="1612900"/>
                </a:lnTo>
                <a:lnTo>
                  <a:pt x="1326515" y="1549400"/>
                </a:lnTo>
                <a:lnTo>
                  <a:pt x="0" y="1549400"/>
                </a:lnTo>
                <a:lnTo>
                  <a:pt x="0" y="1612900"/>
                </a:lnTo>
                <a:lnTo>
                  <a:pt x="552094" y="1612900"/>
                </a:lnTo>
                <a:lnTo>
                  <a:pt x="552094" y="2324100"/>
                </a:lnTo>
                <a:lnTo>
                  <a:pt x="0" y="2324100"/>
                </a:lnTo>
                <a:lnTo>
                  <a:pt x="0" y="2387600"/>
                </a:lnTo>
                <a:lnTo>
                  <a:pt x="5973572" y="2387600"/>
                </a:lnTo>
                <a:lnTo>
                  <a:pt x="5973572" y="3098800"/>
                </a:lnTo>
                <a:lnTo>
                  <a:pt x="6028309" y="3098800"/>
                </a:lnTo>
                <a:lnTo>
                  <a:pt x="6028309" y="2387600"/>
                </a:lnTo>
                <a:lnTo>
                  <a:pt x="15113508" y="2387600"/>
                </a:lnTo>
                <a:lnTo>
                  <a:pt x="15113508" y="23241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g object 70"/>
          <p:cNvSpPr/>
          <p:nvPr/>
        </p:nvSpPr>
        <p:spPr>
          <a:xfrm>
            <a:off x="0" y="5270499"/>
            <a:ext cx="15113635" cy="3035935"/>
          </a:xfrm>
          <a:custGeom>
            <a:avLst/>
            <a:gdLst/>
            <a:ahLst/>
            <a:cxnLst/>
            <a:rect l="l" t="t" r="r" b="b"/>
            <a:pathLst>
              <a:path w="15113635" h="3035934">
                <a:moveTo>
                  <a:pt x="1326515" y="711200"/>
                </a:moveTo>
                <a:lnTo>
                  <a:pt x="0" y="711200"/>
                </a:lnTo>
                <a:lnTo>
                  <a:pt x="0" y="774700"/>
                </a:lnTo>
                <a:lnTo>
                  <a:pt x="552094" y="774700"/>
                </a:lnTo>
                <a:lnTo>
                  <a:pt x="552094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552094" y="1549400"/>
                </a:lnTo>
                <a:lnTo>
                  <a:pt x="552094" y="2260600"/>
                </a:lnTo>
                <a:lnTo>
                  <a:pt x="0" y="2260600"/>
                </a:lnTo>
                <a:lnTo>
                  <a:pt x="0" y="2324100"/>
                </a:lnTo>
                <a:lnTo>
                  <a:pt x="1326515" y="2324100"/>
                </a:lnTo>
                <a:lnTo>
                  <a:pt x="1326515" y="2260600"/>
                </a:lnTo>
                <a:lnTo>
                  <a:pt x="606742" y="2260600"/>
                </a:lnTo>
                <a:lnTo>
                  <a:pt x="606742" y="1549400"/>
                </a:lnTo>
                <a:lnTo>
                  <a:pt x="1326515" y="1549400"/>
                </a:lnTo>
                <a:lnTo>
                  <a:pt x="1326515" y="1485900"/>
                </a:lnTo>
                <a:lnTo>
                  <a:pt x="606742" y="1485900"/>
                </a:lnTo>
                <a:lnTo>
                  <a:pt x="606742" y="774700"/>
                </a:lnTo>
                <a:lnTo>
                  <a:pt x="1326515" y="774700"/>
                </a:lnTo>
                <a:lnTo>
                  <a:pt x="1326515" y="711200"/>
                </a:lnTo>
                <a:close/>
              </a:path>
              <a:path w="15113635" h="3035934">
                <a:moveTo>
                  <a:pt x="10675366" y="2324354"/>
                </a:moveTo>
                <a:lnTo>
                  <a:pt x="10620629" y="2324354"/>
                </a:lnTo>
                <a:lnTo>
                  <a:pt x="10620629" y="3035554"/>
                </a:lnTo>
                <a:lnTo>
                  <a:pt x="10675366" y="3035554"/>
                </a:lnTo>
                <a:lnTo>
                  <a:pt x="10675366" y="2324354"/>
                </a:lnTo>
                <a:close/>
              </a:path>
              <a:path w="15113635" h="3035934">
                <a:moveTo>
                  <a:pt x="11449812" y="2324354"/>
                </a:moveTo>
                <a:lnTo>
                  <a:pt x="11395202" y="2324354"/>
                </a:lnTo>
                <a:lnTo>
                  <a:pt x="11395202" y="3035554"/>
                </a:lnTo>
                <a:lnTo>
                  <a:pt x="11449812" y="3035554"/>
                </a:lnTo>
                <a:lnTo>
                  <a:pt x="11449812" y="2324354"/>
                </a:lnTo>
                <a:close/>
              </a:path>
              <a:path w="15113635" h="3035934">
                <a:moveTo>
                  <a:pt x="12224512" y="2324354"/>
                </a:moveTo>
                <a:lnTo>
                  <a:pt x="12169775" y="2324354"/>
                </a:lnTo>
                <a:lnTo>
                  <a:pt x="12169775" y="3035554"/>
                </a:lnTo>
                <a:lnTo>
                  <a:pt x="12224512" y="3035554"/>
                </a:lnTo>
                <a:lnTo>
                  <a:pt x="12224512" y="2324354"/>
                </a:lnTo>
                <a:close/>
              </a:path>
              <a:path w="15113635" h="3035934">
                <a:moveTo>
                  <a:pt x="12998831" y="2324354"/>
                </a:moveTo>
                <a:lnTo>
                  <a:pt x="12944221" y="2324354"/>
                </a:lnTo>
                <a:lnTo>
                  <a:pt x="12944221" y="3035554"/>
                </a:lnTo>
                <a:lnTo>
                  <a:pt x="12998831" y="3035554"/>
                </a:lnTo>
                <a:lnTo>
                  <a:pt x="12998831" y="2324354"/>
                </a:lnTo>
                <a:close/>
              </a:path>
              <a:path w="15113635" h="3035934">
                <a:moveTo>
                  <a:pt x="13773277" y="2324354"/>
                </a:moveTo>
                <a:lnTo>
                  <a:pt x="13718667" y="2324354"/>
                </a:lnTo>
                <a:lnTo>
                  <a:pt x="13718667" y="3035554"/>
                </a:lnTo>
                <a:lnTo>
                  <a:pt x="13773277" y="3035554"/>
                </a:lnTo>
                <a:lnTo>
                  <a:pt x="13773277" y="2324354"/>
                </a:lnTo>
                <a:close/>
              </a:path>
              <a:path w="15113635" h="3035934">
                <a:moveTo>
                  <a:pt x="14547977" y="2324354"/>
                </a:moveTo>
                <a:lnTo>
                  <a:pt x="14493367" y="2324354"/>
                </a:lnTo>
                <a:lnTo>
                  <a:pt x="14493367" y="3035554"/>
                </a:lnTo>
                <a:lnTo>
                  <a:pt x="14547977" y="3035554"/>
                </a:lnTo>
                <a:lnTo>
                  <a:pt x="14547977" y="2324354"/>
                </a:lnTo>
                <a:close/>
              </a:path>
              <a:path w="15113635" h="3035934">
                <a:moveTo>
                  <a:pt x="15113508" y="711200"/>
                </a:moveTo>
                <a:lnTo>
                  <a:pt x="14547977" y="711200"/>
                </a:lnTo>
                <a:lnTo>
                  <a:pt x="14547977" y="0"/>
                </a:lnTo>
                <a:lnTo>
                  <a:pt x="14493367" y="0"/>
                </a:lnTo>
                <a:lnTo>
                  <a:pt x="14493367" y="2260600"/>
                </a:lnTo>
                <a:lnTo>
                  <a:pt x="13773277" y="2260600"/>
                </a:lnTo>
                <a:lnTo>
                  <a:pt x="13773277" y="1549400"/>
                </a:lnTo>
                <a:lnTo>
                  <a:pt x="14493367" y="1549400"/>
                </a:lnTo>
                <a:lnTo>
                  <a:pt x="14493367" y="1485900"/>
                </a:lnTo>
                <a:lnTo>
                  <a:pt x="13773277" y="1485900"/>
                </a:lnTo>
                <a:lnTo>
                  <a:pt x="13773277" y="774700"/>
                </a:lnTo>
                <a:lnTo>
                  <a:pt x="14493367" y="774700"/>
                </a:lnTo>
                <a:lnTo>
                  <a:pt x="14493367" y="711200"/>
                </a:lnTo>
                <a:lnTo>
                  <a:pt x="13718667" y="711200"/>
                </a:lnTo>
                <a:lnTo>
                  <a:pt x="13718667" y="774700"/>
                </a:lnTo>
                <a:lnTo>
                  <a:pt x="13718667" y="1485900"/>
                </a:lnTo>
                <a:lnTo>
                  <a:pt x="13718667" y="1549400"/>
                </a:lnTo>
                <a:lnTo>
                  <a:pt x="13718667" y="2260600"/>
                </a:lnTo>
                <a:lnTo>
                  <a:pt x="12998831" y="2260600"/>
                </a:lnTo>
                <a:lnTo>
                  <a:pt x="12998831" y="1549400"/>
                </a:lnTo>
                <a:lnTo>
                  <a:pt x="13718667" y="1549400"/>
                </a:lnTo>
                <a:lnTo>
                  <a:pt x="13718667" y="1485900"/>
                </a:lnTo>
                <a:lnTo>
                  <a:pt x="12998831" y="1485900"/>
                </a:lnTo>
                <a:lnTo>
                  <a:pt x="12998831" y="774700"/>
                </a:lnTo>
                <a:lnTo>
                  <a:pt x="13718667" y="774700"/>
                </a:lnTo>
                <a:lnTo>
                  <a:pt x="13718667" y="711200"/>
                </a:lnTo>
                <a:lnTo>
                  <a:pt x="12944221" y="711200"/>
                </a:lnTo>
                <a:lnTo>
                  <a:pt x="12944221" y="774700"/>
                </a:lnTo>
                <a:lnTo>
                  <a:pt x="12944221" y="1485900"/>
                </a:lnTo>
                <a:lnTo>
                  <a:pt x="12944221" y="1549400"/>
                </a:lnTo>
                <a:lnTo>
                  <a:pt x="12944221" y="2260600"/>
                </a:lnTo>
                <a:lnTo>
                  <a:pt x="12224512" y="2260600"/>
                </a:lnTo>
                <a:lnTo>
                  <a:pt x="12224512" y="1549400"/>
                </a:lnTo>
                <a:lnTo>
                  <a:pt x="12944221" y="1549400"/>
                </a:lnTo>
                <a:lnTo>
                  <a:pt x="12944221" y="1485900"/>
                </a:lnTo>
                <a:lnTo>
                  <a:pt x="12224512" y="1485900"/>
                </a:lnTo>
                <a:lnTo>
                  <a:pt x="12224512" y="774700"/>
                </a:lnTo>
                <a:lnTo>
                  <a:pt x="12944221" y="774700"/>
                </a:lnTo>
                <a:lnTo>
                  <a:pt x="12944221" y="711200"/>
                </a:lnTo>
                <a:lnTo>
                  <a:pt x="12169775" y="711200"/>
                </a:lnTo>
                <a:lnTo>
                  <a:pt x="12169775" y="774700"/>
                </a:lnTo>
                <a:lnTo>
                  <a:pt x="12169775" y="1485900"/>
                </a:lnTo>
                <a:lnTo>
                  <a:pt x="12169775" y="1549400"/>
                </a:lnTo>
                <a:lnTo>
                  <a:pt x="12169775" y="2260600"/>
                </a:lnTo>
                <a:lnTo>
                  <a:pt x="11449812" y="2260600"/>
                </a:lnTo>
                <a:lnTo>
                  <a:pt x="11449812" y="1549400"/>
                </a:lnTo>
                <a:lnTo>
                  <a:pt x="12169775" y="1549400"/>
                </a:lnTo>
                <a:lnTo>
                  <a:pt x="12169775" y="1485900"/>
                </a:lnTo>
                <a:lnTo>
                  <a:pt x="11449812" y="1485900"/>
                </a:lnTo>
                <a:lnTo>
                  <a:pt x="11449812" y="774700"/>
                </a:lnTo>
                <a:lnTo>
                  <a:pt x="12169775" y="774700"/>
                </a:lnTo>
                <a:lnTo>
                  <a:pt x="12169775" y="711200"/>
                </a:lnTo>
                <a:lnTo>
                  <a:pt x="11395202" y="711200"/>
                </a:lnTo>
                <a:lnTo>
                  <a:pt x="11395202" y="774700"/>
                </a:lnTo>
                <a:lnTo>
                  <a:pt x="11395202" y="1485900"/>
                </a:lnTo>
                <a:lnTo>
                  <a:pt x="11395202" y="1549400"/>
                </a:lnTo>
                <a:lnTo>
                  <a:pt x="11395202" y="2260600"/>
                </a:lnTo>
                <a:lnTo>
                  <a:pt x="10675366" y="2260600"/>
                </a:lnTo>
                <a:lnTo>
                  <a:pt x="10675366" y="1549400"/>
                </a:lnTo>
                <a:lnTo>
                  <a:pt x="11395202" y="1549400"/>
                </a:lnTo>
                <a:lnTo>
                  <a:pt x="11395202" y="1485900"/>
                </a:lnTo>
                <a:lnTo>
                  <a:pt x="10675366" y="1485900"/>
                </a:lnTo>
                <a:lnTo>
                  <a:pt x="10675366" y="774700"/>
                </a:lnTo>
                <a:lnTo>
                  <a:pt x="11395202" y="774700"/>
                </a:lnTo>
                <a:lnTo>
                  <a:pt x="11395202" y="711200"/>
                </a:lnTo>
                <a:lnTo>
                  <a:pt x="10620629" y="711200"/>
                </a:lnTo>
                <a:lnTo>
                  <a:pt x="10620629" y="774700"/>
                </a:lnTo>
                <a:lnTo>
                  <a:pt x="10620629" y="1485900"/>
                </a:lnTo>
                <a:lnTo>
                  <a:pt x="10620629" y="1549400"/>
                </a:lnTo>
                <a:lnTo>
                  <a:pt x="10620629" y="2260600"/>
                </a:lnTo>
                <a:lnTo>
                  <a:pt x="9900666" y="2260600"/>
                </a:lnTo>
                <a:lnTo>
                  <a:pt x="9900666" y="1549400"/>
                </a:lnTo>
                <a:lnTo>
                  <a:pt x="10620629" y="1549400"/>
                </a:lnTo>
                <a:lnTo>
                  <a:pt x="10620629" y="1485900"/>
                </a:lnTo>
                <a:lnTo>
                  <a:pt x="9900666" y="1485900"/>
                </a:lnTo>
                <a:lnTo>
                  <a:pt x="9900666" y="774700"/>
                </a:lnTo>
                <a:lnTo>
                  <a:pt x="10620629" y="774700"/>
                </a:lnTo>
                <a:lnTo>
                  <a:pt x="10620629" y="711200"/>
                </a:lnTo>
                <a:lnTo>
                  <a:pt x="9846056" y="711200"/>
                </a:lnTo>
                <a:lnTo>
                  <a:pt x="9846056" y="774700"/>
                </a:lnTo>
                <a:lnTo>
                  <a:pt x="9846056" y="1485900"/>
                </a:lnTo>
                <a:lnTo>
                  <a:pt x="9846056" y="1549400"/>
                </a:lnTo>
                <a:lnTo>
                  <a:pt x="9846056" y="2260600"/>
                </a:lnTo>
                <a:lnTo>
                  <a:pt x="9846056" y="2324100"/>
                </a:lnTo>
                <a:lnTo>
                  <a:pt x="15113508" y="2324100"/>
                </a:lnTo>
                <a:lnTo>
                  <a:pt x="15113508" y="2260600"/>
                </a:lnTo>
                <a:lnTo>
                  <a:pt x="14547977" y="2260600"/>
                </a:lnTo>
                <a:lnTo>
                  <a:pt x="14547977" y="1549400"/>
                </a:lnTo>
                <a:lnTo>
                  <a:pt x="15113508" y="1549400"/>
                </a:lnTo>
                <a:lnTo>
                  <a:pt x="15113508" y="1485900"/>
                </a:lnTo>
                <a:lnTo>
                  <a:pt x="14547977" y="1485900"/>
                </a:lnTo>
                <a:lnTo>
                  <a:pt x="14547977" y="774700"/>
                </a:lnTo>
                <a:lnTo>
                  <a:pt x="15113508" y="774700"/>
                </a:lnTo>
                <a:lnTo>
                  <a:pt x="15113508" y="7112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g object 71"/>
          <p:cNvSpPr/>
          <p:nvPr/>
        </p:nvSpPr>
        <p:spPr>
          <a:xfrm>
            <a:off x="0" y="8369299"/>
            <a:ext cx="15113635" cy="2324100"/>
          </a:xfrm>
          <a:custGeom>
            <a:avLst/>
            <a:gdLst/>
            <a:ahLst/>
            <a:cxnLst/>
            <a:rect l="l" t="t" r="r" b="b"/>
            <a:pathLst>
              <a:path w="15113635" h="2324100">
                <a:moveTo>
                  <a:pt x="15113508" y="2260600"/>
                </a:moveTo>
                <a:lnTo>
                  <a:pt x="12224512" y="2260600"/>
                </a:lnTo>
                <a:lnTo>
                  <a:pt x="12224512" y="1549400"/>
                </a:lnTo>
                <a:lnTo>
                  <a:pt x="12944221" y="1549400"/>
                </a:lnTo>
                <a:lnTo>
                  <a:pt x="12944221" y="1485900"/>
                </a:lnTo>
                <a:lnTo>
                  <a:pt x="12224512" y="1485900"/>
                </a:lnTo>
                <a:lnTo>
                  <a:pt x="12224512" y="774700"/>
                </a:lnTo>
                <a:lnTo>
                  <a:pt x="12944221" y="774700"/>
                </a:lnTo>
                <a:lnTo>
                  <a:pt x="12944221" y="711200"/>
                </a:lnTo>
                <a:lnTo>
                  <a:pt x="12224512" y="711200"/>
                </a:lnTo>
                <a:lnTo>
                  <a:pt x="12224512" y="0"/>
                </a:lnTo>
                <a:lnTo>
                  <a:pt x="12169775" y="0"/>
                </a:lnTo>
                <a:lnTo>
                  <a:pt x="12169775" y="2260600"/>
                </a:lnTo>
                <a:lnTo>
                  <a:pt x="11449812" y="2260600"/>
                </a:lnTo>
                <a:lnTo>
                  <a:pt x="11449812" y="1549400"/>
                </a:lnTo>
                <a:lnTo>
                  <a:pt x="12169775" y="1549400"/>
                </a:lnTo>
                <a:lnTo>
                  <a:pt x="12169775" y="1485900"/>
                </a:lnTo>
                <a:lnTo>
                  <a:pt x="11449812" y="1485900"/>
                </a:lnTo>
                <a:lnTo>
                  <a:pt x="11449812" y="774700"/>
                </a:lnTo>
                <a:lnTo>
                  <a:pt x="12169775" y="774700"/>
                </a:lnTo>
                <a:lnTo>
                  <a:pt x="12169775" y="711200"/>
                </a:lnTo>
                <a:lnTo>
                  <a:pt x="11449812" y="711200"/>
                </a:lnTo>
                <a:lnTo>
                  <a:pt x="11449812" y="0"/>
                </a:lnTo>
                <a:lnTo>
                  <a:pt x="11395202" y="0"/>
                </a:lnTo>
                <a:lnTo>
                  <a:pt x="11395202" y="2260600"/>
                </a:lnTo>
                <a:lnTo>
                  <a:pt x="10675366" y="2260600"/>
                </a:lnTo>
                <a:lnTo>
                  <a:pt x="10675366" y="1549400"/>
                </a:lnTo>
                <a:lnTo>
                  <a:pt x="11395202" y="1549400"/>
                </a:lnTo>
                <a:lnTo>
                  <a:pt x="11395202" y="1485900"/>
                </a:lnTo>
                <a:lnTo>
                  <a:pt x="10675366" y="1485900"/>
                </a:lnTo>
                <a:lnTo>
                  <a:pt x="10675366" y="774700"/>
                </a:lnTo>
                <a:lnTo>
                  <a:pt x="11395202" y="774700"/>
                </a:lnTo>
                <a:lnTo>
                  <a:pt x="11395202" y="711200"/>
                </a:lnTo>
                <a:lnTo>
                  <a:pt x="10675366" y="711200"/>
                </a:lnTo>
                <a:lnTo>
                  <a:pt x="10675366" y="0"/>
                </a:lnTo>
                <a:lnTo>
                  <a:pt x="10620629" y="0"/>
                </a:lnTo>
                <a:lnTo>
                  <a:pt x="10620629" y="2260600"/>
                </a:lnTo>
                <a:lnTo>
                  <a:pt x="9900666" y="2260600"/>
                </a:lnTo>
                <a:lnTo>
                  <a:pt x="9900666" y="1549400"/>
                </a:lnTo>
                <a:lnTo>
                  <a:pt x="10620629" y="1549400"/>
                </a:lnTo>
                <a:lnTo>
                  <a:pt x="10620629" y="1485900"/>
                </a:lnTo>
                <a:lnTo>
                  <a:pt x="9900666" y="1485900"/>
                </a:lnTo>
                <a:lnTo>
                  <a:pt x="9900666" y="774700"/>
                </a:lnTo>
                <a:lnTo>
                  <a:pt x="10620629" y="774700"/>
                </a:lnTo>
                <a:lnTo>
                  <a:pt x="10620629" y="711200"/>
                </a:lnTo>
                <a:lnTo>
                  <a:pt x="9900666" y="711200"/>
                </a:lnTo>
                <a:lnTo>
                  <a:pt x="9900666" y="0"/>
                </a:lnTo>
                <a:lnTo>
                  <a:pt x="9846056" y="0"/>
                </a:lnTo>
                <a:lnTo>
                  <a:pt x="9846056" y="2260600"/>
                </a:lnTo>
                <a:lnTo>
                  <a:pt x="9126220" y="2260600"/>
                </a:lnTo>
                <a:lnTo>
                  <a:pt x="9126220" y="1549400"/>
                </a:lnTo>
                <a:lnTo>
                  <a:pt x="9846056" y="1549400"/>
                </a:lnTo>
                <a:lnTo>
                  <a:pt x="9846056" y="1485900"/>
                </a:lnTo>
                <a:lnTo>
                  <a:pt x="9126220" y="1485900"/>
                </a:lnTo>
                <a:lnTo>
                  <a:pt x="9126220" y="774700"/>
                </a:lnTo>
                <a:lnTo>
                  <a:pt x="9846056" y="774700"/>
                </a:lnTo>
                <a:lnTo>
                  <a:pt x="9846056" y="711200"/>
                </a:lnTo>
                <a:lnTo>
                  <a:pt x="9126220" y="711200"/>
                </a:lnTo>
                <a:lnTo>
                  <a:pt x="9126220" y="0"/>
                </a:lnTo>
                <a:lnTo>
                  <a:pt x="9071610" y="0"/>
                </a:lnTo>
                <a:lnTo>
                  <a:pt x="9071610" y="2260600"/>
                </a:lnTo>
                <a:lnTo>
                  <a:pt x="8351774" y="2260600"/>
                </a:lnTo>
                <a:lnTo>
                  <a:pt x="8351774" y="1549400"/>
                </a:lnTo>
                <a:lnTo>
                  <a:pt x="9071610" y="1549400"/>
                </a:lnTo>
                <a:lnTo>
                  <a:pt x="9071610" y="1485900"/>
                </a:lnTo>
                <a:lnTo>
                  <a:pt x="8351774" y="1485900"/>
                </a:lnTo>
                <a:lnTo>
                  <a:pt x="8351774" y="774700"/>
                </a:lnTo>
                <a:lnTo>
                  <a:pt x="9071610" y="774700"/>
                </a:lnTo>
                <a:lnTo>
                  <a:pt x="9071610" y="711200"/>
                </a:lnTo>
                <a:lnTo>
                  <a:pt x="8351774" y="711200"/>
                </a:lnTo>
                <a:lnTo>
                  <a:pt x="8351774" y="0"/>
                </a:lnTo>
                <a:lnTo>
                  <a:pt x="8297164" y="0"/>
                </a:lnTo>
                <a:lnTo>
                  <a:pt x="8297164" y="2260600"/>
                </a:lnTo>
                <a:lnTo>
                  <a:pt x="7577328" y="2260600"/>
                </a:lnTo>
                <a:lnTo>
                  <a:pt x="7577328" y="1549400"/>
                </a:lnTo>
                <a:lnTo>
                  <a:pt x="8297164" y="1549400"/>
                </a:lnTo>
                <a:lnTo>
                  <a:pt x="8297164" y="1485900"/>
                </a:lnTo>
                <a:lnTo>
                  <a:pt x="7577328" y="1485900"/>
                </a:lnTo>
                <a:lnTo>
                  <a:pt x="7577328" y="774700"/>
                </a:lnTo>
                <a:lnTo>
                  <a:pt x="8297164" y="774700"/>
                </a:lnTo>
                <a:lnTo>
                  <a:pt x="8297164" y="711200"/>
                </a:lnTo>
                <a:lnTo>
                  <a:pt x="7577328" y="711200"/>
                </a:lnTo>
                <a:lnTo>
                  <a:pt x="7577328" y="0"/>
                </a:lnTo>
                <a:lnTo>
                  <a:pt x="7522718" y="0"/>
                </a:lnTo>
                <a:lnTo>
                  <a:pt x="7522718" y="2260600"/>
                </a:lnTo>
                <a:lnTo>
                  <a:pt x="6802755" y="2260600"/>
                </a:lnTo>
                <a:lnTo>
                  <a:pt x="6802755" y="1549400"/>
                </a:lnTo>
                <a:lnTo>
                  <a:pt x="7522718" y="1549400"/>
                </a:lnTo>
                <a:lnTo>
                  <a:pt x="7522718" y="1485900"/>
                </a:lnTo>
                <a:lnTo>
                  <a:pt x="6802755" y="1485900"/>
                </a:lnTo>
                <a:lnTo>
                  <a:pt x="6802755" y="774700"/>
                </a:lnTo>
                <a:lnTo>
                  <a:pt x="7522718" y="774700"/>
                </a:lnTo>
                <a:lnTo>
                  <a:pt x="7522718" y="711200"/>
                </a:lnTo>
                <a:lnTo>
                  <a:pt x="6802755" y="711200"/>
                </a:lnTo>
                <a:lnTo>
                  <a:pt x="6802755" y="0"/>
                </a:lnTo>
                <a:lnTo>
                  <a:pt x="6748018" y="0"/>
                </a:lnTo>
                <a:lnTo>
                  <a:pt x="6748018" y="2260600"/>
                </a:lnTo>
                <a:lnTo>
                  <a:pt x="6028309" y="2260600"/>
                </a:lnTo>
                <a:lnTo>
                  <a:pt x="6028309" y="1549400"/>
                </a:lnTo>
                <a:lnTo>
                  <a:pt x="6748018" y="1549400"/>
                </a:lnTo>
                <a:lnTo>
                  <a:pt x="6748018" y="1485900"/>
                </a:lnTo>
                <a:lnTo>
                  <a:pt x="6028309" y="1485900"/>
                </a:lnTo>
                <a:lnTo>
                  <a:pt x="6028309" y="774700"/>
                </a:lnTo>
                <a:lnTo>
                  <a:pt x="6748018" y="774700"/>
                </a:lnTo>
                <a:lnTo>
                  <a:pt x="6748018" y="711200"/>
                </a:lnTo>
                <a:lnTo>
                  <a:pt x="5973572" y="711200"/>
                </a:lnTo>
                <a:lnTo>
                  <a:pt x="5973572" y="774700"/>
                </a:lnTo>
                <a:lnTo>
                  <a:pt x="5973572" y="1485900"/>
                </a:lnTo>
                <a:lnTo>
                  <a:pt x="5973572" y="1549400"/>
                </a:lnTo>
                <a:lnTo>
                  <a:pt x="5973572" y="2260600"/>
                </a:lnTo>
                <a:lnTo>
                  <a:pt x="5253863" y="2260600"/>
                </a:lnTo>
                <a:lnTo>
                  <a:pt x="5253863" y="1549400"/>
                </a:lnTo>
                <a:lnTo>
                  <a:pt x="5973572" y="1549400"/>
                </a:lnTo>
                <a:lnTo>
                  <a:pt x="5973572" y="1485900"/>
                </a:lnTo>
                <a:lnTo>
                  <a:pt x="5253863" y="1485900"/>
                </a:lnTo>
                <a:lnTo>
                  <a:pt x="5253863" y="774700"/>
                </a:lnTo>
                <a:lnTo>
                  <a:pt x="5973572" y="774700"/>
                </a:lnTo>
                <a:lnTo>
                  <a:pt x="5973572" y="711200"/>
                </a:lnTo>
                <a:lnTo>
                  <a:pt x="5199126" y="711200"/>
                </a:lnTo>
                <a:lnTo>
                  <a:pt x="5199126" y="774700"/>
                </a:lnTo>
                <a:lnTo>
                  <a:pt x="5199126" y="1485900"/>
                </a:lnTo>
                <a:lnTo>
                  <a:pt x="5199126" y="1549400"/>
                </a:lnTo>
                <a:lnTo>
                  <a:pt x="5199126" y="2260600"/>
                </a:lnTo>
                <a:lnTo>
                  <a:pt x="4479163" y="2260600"/>
                </a:lnTo>
                <a:lnTo>
                  <a:pt x="4479163" y="1549400"/>
                </a:lnTo>
                <a:lnTo>
                  <a:pt x="5199126" y="1549400"/>
                </a:lnTo>
                <a:lnTo>
                  <a:pt x="5199126" y="1485900"/>
                </a:lnTo>
                <a:lnTo>
                  <a:pt x="4479163" y="1485900"/>
                </a:lnTo>
                <a:lnTo>
                  <a:pt x="4479163" y="774700"/>
                </a:lnTo>
                <a:lnTo>
                  <a:pt x="5199126" y="774700"/>
                </a:lnTo>
                <a:lnTo>
                  <a:pt x="5199126" y="711200"/>
                </a:lnTo>
                <a:lnTo>
                  <a:pt x="4424553" y="711200"/>
                </a:lnTo>
                <a:lnTo>
                  <a:pt x="4424553" y="774700"/>
                </a:lnTo>
                <a:lnTo>
                  <a:pt x="4424553" y="1485900"/>
                </a:lnTo>
                <a:lnTo>
                  <a:pt x="4424553" y="1549400"/>
                </a:lnTo>
                <a:lnTo>
                  <a:pt x="4424553" y="2260600"/>
                </a:lnTo>
                <a:lnTo>
                  <a:pt x="3704717" y="2260600"/>
                </a:lnTo>
                <a:lnTo>
                  <a:pt x="3704717" y="1549400"/>
                </a:lnTo>
                <a:lnTo>
                  <a:pt x="4424553" y="1549400"/>
                </a:lnTo>
                <a:lnTo>
                  <a:pt x="4424553" y="1485900"/>
                </a:lnTo>
                <a:lnTo>
                  <a:pt x="3704717" y="1485900"/>
                </a:lnTo>
                <a:lnTo>
                  <a:pt x="3704717" y="774700"/>
                </a:lnTo>
                <a:lnTo>
                  <a:pt x="4424553" y="774700"/>
                </a:lnTo>
                <a:lnTo>
                  <a:pt x="4424553" y="711200"/>
                </a:lnTo>
                <a:lnTo>
                  <a:pt x="3650107" y="711200"/>
                </a:lnTo>
                <a:lnTo>
                  <a:pt x="3650107" y="774700"/>
                </a:lnTo>
                <a:lnTo>
                  <a:pt x="3650107" y="1485900"/>
                </a:lnTo>
                <a:lnTo>
                  <a:pt x="3650107" y="1549400"/>
                </a:lnTo>
                <a:lnTo>
                  <a:pt x="3650107" y="2260600"/>
                </a:lnTo>
                <a:lnTo>
                  <a:pt x="2930271" y="2260600"/>
                </a:lnTo>
                <a:lnTo>
                  <a:pt x="2930271" y="1549400"/>
                </a:lnTo>
                <a:lnTo>
                  <a:pt x="3650107" y="1549400"/>
                </a:lnTo>
                <a:lnTo>
                  <a:pt x="3650107" y="1485900"/>
                </a:lnTo>
                <a:lnTo>
                  <a:pt x="2930271" y="1485900"/>
                </a:lnTo>
                <a:lnTo>
                  <a:pt x="2930271" y="774700"/>
                </a:lnTo>
                <a:lnTo>
                  <a:pt x="3650107" y="774700"/>
                </a:lnTo>
                <a:lnTo>
                  <a:pt x="3650107" y="711200"/>
                </a:lnTo>
                <a:lnTo>
                  <a:pt x="2875661" y="711200"/>
                </a:lnTo>
                <a:lnTo>
                  <a:pt x="2875661" y="774700"/>
                </a:lnTo>
                <a:lnTo>
                  <a:pt x="2875661" y="1485900"/>
                </a:lnTo>
                <a:lnTo>
                  <a:pt x="2875661" y="1549400"/>
                </a:lnTo>
                <a:lnTo>
                  <a:pt x="2875661" y="2260600"/>
                </a:lnTo>
                <a:lnTo>
                  <a:pt x="2155825" y="2260600"/>
                </a:lnTo>
                <a:lnTo>
                  <a:pt x="2155825" y="1549400"/>
                </a:lnTo>
                <a:lnTo>
                  <a:pt x="2875661" y="1549400"/>
                </a:lnTo>
                <a:lnTo>
                  <a:pt x="2875661" y="1485900"/>
                </a:lnTo>
                <a:lnTo>
                  <a:pt x="2155825" y="1485900"/>
                </a:lnTo>
                <a:lnTo>
                  <a:pt x="2155825" y="774700"/>
                </a:lnTo>
                <a:lnTo>
                  <a:pt x="2875661" y="774700"/>
                </a:lnTo>
                <a:lnTo>
                  <a:pt x="2875661" y="711200"/>
                </a:lnTo>
                <a:lnTo>
                  <a:pt x="2101215" y="711200"/>
                </a:lnTo>
                <a:lnTo>
                  <a:pt x="2101215" y="774700"/>
                </a:lnTo>
                <a:lnTo>
                  <a:pt x="2101215" y="1485900"/>
                </a:lnTo>
                <a:lnTo>
                  <a:pt x="2101215" y="1549400"/>
                </a:lnTo>
                <a:lnTo>
                  <a:pt x="2101215" y="2260600"/>
                </a:lnTo>
                <a:lnTo>
                  <a:pt x="1381125" y="2260600"/>
                </a:lnTo>
                <a:lnTo>
                  <a:pt x="1381125" y="1549400"/>
                </a:lnTo>
                <a:lnTo>
                  <a:pt x="2101215" y="1549400"/>
                </a:lnTo>
                <a:lnTo>
                  <a:pt x="2101215" y="1485900"/>
                </a:lnTo>
                <a:lnTo>
                  <a:pt x="1381125" y="1485900"/>
                </a:lnTo>
                <a:lnTo>
                  <a:pt x="1381125" y="774700"/>
                </a:lnTo>
                <a:lnTo>
                  <a:pt x="2101215" y="774700"/>
                </a:lnTo>
                <a:lnTo>
                  <a:pt x="2101215" y="711200"/>
                </a:lnTo>
                <a:lnTo>
                  <a:pt x="1326515" y="711200"/>
                </a:lnTo>
                <a:lnTo>
                  <a:pt x="1326515" y="774700"/>
                </a:lnTo>
                <a:lnTo>
                  <a:pt x="1326515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1326515" y="1549400"/>
                </a:lnTo>
                <a:lnTo>
                  <a:pt x="1326515" y="2260600"/>
                </a:lnTo>
                <a:lnTo>
                  <a:pt x="606742" y="2260600"/>
                </a:lnTo>
                <a:lnTo>
                  <a:pt x="606742" y="1549412"/>
                </a:lnTo>
                <a:lnTo>
                  <a:pt x="552094" y="1549412"/>
                </a:lnTo>
                <a:lnTo>
                  <a:pt x="552094" y="2260600"/>
                </a:lnTo>
                <a:lnTo>
                  <a:pt x="0" y="2260600"/>
                </a:lnTo>
                <a:lnTo>
                  <a:pt x="0" y="2324100"/>
                </a:lnTo>
                <a:lnTo>
                  <a:pt x="15113508" y="2324100"/>
                </a:lnTo>
                <a:lnTo>
                  <a:pt x="15113508" y="22606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g object 72"/>
          <p:cNvSpPr/>
          <p:nvPr/>
        </p:nvSpPr>
        <p:spPr>
          <a:xfrm>
            <a:off x="0" y="8369299"/>
            <a:ext cx="15113635" cy="2261235"/>
          </a:xfrm>
          <a:custGeom>
            <a:avLst/>
            <a:gdLst/>
            <a:ahLst/>
            <a:cxnLst/>
            <a:rect l="l" t="t" r="r" b="b"/>
            <a:pathLst>
              <a:path w="15113635" h="2261234">
                <a:moveTo>
                  <a:pt x="1326515" y="711200"/>
                </a:moveTo>
                <a:lnTo>
                  <a:pt x="0" y="711200"/>
                </a:lnTo>
                <a:lnTo>
                  <a:pt x="0" y="774700"/>
                </a:lnTo>
                <a:lnTo>
                  <a:pt x="552094" y="774700"/>
                </a:lnTo>
                <a:lnTo>
                  <a:pt x="552094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1326515" y="1549400"/>
                </a:lnTo>
                <a:lnTo>
                  <a:pt x="1326515" y="1485900"/>
                </a:lnTo>
                <a:lnTo>
                  <a:pt x="606742" y="1485900"/>
                </a:lnTo>
                <a:lnTo>
                  <a:pt x="606742" y="774700"/>
                </a:lnTo>
                <a:lnTo>
                  <a:pt x="1326515" y="774700"/>
                </a:lnTo>
                <a:lnTo>
                  <a:pt x="1326515" y="711200"/>
                </a:lnTo>
                <a:close/>
              </a:path>
              <a:path w="15113635" h="2261234">
                <a:moveTo>
                  <a:pt x="13773277" y="1549654"/>
                </a:moveTo>
                <a:lnTo>
                  <a:pt x="13718667" y="1549654"/>
                </a:lnTo>
                <a:lnTo>
                  <a:pt x="13718667" y="2260866"/>
                </a:lnTo>
                <a:lnTo>
                  <a:pt x="13773277" y="2260854"/>
                </a:lnTo>
                <a:lnTo>
                  <a:pt x="13773277" y="1549654"/>
                </a:lnTo>
                <a:close/>
              </a:path>
              <a:path w="15113635" h="2261234">
                <a:moveTo>
                  <a:pt x="14547977" y="1549654"/>
                </a:moveTo>
                <a:lnTo>
                  <a:pt x="14493367" y="1549654"/>
                </a:lnTo>
                <a:lnTo>
                  <a:pt x="14493367" y="2260866"/>
                </a:lnTo>
                <a:lnTo>
                  <a:pt x="14547977" y="2260854"/>
                </a:lnTo>
                <a:lnTo>
                  <a:pt x="14547977" y="1549654"/>
                </a:lnTo>
                <a:close/>
              </a:path>
              <a:path w="15113635" h="2261234">
                <a:moveTo>
                  <a:pt x="15113508" y="711200"/>
                </a:moveTo>
                <a:lnTo>
                  <a:pt x="14547977" y="711200"/>
                </a:lnTo>
                <a:lnTo>
                  <a:pt x="14547977" y="0"/>
                </a:lnTo>
                <a:lnTo>
                  <a:pt x="14493367" y="0"/>
                </a:lnTo>
                <a:lnTo>
                  <a:pt x="14493367" y="711200"/>
                </a:lnTo>
                <a:lnTo>
                  <a:pt x="14493367" y="774700"/>
                </a:lnTo>
                <a:lnTo>
                  <a:pt x="14493367" y="1485900"/>
                </a:lnTo>
                <a:lnTo>
                  <a:pt x="13773277" y="1485900"/>
                </a:lnTo>
                <a:lnTo>
                  <a:pt x="13773277" y="774700"/>
                </a:lnTo>
                <a:lnTo>
                  <a:pt x="14493367" y="774700"/>
                </a:lnTo>
                <a:lnTo>
                  <a:pt x="14493367" y="711200"/>
                </a:lnTo>
                <a:lnTo>
                  <a:pt x="13773277" y="711200"/>
                </a:lnTo>
                <a:lnTo>
                  <a:pt x="13773277" y="0"/>
                </a:lnTo>
                <a:lnTo>
                  <a:pt x="13718667" y="0"/>
                </a:lnTo>
                <a:lnTo>
                  <a:pt x="13718667" y="711200"/>
                </a:lnTo>
                <a:lnTo>
                  <a:pt x="13718667" y="774700"/>
                </a:lnTo>
                <a:lnTo>
                  <a:pt x="13718667" y="1485900"/>
                </a:lnTo>
                <a:lnTo>
                  <a:pt x="12998831" y="1485900"/>
                </a:lnTo>
                <a:lnTo>
                  <a:pt x="12998831" y="774700"/>
                </a:lnTo>
                <a:lnTo>
                  <a:pt x="13718667" y="774700"/>
                </a:lnTo>
                <a:lnTo>
                  <a:pt x="13718667" y="711200"/>
                </a:lnTo>
                <a:lnTo>
                  <a:pt x="12998831" y="711200"/>
                </a:lnTo>
                <a:lnTo>
                  <a:pt x="12998831" y="0"/>
                </a:lnTo>
                <a:lnTo>
                  <a:pt x="12944221" y="0"/>
                </a:lnTo>
                <a:lnTo>
                  <a:pt x="12944221" y="2260600"/>
                </a:lnTo>
                <a:lnTo>
                  <a:pt x="12998831" y="2260600"/>
                </a:lnTo>
                <a:lnTo>
                  <a:pt x="12998831" y="1549400"/>
                </a:lnTo>
                <a:lnTo>
                  <a:pt x="15113508" y="1549400"/>
                </a:lnTo>
                <a:lnTo>
                  <a:pt x="15113508" y="1485900"/>
                </a:lnTo>
                <a:lnTo>
                  <a:pt x="14547977" y="1485900"/>
                </a:lnTo>
                <a:lnTo>
                  <a:pt x="14547977" y="774700"/>
                </a:lnTo>
                <a:lnTo>
                  <a:pt x="15113508" y="774700"/>
                </a:lnTo>
                <a:lnTo>
                  <a:pt x="15113508" y="7112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g object 73"/>
          <p:cNvSpPr/>
          <p:nvPr/>
        </p:nvSpPr>
        <p:spPr>
          <a:xfrm>
            <a:off x="1154277" y="1329308"/>
            <a:ext cx="3917315" cy="4017010"/>
          </a:xfrm>
          <a:custGeom>
            <a:avLst/>
            <a:gdLst/>
            <a:ahLst/>
            <a:cxnLst/>
            <a:rect l="l" t="t" r="r" b="b"/>
            <a:pathLst>
              <a:path w="3917315" h="4017010">
                <a:moveTo>
                  <a:pt x="65062" y="0"/>
                </a:moveTo>
                <a:lnTo>
                  <a:pt x="40106" y="4952"/>
                </a:lnTo>
                <a:lnTo>
                  <a:pt x="19672" y="18796"/>
                </a:lnTo>
                <a:lnTo>
                  <a:pt x="5867" y="39243"/>
                </a:lnTo>
                <a:lnTo>
                  <a:pt x="800" y="64262"/>
                </a:lnTo>
                <a:lnTo>
                  <a:pt x="4241" y="384556"/>
                </a:lnTo>
                <a:lnTo>
                  <a:pt x="6769" y="712977"/>
                </a:lnTo>
                <a:lnTo>
                  <a:pt x="8191" y="1039495"/>
                </a:lnTo>
                <a:lnTo>
                  <a:pt x="8445" y="1171956"/>
                </a:lnTo>
                <a:lnTo>
                  <a:pt x="8128" y="1525905"/>
                </a:lnTo>
                <a:lnTo>
                  <a:pt x="6400" y="1847723"/>
                </a:lnTo>
                <a:lnTo>
                  <a:pt x="3822" y="2109089"/>
                </a:lnTo>
                <a:lnTo>
                  <a:pt x="1079" y="2304923"/>
                </a:lnTo>
                <a:lnTo>
                  <a:pt x="0" y="2369820"/>
                </a:lnTo>
                <a:lnTo>
                  <a:pt x="7213" y="3101594"/>
                </a:lnTo>
                <a:lnTo>
                  <a:pt x="42671" y="3614928"/>
                </a:lnTo>
                <a:lnTo>
                  <a:pt x="81902" y="3917442"/>
                </a:lnTo>
                <a:lnTo>
                  <a:pt x="100418" y="4016629"/>
                </a:lnTo>
                <a:lnTo>
                  <a:pt x="3775735" y="4016629"/>
                </a:lnTo>
                <a:lnTo>
                  <a:pt x="3867937" y="3352927"/>
                </a:lnTo>
                <a:lnTo>
                  <a:pt x="3911244" y="2924556"/>
                </a:lnTo>
                <a:lnTo>
                  <a:pt x="3916959" y="2545207"/>
                </a:lnTo>
                <a:lnTo>
                  <a:pt x="3896258" y="2028444"/>
                </a:lnTo>
                <a:lnTo>
                  <a:pt x="3892956" y="1954911"/>
                </a:lnTo>
                <a:lnTo>
                  <a:pt x="3890035" y="1882775"/>
                </a:lnTo>
                <a:lnTo>
                  <a:pt x="3885209" y="1741932"/>
                </a:lnTo>
                <a:lnTo>
                  <a:pt x="3881272" y="1606042"/>
                </a:lnTo>
                <a:lnTo>
                  <a:pt x="3876700" y="1411986"/>
                </a:lnTo>
                <a:lnTo>
                  <a:pt x="3871366" y="1171956"/>
                </a:lnTo>
                <a:lnTo>
                  <a:pt x="3868318" y="1060323"/>
                </a:lnTo>
                <a:lnTo>
                  <a:pt x="3864635" y="954405"/>
                </a:lnTo>
                <a:lnTo>
                  <a:pt x="3862476" y="903605"/>
                </a:lnTo>
                <a:lnTo>
                  <a:pt x="3860063" y="854329"/>
                </a:lnTo>
                <a:lnTo>
                  <a:pt x="3857269" y="806450"/>
                </a:lnTo>
                <a:lnTo>
                  <a:pt x="3854221" y="760222"/>
                </a:lnTo>
                <a:lnTo>
                  <a:pt x="3850792" y="715518"/>
                </a:lnTo>
                <a:lnTo>
                  <a:pt x="3846982" y="672338"/>
                </a:lnTo>
                <a:lnTo>
                  <a:pt x="3842664" y="630682"/>
                </a:lnTo>
                <a:lnTo>
                  <a:pt x="3837965" y="590676"/>
                </a:lnTo>
                <a:lnTo>
                  <a:pt x="3832631" y="552196"/>
                </a:lnTo>
                <a:lnTo>
                  <a:pt x="3820312" y="480187"/>
                </a:lnTo>
                <a:lnTo>
                  <a:pt x="3805580" y="414782"/>
                </a:lnTo>
                <a:lnTo>
                  <a:pt x="3787927" y="356108"/>
                </a:lnTo>
                <a:lnTo>
                  <a:pt x="3767226" y="304419"/>
                </a:lnTo>
                <a:lnTo>
                  <a:pt x="3745128" y="265430"/>
                </a:lnTo>
                <a:lnTo>
                  <a:pt x="3712870" y="236220"/>
                </a:lnTo>
                <a:lnTo>
                  <a:pt x="3666642" y="209676"/>
                </a:lnTo>
                <a:lnTo>
                  <a:pt x="3607587" y="185547"/>
                </a:lnTo>
                <a:lnTo>
                  <a:pt x="3536721" y="163702"/>
                </a:lnTo>
                <a:lnTo>
                  <a:pt x="3497351" y="153670"/>
                </a:lnTo>
                <a:lnTo>
                  <a:pt x="3455441" y="144145"/>
                </a:lnTo>
                <a:lnTo>
                  <a:pt x="3411245" y="135127"/>
                </a:lnTo>
                <a:lnTo>
                  <a:pt x="3364636" y="126619"/>
                </a:lnTo>
                <a:lnTo>
                  <a:pt x="3316122" y="118745"/>
                </a:lnTo>
                <a:lnTo>
                  <a:pt x="3265576" y="111125"/>
                </a:lnTo>
                <a:lnTo>
                  <a:pt x="3213379" y="104140"/>
                </a:lnTo>
                <a:lnTo>
                  <a:pt x="3159404" y="97536"/>
                </a:lnTo>
                <a:lnTo>
                  <a:pt x="3047009" y="85471"/>
                </a:lnTo>
                <a:lnTo>
                  <a:pt x="2929788" y="75057"/>
                </a:lnTo>
                <a:lnTo>
                  <a:pt x="2808884" y="66040"/>
                </a:lnTo>
                <a:lnTo>
                  <a:pt x="2622702" y="54991"/>
                </a:lnTo>
                <a:lnTo>
                  <a:pt x="2309647" y="41783"/>
                </a:lnTo>
                <a:lnTo>
                  <a:pt x="1356004" y="18161"/>
                </a:lnTo>
                <a:lnTo>
                  <a:pt x="1019454" y="9271"/>
                </a:lnTo>
                <a:lnTo>
                  <a:pt x="65062" y="0"/>
                </a:lnTo>
                <a:close/>
              </a:path>
            </a:pathLst>
          </a:custGeom>
          <a:solidFill>
            <a:srgbClr val="FBE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g object 74"/>
          <p:cNvSpPr/>
          <p:nvPr/>
        </p:nvSpPr>
        <p:spPr>
          <a:xfrm>
            <a:off x="3410839" y="5649721"/>
            <a:ext cx="3917315" cy="4017010"/>
          </a:xfrm>
          <a:custGeom>
            <a:avLst/>
            <a:gdLst/>
            <a:ahLst/>
            <a:cxnLst/>
            <a:rect l="l" t="t" r="r" b="b"/>
            <a:pathLst>
              <a:path w="3917315" h="4017009">
                <a:moveTo>
                  <a:pt x="65024" y="0"/>
                </a:moveTo>
                <a:lnTo>
                  <a:pt x="40132" y="5079"/>
                </a:lnTo>
                <a:lnTo>
                  <a:pt x="19685" y="18795"/>
                </a:lnTo>
                <a:lnTo>
                  <a:pt x="5841" y="39242"/>
                </a:lnTo>
                <a:lnTo>
                  <a:pt x="762" y="64262"/>
                </a:lnTo>
                <a:lnTo>
                  <a:pt x="2539" y="209676"/>
                </a:lnTo>
                <a:lnTo>
                  <a:pt x="5714" y="552195"/>
                </a:lnTo>
                <a:lnTo>
                  <a:pt x="7365" y="806576"/>
                </a:lnTo>
                <a:lnTo>
                  <a:pt x="8509" y="1172082"/>
                </a:lnTo>
                <a:lnTo>
                  <a:pt x="8127" y="1525904"/>
                </a:lnTo>
                <a:lnTo>
                  <a:pt x="6476" y="1847722"/>
                </a:lnTo>
                <a:lnTo>
                  <a:pt x="3048" y="2174494"/>
                </a:lnTo>
                <a:lnTo>
                  <a:pt x="1143" y="2304922"/>
                </a:lnTo>
                <a:lnTo>
                  <a:pt x="0" y="2369820"/>
                </a:lnTo>
                <a:lnTo>
                  <a:pt x="7238" y="3101594"/>
                </a:lnTo>
                <a:lnTo>
                  <a:pt x="42672" y="3615054"/>
                </a:lnTo>
                <a:lnTo>
                  <a:pt x="81914" y="3917518"/>
                </a:lnTo>
                <a:lnTo>
                  <a:pt x="100457" y="4016679"/>
                </a:lnTo>
                <a:lnTo>
                  <a:pt x="3775710" y="4016679"/>
                </a:lnTo>
                <a:lnTo>
                  <a:pt x="3868039" y="3352927"/>
                </a:lnTo>
                <a:lnTo>
                  <a:pt x="3911345" y="2924683"/>
                </a:lnTo>
                <a:lnTo>
                  <a:pt x="3916934" y="2545207"/>
                </a:lnTo>
                <a:lnTo>
                  <a:pt x="3896233" y="2028444"/>
                </a:lnTo>
                <a:lnTo>
                  <a:pt x="3892931" y="1954910"/>
                </a:lnTo>
                <a:lnTo>
                  <a:pt x="3887469" y="1811782"/>
                </a:lnTo>
                <a:lnTo>
                  <a:pt x="3883152" y="1673352"/>
                </a:lnTo>
                <a:lnTo>
                  <a:pt x="3878199" y="1475486"/>
                </a:lnTo>
                <a:lnTo>
                  <a:pt x="3871341" y="1172082"/>
                </a:lnTo>
                <a:lnTo>
                  <a:pt x="3868292" y="1060323"/>
                </a:lnTo>
                <a:lnTo>
                  <a:pt x="3864610" y="954404"/>
                </a:lnTo>
                <a:lnTo>
                  <a:pt x="3862451" y="903604"/>
                </a:lnTo>
                <a:lnTo>
                  <a:pt x="3860038" y="854328"/>
                </a:lnTo>
                <a:lnTo>
                  <a:pt x="3857370" y="806576"/>
                </a:lnTo>
                <a:lnTo>
                  <a:pt x="3854322" y="760222"/>
                </a:lnTo>
                <a:lnTo>
                  <a:pt x="3850893" y="715517"/>
                </a:lnTo>
                <a:lnTo>
                  <a:pt x="3847084" y="672338"/>
                </a:lnTo>
                <a:lnTo>
                  <a:pt x="3842766" y="630681"/>
                </a:lnTo>
                <a:lnTo>
                  <a:pt x="3837940" y="590676"/>
                </a:lnTo>
                <a:lnTo>
                  <a:pt x="3832733" y="552195"/>
                </a:lnTo>
                <a:lnTo>
                  <a:pt x="3820414" y="480187"/>
                </a:lnTo>
                <a:lnTo>
                  <a:pt x="3805555" y="414781"/>
                </a:lnTo>
                <a:lnTo>
                  <a:pt x="3788029" y="356107"/>
                </a:lnTo>
                <a:lnTo>
                  <a:pt x="3767201" y="304418"/>
                </a:lnTo>
                <a:lnTo>
                  <a:pt x="3745103" y="265429"/>
                </a:lnTo>
                <a:lnTo>
                  <a:pt x="3712844" y="236219"/>
                </a:lnTo>
                <a:lnTo>
                  <a:pt x="3666616" y="209676"/>
                </a:lnTo>
                <a:lnTo>
                  <a:pt x="3607562" y="185547"/>
                </a:lnTo>
                <a:lnTo>
                  <a:pt x="3536822" y="163702"/>
                </a:lnTo>
                <a:lnTo>
                  <a:pt x="3497453" y="153669"/>
                </a:lnTo>
                <a:lnTo>
                  <a:pt x="3455542" y="144144"/>
                </a:lnTo>
                <a:lnTo>
                  <a:pt x="3411219" y="135127"/>
                </a:lnTo>
                <a:lnTo>
                  <a:pt x="3364738" y="126745"/>
                </a:lnTo>
                <a:lnTo>
                  <a:pt x="3316096" y="118744"/>
                </a:lnTo>
                <a:lnTo>
                  <a:pt x="3265678" y="111125"/>
                </a:lnTo>
                <a:lnTo>
                  <a:pt x="3213354" y="104139"/>
                </a:lnTo>
                <a:lnTo>
                  <a:pt x="3159379" y="97536"/>
                </a:lnTo>
                <a:lnTo>
                  <a:pt x="3047111" y="85470"/>
                </a:lnTo>
                <a:lnTo>
                  <a:pt x="2929890" y="75056"/>
                </a:lnTo>
                <a:lnTo>
                  <a:pt x="2808859" y="66039"/>
                </a:lnTo>
                <a:lnTo>
                  <a:pt x="2622804" y="54990"/>
                </a:lnTo>
                <a:lnTo>
                  <a:pt x="2309622" y="41782"/>
                </a:lnTo>
                <a:lnTo>
                  <a:pt x="1356106" y="18161"/>
                </a:lnTo>
                <a:lnTo>
                  <a:pt x="1019556" y="9270"/>
                </a:lnTo>
                <a:lnTo>
                  <a:pt x="65024" y="0"/>
                </a:lnTo>
                <a:close/>
              </a:path>
            </a:pathLst>
          </a:custGeom>
          <a:solidFill>
            <a:srgbClr val="FBE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g object 75"/>
          <p:cNvSpPr/>
          <p:nvPr/>
        </p:nvSpPr>
        <p:spPr>
          <a:xfrm>
            <a:off x="5601842" y="1329308"/>
            <a:ext cx="3917315" cy="4017010"/>
          </a:xfrm>
          <a:custGeom>
            <a:avLst/>
            <a:gdLst/>
            <a:ahLst/>
            <a:cxnLst/>
            <a:rect l="l" t="t" r="r" b="b"/>
            <a:pathLst>
              <a:path w="3917315" h="4017010">
                <a:moveTo>
                  <a:pt x="65024" y="0"/>
                </a:moveTo>
                <a:lnTo>
                  <a:pt x="40132" y="4952"/>
                </a:lnTo>
                <a:lnTo>
                  <a:pt x="19685" y="18796"/>
                </a:lnTo>
                <a:lnTo>
                  <a:pt x="5842" y="39243"/>
                </a:lnTo>
                <a:lnTo>
                  <a:pt x="762" y="64262"/>
                </a:lnTo>
                <a:lnTo>
                  <a:pt x="5080" y="476123"/>
                </a:lnTo>
                <a:lnTo>
                  <a:pt x="7239" y="806450"/>
                </a:lnTo>
                <a:lnTo>
                  <a:pt x="8382" y="1115441"/>
                </a:lnTo>
                <a:lnTo>
                  <a:pt x="8128" y="1525905"/>
                </a:lnTo>
                <a:lnTo>
                  <a:pt x="6858" y="1782699"/>
                </a:lnTo>
                <a:lnTo>
                  <a:pt x="4572" y="2043684"/>
                </a:lnTo>
                <a:lnTo>
                  <a:pt x="2032" y="2239772"/>
                </a:lnTo>
                <a:lnTo>
                  <a:pt x="0" y="2369820"/>
                </a:lnTo>
                <a:lnTo>
                  <a:pt x="7239" y="3101594"/>
                </a:lnTo>
                <a:lnTo>
                  <a:pt x="42672" y="3614928"/>
                </a:lnTo>
                <a:lnTo>
                  <a:pt x="81915" y="3917442"/>
                </a:lnTo>
                <a:lnTo>
                  <a:pt x="100330" y="4016629"/>
                </a:lnTo>
                <a:lnTo>
                  <a:pt x="3775710" y="4016629"/>
                </a:lnTo>
                <a:lnTo>
                  <a:pt x="3867912" y="3352927"/>
                </a:lnTo>
                <a:lnTo>
                  <a:pt x="3911218" y="2924556"/>
                </a:lnTo>
                <a:lnTo>
                  <a:pt x="3916934" y="2545207"/>
                </a:lnTo>
                <a:lnTo>
                  <a:pt x="3896233" y="2028444"/>
                </a:lnTo>
                <a:lnTo>
                  <a:pt x="3892931" y="1954911"/>
                </a:lnTo>
                <a:lnTo>
                  <a:pt x="3890010" y="1882775"/>
                </a:lnTo>
                <a:lnTo>
                  <a:pt x="3885184" y="1741932"/>
                </a:lnTo>
                <a:lnTo>
                  <a:pt x="3881247" y="1606042"/>
                </a:lnTo>
                <a:lnTo>
                  <a:pt x="3876675" y="1411986"/>
                </a:lnTo>
                <a:lnTo>
                  <a:pt x="3871341" y="1171956"/>
                </a:lnTo>
                <a:lnTo>
                  <a:pt x="3868292" y="1060323"/>
                </a:lnTo>
                <a:lnTo>
                  <a:pt x="3864610" y="954405"/>
                </a:lnTo>
                <a:lnTo>
                  <a:pt x="3862451" y="903605"/>
                </a:lnTo>
                <a:lnTo>
                  <a:pt x="3860038" y="854329"/>
                </a:lnTo>
                <a:lnTo>
                  <a:pt x="3857371" y="806450"/>
                </a:lnTo>
                <a:lnTo>
                  <a:pt x="3854196" y="760222"/>
                </a:lnTo>
                <a:lnTo>
                  <a:pt x="3850766" y="715518"/>
                </a:lnTo>
                <a:lnTo>
                  <a:pt x="3846957" y="672338"/>
                </a:lnTo>
                <a:lnTo>
                  <a:pt x="3842639" y="630682"/>
                </a:lnTo>
                <a:lnTo>
                  <a:pt x="3837940" y="590676"/>
                </a:lnTo>
                <a:lnTo>
                  <a:pt x="3832606" y="552196"/>
                </a:lnTo>
                <a:lnTo>
                  <a:pt x="3820414" y="480187"/>
                </a:lnTo>
                <a:lnTo>
                  <a:pt x="3805555" y="414782"/>
                </a:lnTo>
                <a:lnTo>
                  <a:pt x="3787902" y="356108"/>
                </a:lnTo>
                <a:lnTo>
                  <a:pt x="3767201" y="304419"/>
                </a:lnTo>
                <a:lnTo>
                  <a:pt x="3745103" y="265430"/>
                </a:lnTo>
                <a:lnTo>
                  <a:pt x="3712845" y="236220"/>
                </a:lnTo>
                <a:lnTo>
                  <a:pt x="3666616" y="209676"/>
                </a:lnTo>
                <a:lnTo>
                  <a:pt x="3607562" y="185547"/>
                </a:lnTo>
                <a:lnTo>
                  <a:pt x="3536823" y="163702"/>
                </a:lnTo>
                <a:lnTo>
                  <a:pt x="3497326" y="153670"/>
                </a:lnTo>
                <a:lnTo>
                  <a:pt x="3455416" y="144145"/>
                </a:lnTo>
                <a:lnTo>
                  <a:pt x="3411220" y="135127"/>
                </a:lnTo>
                <a:lnTo>
                  <a:pt x="3364738" y="126619"/>
                </a:lnTo>
                <a:lnTo>
                  <a:pt x="3316097" y="118745"/>
                </a:lnTo>
                <a:lnTo>
                  <a:pt x="3265551" y="111125"/>
                </a:lnTo>
                <a:lnTo>
                  <a:pt x="3213354" y="104140"/>
                </a:lnTo>
                <a:lnTo>
                  <a:pt x="3159379" y="97536"/>
                </a:lnTo>
                <a:lnTo>
                  <a:pt x="3047111" y="85471"/>
                </a:lnTo>
                <a:lnTo>
                  <a:pt x="2929890" y="75057"/>
                </a:lnTo>
                <a:lnTo>
                  <a:pt x="2808859" y="66040"/>
                </a:lnTo>
                <a:lnTo>
                  <a:pt x="2622677" y="54991"/>
                </a:lnTo>
                <a:lnTo>
                  <a:pt x="2309622" y="41783"/>
                </a:lnTo>
                <a:lnTo>
                  <a:pt x="1356106" y="18161"/>
                </a:lnTo>
                <a:lnTo>
                  <a:pt x="1019556" y="9271"/>
                </a:lnTo>
                <a:lnTo>
                  <a:pt x="65024" y="0"/>
                </a:lnTo>
                <a:close/>
              </a:path>
            </a:pathLst>
          </a:custGeom>
          <a:solidFill>
            <a:srgbClr val="FBE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g object 76"/>
          <p:cNvSpPr/>
          <p:nvPr/>
        </p:nvSpPr>
        <p:spPr>
          <a:xfrm>
            <a:off x="0" y="8658479"/>
            <a:ext cx="2941955" cy="2038350"/>
          </a:xfrm>
          <a:custGeom>
            <a:avLst/>
            <a:gdLst/>
            <a:ahLst/>
            <a:cxnLst/>
            <a:rect l="l" t="t" r="r" b="b"/>
            <a:pathLst>
              <a:path w="2941955" h="2038350">
                <a:moveTo>
                  <a:pt x="146583" y="0"/>
                </a:moveTo>
                <a:lnTo>
                  <a:pt x="111079" y="508"/>
                </a:lnTo>
                <a:lnTo>
                  <a:pt x="40726" y="5461"/>
                </a:lnTo>
                <a:lnTo>
                  <a:pt x="0" y="10922"/>
                </a:lnTo>
                <a:lnTo>
                  <a:pt x="0" y="2038093"/>
                </a:lnTo>
                <a:lnTo>
                  <a:pt x="2941193" y="2038093"/>
                </a:lnTo>
                <a:lnTo>
                  <a:pt x="2941574" y="2001455"/>
                </a:lnTo>
                <a:lnTo>
                  <a:pt x="2940812" y="1960411"/>
                </a:lnTo>
                <a:lnTo>
                  <a:pt x="2938780" y="1920417"/>
                </a:lnTo>
                <a:lnTo>
                  <a:pt x="2935478" y="1881441"/>
                </a:lnTo>
                <a:lnTo>
                  <a:pt x="2930906" y="1843417"/>
                </a:lnTo>
                <a:lnTo>
                  <a:pt x="2918079" y="1770113"/>
                </a:lnTo>
                <a:lnTo>
                  <a:pt x="2900172" y="1700161"/>
                </a:lnTo>
                <a:lnTo>
                  <a:pt x="2877185" y="1633220"/>
                </a:lnTo>
                <a:lnTo>
                  <a:pt x="2848991" y="1568945"/>
                </a:lnTo>
                <a:lnTo>
                  <a:pt x="2815590" y="1506994"/>
                </a:lnTo>
                <a:lnTo>
                  <a:pt x="2776855" y="1447025"/>
                </a:lnTo>
                <a:lnTo>
                  <a:pt x="2732913" y="1388706"/>
                </a:lnTo>
                <a:lnTo>
                  <a:pt x="2683510" y="1331683"/>
                </a:lnTo>
                <a:lnTo>
                  <a:pt x="2656713" y="1303553"/>
                </a:lnTo>
                <a:lnTo>
                  <a:pt x="2628646" y="1275613"/>
                </a:lnTo>
                <a:lnTo>
                  <a:pt x="2599182" y="1247838"/>
                </a:lnTo>
                <a:lnTo>
                  <a:pt x="2568321" y="1220165"/>
                </a:lnTo>
                <a:lnTo>
                  <a:pt x="2536190" y="1192568"/>
                </a:lnTo>
                <a:lnTo>
                  <a:pt x="2502535" y="1164996"/>
                </a:lnTo>
                <a:lnTo>
                  <a:pt x="2467483" y="1137399"/>
                </a:lnTo>
                <a:lnTo>
                  <a:pt x="2431161" y="1109751"/>
                </a:lnTo>
                <a:lnTo>
                  <a:pt x="2393315" y="1082001"/>
                </a:lnTo>
                <a:lnTo>
                  <a:pt x="2354072" y="1054100"/>
                </a:lnTo>
                <a:lnTo>
                  <a:pt x="2313432" y="1026020"/>
                </a:lnTo>
                <a:lnTo>
                  <a:pt x="2271395" y="997699"/>
                </a:lnTo>
                <a:lnTo>
                  <a:pt x="2227834" y="969111"/>
                </a:lnTo>
                <a:lnTo>
                  <a:pt x="2182876" y="940206"/>
                </a:lnTo>
                <a:lnTo>
                  <a:pt x="2136521" y="910945"/>
                </a:lnTo>
                <a:lnTo>
                  <a:pt x="2088642" y="881278"/>
                </a:lnTo>
                <a:lnTo>
                  <a:pt x="1988566" y="820572"/>
                </a:lnTo>
                <a:lnTo>
                  <a:pt x="1827402" y="725424"/>
                </a:lnTo>
                <a:lnTo>
                  <a:pt x="1369695" y="462534"/>
                </a:lnTo>
                <a:lnTo>
                  <a:pt x="1218260" y="378460"/>
                </a:lnTo>
                <a:lnTo>
                  <a:pt x="1121371" y="326263"/>
                </a:lnTo>
                <a:lnTo>
                  <a:pt x="1027531" y="277368"/>
                </a:lnTo>
                <a:lnTo>
                  <a:pt x="981697" y="254254"/>
                </a:lnTo>
                <a:lnTo>
                  <a:pt x="936548" y="231902"/>
                </a:lnTo>
                <a:lnTo>
                  <a:pt x="892073" y="210566"/>
                </a:lnTo>
                <a:lnTo>
                  <a:pt x="848258" y="190119"/>
                </a:lnTo>
                <a:lnTo>
                  <a:pt x="805065" y="170561"/>
                </a:lnTo>
                <a:lnTo>
                  <a:pt x="762495" y="152019"/>
                </a:lnTo>
                <a:lnTo>
                  <a:pt x="720496" y="134493"/>
                </a:lnTo>
                <a:lnTo>
                  <a:pt x="679069" y="117856"/>
                </a:lnTo>
                <a:lnTo>
                  <a:pt x="638187" y="102235"/>
                </a:lnTo>
                <a:lnTo>
                  <a:pt x="597839" y="87630"/>
                </a:lnTo>
                <a:lnTo>
                  <a:pt x="557974" y="74168"/>
                </a:lnTo>
                <a:lnTo>
                  <a:pt x="518604" y="61722"/>
                </a:lnTo>
                <a:lnTo>
                  <a:pt x="479691" y="50292"/>
                </a:lnTo>
                <a:lnTo>
                  <a:pt x="441210" y="40132"/>
                </a:lnTo>
                <a:lnTo>
                  <a:pt x="403148" y="30988"/>
                </a:lnTo>
                <a:lnTo>
                  <a:pt x="328193" y="16129"/>
                </a:lnTo>
                <a:lnTo>
                  <a:pt x="254635" y="5969"/>
                </a:lnTo>
                <a:lnTo>
                  <a:pt x="182321" y="762"/>
                </a:lnTo>
                <a:lnTo>
                  <a:pt x="146583" y="0"/>
                </a:lnTo>
                <a:close/>
              </a:path>
            </a:pathLst>
          </a:custGeom>
          <a:solidFill>
            <a:srgbClr val="FFE6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g object 77"/>
          <p:cNvSpPr/>
          <p:nvPr/>
        </p:nvSpPr>
        <p:spPr>
          <a:xfrm>
            <a:off x="9192260" y="4348098"/>
            <a:ext cx="340360" cy="323850"/>
          </a:xfrm>
          <a:custGeom>
            <a:avLst/>
            <a:gdLst/>
            <a:ahLst/>
            <a:cxnLst/>
            <a:rect l="l" t="t" r="r" b="b"/>
            <a:pathLst>
              <a:path w="340359" h="323850">
                <a:moveTo>
                  <a:pt x="320929" y="0"/>
                </a:moveTo>
                <a:lnTo>
                  <a:pt x="301498" y="0"/>
                </a:lnTo>
                <a:lnTo>
                  <a:pt x="40513" y="50926"/>
                </a:lnTo>
                <a:lnTo>
                  <a:pt x="0" y="107696"/>
                </a:lnTo>
                <a:lnTo>
                  <a:pt x="186690" y="323723"/>
                </a:lnTo>
                <a:lnTo>
                  <a:pt x="248793" y="291973"/>
                </a:lnTo>
                <a:lnTo>
                  <a:pt x="336931" y="41021"/>
                </a:lnTo>
                <a:lnTo>
                  <a:pt x="339851" y="21971"/>
                </a:lnTo>
                <a:lnTo>
                  <a:pt x="334010" y="7747"/>
                </a:lnTo>
                <a:lnTo>
                  <a:pt x="320929" y="0"/>
                </a:lnTo>
                <a:close/>
              </a:path>
            </a:pathLst>
          </a:custGeom>
          <a:solidFill>
            <a:srgbClr val="F8CC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g object 78"/>
          <p:cNvSpPr/>
          <p:nvPr/>
        </p:nvSpPr>
        <p:spPr>
          <a:xfrm>
            <a:off x="9192260" y="4348098"/>
            <a:ext cx="340360" cy="163830"/>
          </a:xfrm>
          <a:custGeom>
            <a:avLst/>
            <a:gdLst/>
            <a:ahLst/>
            <a:cxnLst/>
            <a:rect l="l" t="t" r="r" b="b"/>
            <a:pathLst>
              <a:path w="340359" h="163829">
                <a:moveTo>
                  <a:pt x="320929" y="0"/>
                </a:moveTo>
                <a:lnTo>
                  <a:pt x="301498" y="0"/>
                </a:lnTo>
                <a:lnTo>
                  <a:pt x="40513" y="50926"/>
                </a:lnTo>
                <a:lnTo>
                  <a:pt x="0" y="107696"/>
                </a:lnTo>
                <a:lnTo>
                  <a:pt x="48133" y="163449"/>
                </a:lnTo>
                <a:lnTo>
                  <a:pt x="50292" y="153670"/>
                </a:lnTo>
                <a:lnTo>
                  <a:pt x="60579" y="117348"/>
                </a:lnTo>
                <a:lnTo>
                  <a:pt x="84328" y="85343"/>
                </a:lnTo>
                <a:lnTo>
                  <a:pt x="135000" y="56261"/>
                </a:lnTo>
                <a:lnTo>
                  <a:pt x="163195" y="49784"/>
                </a:lnTo>
                <a:lnTo>
                  <a:pt x="205486" y="49402"/>
                </a:lnTo>
                <a:lnTo>
                  <a:pt x="246380" y="59054"/>
                </a:lnTo>
                <a:lnTo>
                  <a:pt x="283337" y="78104"/>
                </a:lnTo>
                <a:lnTo>
                  <a:pt x="314325" y="105790"/>
                </a:lnTo>
                <a:lnTo>
                  <a:pt x="336931" y="41021"/>
                </a:lnTo>
                <a:lnTo>
                  <a:pt x="339851" y="21971"/>
                </a:lnTo>
                <a:lnTo>
                  <a:pt x="334010" y="7747"/>
                </a:lnTo>
                <a:lnTo>
                  <a:pt x="320929" y="0"/>
                </a:lnTo>
                <a:close/>
              </a:path>
            </a:pathLst>
          </a:custGeom>
          <a:solidFill>
            <a:srgbClr val="F8BC7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9" name="bg object 7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457309" y="4348133"/>
            <a:ext cx="74801" cy="76165"/>
          </a:xfrm>
          <a:prstGeom prst="rect">
            <a:avLst/>
          </a:prstGeom>
        </p:spPr>
      </p:pic>
      <p:sp>
        <p:nvSpPr>
          <p:cNvPr id="80" name="bg object 80"/>
          <p:cNvSpPr/>
          <p:nvPr/>
        </p:nvSpPr>
        <p:spPr>
          <a:xfrm>
            <a:off x="8652891" y="4399025"/>
            <a:ext cx="788670" cy="742315"/>
          </a:xfrm>
          <a:custGeom>
            <a:avLst/>
            <a:gdLst/>
            <a:ahLst/>
            <a:cxnLst/>
            <a:rect l="l" t="t" r="r" b="b"/>
            <a:pathLst>
              <a:path w="788670" h="742314">
                <a:moveTo>
                  <a:pt x="579881" y="0"/>
                </a:moveTo>
                <a:lnTo>
                  <a:pt x="0" y="500888"/>
                </a:lnTo>
                <a:lnTo>
                  <a:pt x="208279" y="741934"/>
                </a:lnTo>
                <a:lnTo>
                  <a:pt x="788161" y="241046"/>
                </a:lnTo>
                <a:lnTo>
                  <a:pt x="719454" y="247776"/>
                </a:lnTo>
                <a:lnTo>
                  <a:pt x="736091" y="180721"/>
                </a:lnTo>
                <a:lnTo>
                  <a:pt x="667384" y="187451"/>
                </a:lnTo>
                <a:lnTo>
                  <a:pt x="684022" y="120523"/>
                </a:lnTo>
                <a:lnTo>
                  <a:pt x="615314" y="127253"/>
                </a:lnTo>
                <a:lnTo>
                  <a:pt x="631951" y="60198"/>
                </a:lnTo>
                <a:lnTo>
                  <a:pt x="563244" y="66928"/>
                </a:lnTo>
                <a:lnTo>
                  <a:pt x="579881" y="0"/>
                </a:lnTo>
                <a:close/>
              </a:path>
            </a:pathLst>
          </a:custGeom>
          <a:solidFill>
            <a:srgbClr val="F8C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g object 81"/>
          <p:cNvSpPr/>
          <p:nvPr/>
        </p:nvSpPr>
        <p:spPr>
          <a:xfrm>
            <a:off x="8652891" y="4863210"/>
            <a:ext cx="250825" cy="278130"/>
          </a:xfrm>
          <a:custGeom>
            <a:avLst/>
            <a:gdLst/>
            <a:ahLst/>
            <a:cxnLst/>
            <a:rect l="l" t="t" r="r" b="b"/>
            <a:pathLst>
              <a:path w="250825" h="278129">
                <a:moveTo>
                  <a:pt x="42544" y="0"/>
                </a:moveTo>
                <a:lnTo>
                  <a:pt x="0" y="36702"/>
                </a:lnTo>
                <a:lnTo>
                  <a:pt x="208279" y="277749"/>
                </a:lnTo>
                <a:lnTo>
                  <a:pt x="250825" y="241046"/>
                </a:lnTo>
                <a:lnTo>
                  <a:pt x="42544" y="0"/>
                </a:lnTo>
                <a:close/>
              </a:path>
            </a:pathLst>
          </a:custGeom>
          <a:solidFill>
            <a:srgbClr val="F8AC2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2" name="bg object 8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111993" y="0"/>
            <a:ext cx="5001513" cy="5810631"/>
          </a:xfrm>
          <a:prstGeom prst="rect">
            <a:avLst/>
          </a:prstGeom>
        </p:spPr>
      </p:pic>
      <p:sp>
        <p:nvSpPr>
          <p:cNvPr id="83" name="bg object 83"/>
          <p:cNvSpPr/>
          <p:nvPr/>
        </p:nvSpPr>
        <p:spPr>
          <a:xfrm>
            <a:off x="9014332" y="4399026"/>
            <a:ext cx="426720" cy="332740"/>
          </a:xfrm>
          <a:custGeom>
            <a:avLst/>
            <a:gdLst/>
            <a:ahLst/>
            <a:cxnLst/>
            <a:rect l="l" t="t" r="r" b="b"/>
            <a:pathLst>
              <a:path w="426720" h="332739">
                <a:moveTo>
                  <a:pt x="218440" y="0"/>
                </a:moveTo>
                <a:lnTo>
                  <a:pt x="0" y="188595"/>
                </a:lnTo>
                <a:lnTo>
                  <a:pt x="24257" y="180594"/>
                </a:lnTo>
                <a:lnTo>
                  <a:pt x="48768" y="174244"/>
                </a:lnTo>
                <a:lnTo>
                  <a:pt x="73787" y="169925"/>
                </a:lnTo>
                <a:lnTo>
                  <a:pt x="99187" y="167766"/>
                </a:lnTo>
                <a:lnTo>
                  <a:pt x="148463" y="171703"/>
                </a:lnTo>
                <a:lnTo>
                  <a:pt x="195072" y="186689"/>
                </a:lnTo>
                <a:lnTo>
                  <a:pt x="237236" y="211962"/>
                </a:lnTo>
                <a:lnTo>
                  <a:pt x="272669" y="246634"/>
                </a:lnTo>
                <a:lnTo>
                  <a:pt x="300355" y="287654"/>
                </a:lnTo>
                <a:lnTo>
                  <a:pt x="320928" y="332359"/>
                </a:lnTo>
                <a:lnTo>
                  <a:pt x="426720" y="241046"/>
                </a:lnTo>
                <a:lnTo>
                  <a:pt x="358013" y="247776"/>
                </a:lnTo>
                <a:lnTo>
                  <a:pt x="374650" y="180721"/>
                </a:lnTo>
                <a:lnTo>
                  <a:pt x="305943" y="187451"/>
                </a:lnTo>
                <a:lnTo>
                  <a:pt x="322580" y="120523"/>
                </a:lnTo>
                <a:lnTo>
                  <a:pt x="253873" y="127253"/>
                </a:lnTo>
                <a:lnTo>
                  <a:pt x="270510" y="60198"/>
                </a:lnTo>
                <a:lnTo>
                  <a:pt x="201802" y="66928"/>
                </a:lnTo>
                <a:lnTo>
                  <a:pt x="218440" y="0"/>
                </a:lnTo>
                <a:close/>
              </a:path>
            </a:pathLst>
          </a:custGeom>
          <a:solidFill>
            <a:srgbClr val="F8AC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g object 84"/>
          <p:cNvSpPr/>
          <p:nvPr/>
        </p:nvSpPr>
        <p:spPr>
          <a:xfrm>
            <a:off x="8471027" y="4941061"/>
            <a:ext cx="342900" cy="353695"/>
          </a:xfrm>
          <a:custGeom>
            <a:avLst/>
            <a:gdLst/>
            <a:ahLst/>
            <a:cxnLst/>
            <a:rect l="l" t="t" r="r" b="b"/>
            <a:pathLst>
              <a:path w="342900" h="353695">
                <a:moveTo>
                  <a:pt x="134112" y="0"/>
                </a:moveTo>
                <a:lnTo>
                  <a:pt x="22478" y="96647"/>
                </a:lnTo>
                <a:lnTo>
                  <a:pt x="6603" y="117093"/>
                </a:lnTo>
                <a:lnTo>
                  <a:pt x="0" y="141224"/>
                </a:lnTo>
                <a:lnTo>
                  <a:pt x="3048" y="165988"/>
                </a:lnTo>
                <a:lnTo>
                  <a:pt x="15748" y="188595"/>
                </a:lnTo>
                <a:lnTo>
                  <a:pt x="138683" y="330962"/>
                </a:lnTo>
                <a:lnTo>
                  <a:pt x="159257" y="346837"/>
                </a:lnTo>
                <a:lnTo>
                  <a:pt x="183388" y="353440"/>
                </a:lnTo>
                <a:lnTo>
                  <a:pt x="208152" y="350392"/>
                </a:lnTo>
                <a:lnTo>
                  <a:pt x="230758" y="337692"/>
                </a:lnTo>
                <a:lnTo>
                  <a:pt x="342519" y="241173"/>
                </a:lnTo>
                <a:lnTo>
                  <a:pt x="134112" y="0"/>
                </a:lnTo>
                <a:close/>
              </a:path>
            </a:pathLst>
          </a:custGeom>
          <a:solidFill>
            <a:srgbClr val="DE5C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g object 85"/>
          <p:cNvSpPr/>
          <p:nvPr/>
        </p:nvSpPr>
        <p:spPr>
          <a:xfrm>
            <a:off x="8471027" y="4941061"/>
            <a:ext cx="342900" cy="297180"/>
          </a:xfrm>
          <a:custGeom>
            <a:avLst/>
            <a:gdLst/>
            <a:ahLst/>
            <a:cxnLst/>
            <a:rect l="l" t="t" r="r" b="b"/>
            <a:pathLst>
              <a:path w="342900" h="297179">
                <a:moveTo>
                  <a:pt x="134112" y="0"/>
                </a:moveTo>
                <a:lnTo>
                  <a:pt x="22478" y="96647"/>
                </a:lnTo>
                <a:lnTo>
                  <a:pt x="1524" y="131317"/>
                </a:lnTo>
                <a:lnTo>
                  <a:pt x="0" y="144525"/>
                </a:lnTo>
                <a:lnTo>
                  <a:pt x="32893" y="124078"/>
                </a:lnTo>
                <a:lnTo>
                  <a:pt x="70103" y="113918"/>
                </a:lnTo>
                <a:lnTo>
                  <a:pt x="109727" y="115062"/>
                </a:lnTo>
                <a:lnTo>
                  <a:pt x="181228" y="148082"/>
                </a:lnTo>
                <a:lnTo>
                  <a:pt x="233299" y="200151"/>
                </a:lnTo>
                <a:lnTo>
                  <a:pt x="267080" y="262636"/>
                </a:lnTo>
                <a:lnTo>
                  <a:pt x="278129" y="296799"/>
                </a:lnTo>
                <a:lnTo>
                  <a:pt x="342519" y="241173"/>
                </a:lnTo>
                <a:lnTo>
                  <a:pt x="134112" y="0"/>
                </a:lnTo>
                <a:close/>
              </a:path>
            </a:pathLst>
          </a:custGeom>
          <a:solidFill>
            <a:srgbClr val="DD4E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g object 86"/>
          <p:cNvSpPr/>
          <p:nvPr/>
        </p:nvSpPr>
        <p:spPr>
          <a:xfrm>
            <a:off x="8579485" y="4886705"/>
            <a:ext cx="297180" cy="318135"/>
          </a:xfrm>
          <a:custGeom>
            <a:avLst/>
            <a:gdLst/>
            <a:ahLst/>
            <a:cxnLst/>
            <a:rect l="l" t="t" r="r" b="b"/>
            <a:pathLst>
              <a:path w="297179" h="318135">
                <a:moveTo>
                  <a:pt x="88773" y="0"/>
                </a:moveTo>
                <a:lnTo>
                  <a:pt x="0" y="76581"/>
                </a:lnTo>
                <a:lnTo>
                  <a:pt x="208280" y="317754"/>
                </a:lnTo>
                <a:lnTo>
                  <a:pt x="297053" y="241046"/>
                </a:lnTo>
                <a:lnTo>
                  <a:pt x="88773" y="0"/>
                </a:lnTo>
                <a:close/>
              </a:path>
            </a:pathLst>
          </a:custGeom>
          <a:solidFill>
            <a:srgbClr val="D0D0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g object 87"/>
          <p:cNvSpPr/>
          <p:nvPr/>
        </p:nvSpPr>
        <p:spPr>
          <a:xfrm>
            <a:off x="8606790" y="4910200"/>
            <a:ext cx="242570" cy="271145"/>
          </a:xfrm>
          <a:custGeom>
            <a:avLst/>
            <a:gdLst/>
            <a:ahLst/>
            <a:cxnLst/>
            <a:rect l="l" t="t" r="r" b="b"/>
            <a:pathLst>
              <a:path w="242570" h="271145">
                <a:moveTo>
                  <a:pt x="34162" y="0"/>
                </a:moveTo>
                <a:lnTo>
                  <a:pt x="0" y="29590"/>
                </a:lnTo>
                <a:lnTo>
                  <a:pt x="208279" y="270637"/>
                </a:lnTo>
                <a:lnTo>
                  <a:pt x="242442" y="241046"/>
                </a:lnTo>
                <a:lnTo>
                  <a:pt x="34162" y="0"/>
                </a:lnTo>
                <a:close/>
              </a:path>
            </a:pathLst>
          </a:custGeom>
          <a:solidFill>
            <a:srgbClr val="EB1F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g object 88"/>
          <p:cNvSpPr/>
          <p:nvPr/>
        </p:nvSpPr>
        <p:spPr>
          <a:xfrm>
            <a:off x="8749411" y="4570348"/>
            <a:ext cx="476250" cy="400685"/>
          </a:xfrm>
          <a:custGeom>
            <a:avLst/>
            <a:gdLst/>
            <a:ahLst/>
            <a:cxnLst/>
            <a:rect l="l" t="t" r="r" b="b"/>
            <a:pathLst>
              <a:path w="476250" h="400685">
                <a:moveTo>
                  <a:pt x="411099" y="0"/>
                </a:moveTo>
                <a:lnTo>
                  <a:pt x="0" y="355218"/>
                </a:lnTo>
                <a:lnTo>
                  <a:pt x="39116" y="400558"/>
                </a:lnTo>
                <a:lnTo>
                  <a:pt x="475869" y="23367"/>
                </a:lnTo>
                <a:lnTo>
                  <a:pt x="460502" y="15493"/>
                </a:lnTo>
                <a:lnTo>
                  <a:pt x="444500" y="9016"/>
                </a:lnTo>
                <a:lnTo>
                  <a:pt x="427990" y="3810"/>
                </a:lnTo>
                <a:lnTo>
                  <a:pt x="411099" y="0"/>
                </a:lnTo>
                <a:close/>
              </a:path>
            </a:pathLst>
          </a:custGeom>
          <a:solidFill>
            <a:srgbClr val="FBDB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g object 89"/>
          <p:cNvSpPr/>
          <p:nvPr/>
        </p:nvSpPr>
        <p:spPr>
          <a:xfrm>
            <a:off x="8722106" y="4925567"/>
            <a:ext cx="66675" cy="69215"/>
          </a:xfrm>
          <a:custGeom>
            <a:avLst/>
            <a:gdLst/>
            <a:ahLst/>
            <a:cxnLst/>
            <a:rect l="l" t="t" r="r" b="b"/>
            <a:pathLst>
              <a:path w="66675" h="69214">
                <a:moveTo>
                  <a:pt x="27304" y="0"/>
                </a:moveTo>
                <a:lnTo>
                  <a:pt x="0" y="23495"/>
                </a:lnTo>
                <a:lnTo>
                  <a:pt x="39243" y="68834"/>
                </a:lnTo>
                <a:lnTo>
                  <a:pt x="66421" y="45339"/>
                </a:lnTo>
                <a:lnTo>
                  <a:pt x="27304" y="0"/>
                </a:lnTo>
                <a:close/>
              </a:path>
            </a:pathLst>
          </a:custGeom>
          <a:solidFill>
            <a:srgbClr val="F9CD5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0" name="bg object 9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160510" y="4464024"/>
            <a:ext cx="147205" cy="129692"/>
          </a:xfrm>
          <a:prstGeom prst="rect">
            <a:avLst/>
          </a:prstGeom>
        </p:spPr>
      </p:pic>
      <p:sp>
        <p:nvSpPr>
          <p:cNvPr id="91" name="bg object 91"/>
          <p:cNvSpPr/>
          <p:nvPr/>
        </p:nvSpPr>
        <p:spPr>
          <a:xfrm>
            <a:off x="8633460" y="4949062"/>
            <a:ext cx="128270" cy="122555"/>
          </a:xfrm>
          <a:custGeom>
            <a:avLst/>
            <a:gdLst/>
            <a:ahLst/>
            <a:cxnLst/>
            <a:rect l="l" t="t" r="r" b="b"/>
            <a:pathLst>
              <a:path w="128270" h="122554">
                <a:moveTo>
                  <a:pt x="66421" y="98425"/>
                </a:moveTo>
                <a:lnTo>
                  <a:pt x="27178" y="53086"/>
                </a:lnTo>
                <a:lnTo>
                  <a:pt x="0" y="76581"/>
                </a:lnTo>
                <a:lnTo>
                  <a:pt x="39243" y="122047"/>
                </a:lnTo>
                <a:lnTo>
                  <a:pt x="66421" y="98425"/>
                </a:lnTo>
                <a:close/>
              </a:path>
              <a:path w="128270" h="122554">
                <a:moveTo>
                  <a:pt x="127889" y="45339"/>
                </a:moveTo>
                <a:lnTo>
                  <a:pt x="88646" y="0"/>
                </a:lnTo>
                <a:lnTo>
                  <a:pt x="61468" y="23495"/>
                </a:lnTo>
                <a:lnTo>
                  <a:pt x="100584" y="68961"/>
                </a:lnTo>
                <a:lnTo>
                  <a:pt x="127889" y="45339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g object 92"/>
          <p:cNvSpPr/>
          <p:nvPr/>
        </p:nvSpPr>
        <p:spPr>
          <a:xfrm>
            <a:off x="8660638" y="4972557"/>
            <a:ext cx="73660" cy="74930"/>
          </a:xfrm>
          <a:custGeom>
            <a:avLst/>
            <a:gdLst/>
            <a:ahLst/>
            <a:cxnLst/>
            <a:rect l="l" t="t" r="r" b="b"/>
            <a:pathLst>
              <a:path w="73659" h="74929">
                <a:moveTo>
                  <a:pt x="34289" y="0"/>
                </a:moveTo>
                <a:lnTo>
                  <a:pt x="0" y="29590"/>
                </a:lnTo>
                <a:lnTo>
                  <a:pt x="39242" y="74929"/>
                </a:lnTo>
                <a:lnTo>
                  <a:pt x="73405" y="45465"/>
                </a:lnTo>
                <a:lnTo>
                  <a:pt x="34289" y="0"/>
                </a:lnTo>
                <a:close/>
              </a:path>
            </a:pathLst>
          </a:custGeom>
          <a:solidFill>
            <a:srgbClr val="EF529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3" name="bg object 9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394067" y="5605576"/>
            <a:ext cx="4645786" cy="4579366"/>
          </a:xfrm>
          <a:prstGeom prst="rect">
            <a:avLst/>
          </a:prstGeom>
        </p:spPr>
      </p:pic>
      <p:sp>
        <p:nvSpPr>
          <p:cNvPr id="94" name="bg object 94"/>
          <p:cNvSpPr/>
          <p:nvPr/>
        </p:nvSpPr>
        <p:spPr>
          <a:xfrm>
            <a:off x="8710548" y="4566665"/>
            <a:ext cx="410209" cy="337185"/>
          </a:xfrm>
          <a:custGeom>
            <a:avLst/>
            <a:gdLst/>
            <a:ahLst/>
            <a:cxnLst/>
            <a:rect l="l" t="t" r="r" b="b"/>
            <a:pathLst>
              <a:path w="410209" h="337185">
                <a:moveTo>
                  <a:pt x="410209" y="0"/>
                </a:moveTo>
                <a:lnTo>
                  <a:pt x="402971" y="126"/>
                </a:lnTo>
                <a:lnTo>
                  <a:pt x="356997" y="5714"/>
                </a:lnTo>
                <a:lnTo>
                  <a:pt x="0" y="314071"/>
                </a:lnTo>
                <a:lnTo>
                  <a:pt x="19939" y="337058"/>
                </a:lnTo>
                <a:lnTo>
                  <a:pt x="410209" y="0"/>
                </a:lnTo>
                <a:close/>
              </a:path>
            </a:pathLst>
          </a:custGeom>
          <a:solidFill>
            <a:srgbClr val="FBDB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g object 95"/>
          <p:cNvSpPr/>
          <p:nvPr/>
        </p:nvSpPr>
        <p:spPr>
          <a:xfrm>
            <a:off x="9216135" y="4437888"/>
            <a:ext cx="6985" cy="28575"/>
          </a:xfrm>
          <a:custGeom>
            <a:avLst/>
            <a:gdLst/>
            <a:ahLst/>
            <a:cxnLst/>
            <a:rect l="l" t="t" r="r" b="b"/>
            <a:pathLst>
              <a:path w="6984" h="28575">
                <a:moveTo>
                  <a:pt x="6985" y="0"/>
                </a:moveTo>
                <a:lnTo>
                  <a:pt x="0" y="28066"/>
                </a:lnTo>
                <a:lnTo>
                  <a:pt x="6985" y="126"/>
                </a:lnTo>
                <a:close/>
              </a:path>
            </a:pathLst>
          </a:custGeom>
          <a:solidFill>
            <a:srgbClr val="FBDA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g object 96"/>
          <p:cNvSpPr/>
          <p:nvPr/>
        </p:nvSpPr>
        <p:spPr>
          <a:xfrm>
            <a:off x="8683370" y="4880736"/>
            <a:ext cx="47625" cy="46990"/>
          </a:xfrm>
          <a:custGeom>
            <a:avLst/>
            <a:gdLst/>
            <a:ahLst/>
            <a:cxnLst/>
            <a:rect l="l" t="t" r="r" b="b"/>
            <a:pathLst>
              <a:path w="47625" h="46989">
                <a:moveTo>
                  <a:pt x="27177" y="0"/>
                </a:moveTo>
                <a:lnTo>
                  <a:pt x="0" y="23495"/>
                </a:lnTo>
                <a:lnTo>
                  <a:pt x="19938" y="46609"/>
                </a:lnTo>
                <a:lnTo>
                  <a:pt x="47117" y="22987"/>
                </a:lnTo>
                <a:lnTo>
                  <a:pt x="27177" y="0"/>
                </a:lnTo>
                <a:close/>
              </a:path>
            </a:pathLst>
          </a:custGeom>
          <a:solidFill>
            <a:srgbClr val="F9CD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g object 97"/>
          <p:cNvSpPr/>
          <p:nvPr/>
        </p:nvSpPr>
        <p:spPr>
          <a:xfrm>
            <a:off x="9067545" y="4438015"/>
            <a:ext cx="172720" cy="134620"/>
          </a:xfrm>
          <a:custGeom>
            <a:avLst/>
            <a:gdLst/>
            <a:ahLst/>
            <a:cxnLst/>
            <a:rect l="l" t="t" r="r" b="b"/>
            <a:pathLst>
              <a:path w="172720" h="134620">
                <a:moveTo>
                  <a:pt x="155575" y="0"/>
                </a:moveTo>
                <a:lnTo>
                  <a:pt x="0" y="134365"/>
                </a:lnTo>
                <a:lnTo>
                  <a:pt x="45974" y="128777"/>
                </a:lnTo>
                <a:lnTo>
                  <a:pt x="53212" y="128650"/>
                </a:lnTo>
                <a:lnTo>
                  <a:pt x="172465" y="25654"/>
                </a:lnTo>
                <a:lnTo>
                  <a:pt x="148589" y="27939"/>
                </a:lnTo>
                <a:lnTo>
                  <a:pt x="155575" y="0"/>
                </a:lnTo>
                <a:close/>
              </a:path>
            </a:pathLst>
          </a:custGeom>
          <a:solidFill>
            <a:srgbClr val="F9CD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g object 98"/>
          <p:cNvSpPr/>
          <p:nvPr/>
        </p:nvSpPr>
        <p:spPr>
          <a:xfrm>
            <a:off x="8594725" y="4904231"/>
            <a:ext cx="108585" cy="99695"/>
          </a:xfrm>
          <a:custGeom>
            <a:avLst/>
            <a:gdLst/>
            <a:ahLst/>
            <a:cxnLst/>
            <a:rect l="l" t="t" r="r" b="b"/>
            <a:pathLst>
              <a:path w="108584" h="99695">
                <a:moveTo>
                  <a:pt x="47117" y="76200"/>
                </a:moveTo>
                <a:lnTo>
                  <a:pt x="27178" y="53086"/>
                </a:lnTo>
                <a:lnTo>
                  <a:pt x="0" y="76581"/>
                </a:lnTo>
                <a:lnTo>
                  <a:pt x="19939" y="99695"/>
                </a:lnTo>
                <a:lnTo>
                  <a:pt x="47117" y="76200"/>
                </a:lnTo>
                <a:close/>
              </a:path>
              <a:path w="108584" h="99695">
                <a:moveTo>
                  <a:pt x="108585" y="23114"/>
                </a:moveTo>
                <a:lnTo>
                  <a:pt x="88646" y="0"/>
                </a:lnTo>
                <a:lnTo>
                  <a:pt x="61468" y="23495"/>
                </a:lnTo>
                <a:lnTo>
                  <a:pt x="81407" y="46609"/>
                </a:lnTo>
                <a:lnTo>
                  <a:pt x="108585" y="2311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g object 99"/>
          <p:cNvSpPr/>
          <p:nvPr/>
        </p:nvSpPr>
        <p:spPr>
          <a:xfrm>
            <a:off x="8621903" y="4927727"/>
            <a:ext cx="54610" cy="52705"/>
          </a:xfrm>
          <a:custGeom>
            <a:avLst/>
            <a:gdLst/>
            <a:ahLst/>
            <a:cxnLst/>
            <a:rect l="l" t="t" r="r" b="b"/>
            <a:pathLst>
              <a:path w="54609" h="52704">
                <a:moveTo>
                  <a:pt x="34290" y="0"/>
                </a:moveTo>
                <a:lnTo>
                  <a:pt x="0" y="29590"/>
                </a:lnTo>
                <a:lnTo>
                  <a:pt x="19939" y="52705"/>
                </a:lnTo>
                <a:lnTo>
                  <a:pt x="54228" y="23113"/>
                </a:lnTo>
                <a:lnTo>
                  <a:pt x="34290" y="0"/>
                </a:lnTo>
                <a:close/>
              </a:path>
            </a:pathLst>
          </a:custGeom>
          <a:solidFill>
            <a:srgbClr val="EF52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g object 100"/>
          <p:cNvSpPr/>
          <p:nvPr/>
        </p:nvSpPr>
        <p:spPr>
          <a:xfrm>
            <a:off x="603961" y="8427719"/>
            <a:ext cx="958850" cy="530860"/>
          </a:xfrm>
          <a:custGeom>
            <a:avLst/>
            <a:gdLst/>
            <a:ahLst/>
            <a:cxnLst/>
            <a:rect l="l" t="t" r="r" b="b"/>
            <a:pathLst>
              <a:path w="958850" h="530859">
                <a:moveTo>
                  <a:pt x="753668" y="0"/>
                </a:moveTo>
                <a:lnTo>
                  <a:pt x="704900" y="0"/>
                </a:lnTo>
                <a:lnTo>
                  <a:pt x="656564" y="12191"/>
                </a:lnTo>
                <a:lnTo>
                  <a:pt x="610933" y="36829"/>
                </a:lnTo>
                <a:lnTo>
                  <a:pt x="577164" y="65404"/>
                </a:lnTo>
                <a:lnTo>
                  <a:pt x="547547" y="100456"/>
                </a:lnTo>
                <a:lnTo>
                  <a:pt x="522046" y="141985"/>
                </a:lnTo>
                <a:lnTo>
                  <a:pt x="500557" y="190245"/>
                </a:lnTo>
                <a:lnTo>
                  <a:pt x="483031" y="245236"/>
                </a:lnTo>
                <a:lnTo>
                  <a:pt x="474700" y="283082"/>
                </a:lnTo>
                <a:lnTo>
                  <a:pt x="458673" y="247903"/>
                </a:lnTo>
                <a:lnTo>
                  <a:pt x="430034" y="197738"/>
                </a:lnTo>
                <a:lnTo>
                  <a:pt x="398957" y="155066"/>
                </a:lnTo>
                <a:lnTo>
                  <a:pt x="365315" y="119760"/>
                </a:lnTo>
                <a:lnTo>
                  <a:pt x="329044" y="91693"/>
                </a:lnTo>
                <a:lnTo>
                  <a:pt x="290029" y="70738"/>
                </a:lnTo>
                <a:lnTo>
                  <a:pt x="240296" y="56260"/>
                </a:lnTo>
                <a:lnTo>
                  <a:pt x="190550" y="54355"/>
                </a:lnTo>
                <a:lnTo>
                  <a:pt x="142862" y="64642"/>
                </a:lnTo>
                <a:lnTo>
                  <a:pt x="99288" y="86105"/>
                </a:lnTo>
                <a:lnTo>
                  <a:pt x="61925" y="118109"/>
                </a:lnTo>
                <a:lnTo>
                  <a:pt x="32816" y="160019"/>
                </a:lnTo>
                <a:lnTo>
                  <a:pt x="14033" y="206120"/>
                </a:lnTo>
                <a:lnTo>
                  <a:pt x="3581" y="253872"/>
                </a:lnTo>
                <a:lnTo>
                  <a:pt x="0" y="302513"/>
                </a:lnTo>
                <a:lnTo>
                  <a:pt x="1765" y="351154"/>
                </a:lnTo>
                <a:lnTo>
                  <a:pt x="7404" y="399160"/>
                </a:lnTo>
                <a:lnTo>
                  <a:pt x="15405" y="445769"/>
                </a:lnTo>
                <a:lnTo>
                  <a:pt x="24803" y="492378"/>
                </a:lnTo>
                <a:lnTo>
                  <a:pt x="59423" y="529462"/>
                </a:lnTo>
                <a:lnTo>
                  <a:pt x="77216" y="530859"/>
                </a:lnTo>
                <a:lnTo>
                  <a:pt x="78752" y="530732"/>
                </a:lnTo>
                <a:lnTo>
                  <a:pt x="112560" y="509269"/>
                </a:lnTo>
                <a:lnTo>
                  <a:pt x="108178" y="415670"/>
                </a:lnTo>
                <a:lnTo>
                  <a:pt x="99733" y="359790"/>
                </a:lnTo>
                <a:lnTo>
                  <a:pt x="96647" y="304799"/>
                </a:lnTo>
                <a:lnTo>
                  <a:pt x="101917" y="252602"/>
                </a:lnTo>
                <a:lnTo>
                  <a:pt x="118503" y="205104"/>
                </a:lnTo>
                <a:lnTo>
                  <a:pt x="142646" y="174751"/>
                </a:lnTo>
                <a:lnTo>
                  <a:pt x="212966" y="151002"/>
                </a:lnTo>
                <a:lnTo>
                  <a:pt x="251904" y="159892"/>
                </a:lnTo>
                <a:lnTo>
                  <a:pt x="315201" y="206247"/>
                </a:lnTo>
                <a:lnTo>
                  <a:pt x="343776" y="242569"/>
                </a:lnTo>
                <a:lnTo>
                  <a:pt x="370484" y="287908"/>
                </a:lnTo>
                <a:lnTo>
                  <a:pt x="395439" y="342391"/>
                </a:lnTo>
                <a:lnTo>
                  <a:pt x="406107" y="358393"/>
                </a:lnTo>
                <a:lnTo>
                  <a:pt x="421525" y="368807"/>
                </a:lnTo>
                <a:lnTo>
                  <a:pt x="439674" y="372617"/>
                </a:lnTo>
                <a:lnTo>
                  <a:pt x="458546" y="368934"/>
                </a:lnTo>
                <a:lnTo>
                  <a:pt x="474548" y="358266"/>
                </a:lnTo>
                <a:lnTo>
                  <a:pt x="481533" y="347725"/>
                </a:lnTo>
                <a:lnTo>
                  <a:pt x="490626" y="356615"/>
                </a:lnTo>
                <a:lnTo>
                  <a:pt x="508469" y="363600"/>
                </a:lnTo>
                <a:lnTo>
                  <a:pt x="527697" y="363219"/>
                </a:lnTo>
                <a:lnTo>
                  <a:pt x="544664" y="355726"/>
                </a:lnTo>
                <a:lnTo>
                  <a:pt x="557580" y="342391"/>
                </a:lnTo>
                <a:lnTo>
                  <a:pt x="564642" y="324484"/>
                </a:lnTo>
                <a:lnTo>
                  <a:pt x="577659" y="266064"/>
                </a:lnTo>
                <a:lnTo>
                  <a:pt x="594296" y="216153"/>
                </a:lnTo>
                <a:lnTo>
                  <a:pt x="614654" y="174624"/>
                </a:lnTo>
                <a:lnTo>
                  <a:pt x="638810" y="141350"/>
                </a:lnTo>
                <a:lnTo>
                  <a:pt x="702995" y="99186"/>
                </a:lnTo>
                <a:lnTo>
                  <a:pt x="740968" y="96519"/>
                </a:lnTo>
                <a:lnTo>
                  <a:pt x="776782" y="107695"/>
                </a:lnTo>
                <a:lnTo>
                  <a:pt x="806754" y="132333"/>
                </a:lnTo>
                <a:lnTo>
                  <a:pt x="832916" y="175386"/>
                </a:lnTo>
                <a:lnTo>
                  <a:pt x="848918" y="225297"/>
                </a:lnTo>
                <a:lnTo>
                  <a:pt x="857427" y="279780"/>
                </a:lnTo>
                <a:lnTo>
                  <a:pt x="860856" y="336168"/>
                </a:lnTo>
                <a:lnTo>
                  <a:pt x="861745" y="394334"/>
                </a:lnTo>
                <a:lnTo>
                  <a:pt x="865682" y="413257"/>
                </a:lnTo>
                <a:lnTo>
                  <a:pt x="876096" y="428624"/>
                </a:lnTo>
                <a:lnTo>
                  <a:pt x="891590" y="438911"/>
                </a:lnTo>
                <a:lnTo>
                  <a:pt x="910386" y="442594"/>
                </a:lnTo>
                <a:lnTo>
                  <a:pt x="915212" y="442340"/>
                </a:lnTo>
                <a:lnTo>
                  <a:pt x="932357" y="437133"/>
                </a:lnTo>
                <a:lnTo>
                  <a:pt x="946073" y="426465"/>
                </a:lnTo>
                <a:lnTo>
                  <a:pt x="955217" y="411606"/>
                </a:lnTo>
                <a:lnTo>
                  <a:pt x="958392" y="393699"/>
                </a:lnTo>
                <a:lnTo>
                  <a:pt x="957757" y="346074"/>
                </a:lnTo>
                <a:lnTo>
                  <a:pt x="955979" y="298957"/>
                </a:lnTo>
                <a:lnTo>
                  <a:pt x="951407" y="250824"/>
                </a:lnTo>
                <a:lnTo>
                  <a:pt x="943025" y="202818"/>
                </a:lnTo>
                <a:lnTo>
                  <a:pt x="929309" y="156082"/>
                </a:lnTo>
                <a:lnTo>
                  <a:pt x="909116" y="111505"/>
                </a:lnTo>
                <a:lnTo>
                  <a:pt x="881176" y="70357"/>
                </a:lnTo>
                <a:lnTo>
                  <a:pt x="843965" y="35559"/>
                </a:lnTo>
                <a:lnTo>
                  <a:pt x="800658" y="11937"/>
                </a:lnTo>
                <a:lnTo>
                  <a:pt x="753668" y="0"/>
                </a:lnTo>
                <a:close/>
              </a:path>
            </a:pathLst>
          </a:custGeom>
          <a:solidFill>
            <a:srgbClr val="E85F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g object 101"/>
          <p:cNvSpPr/>
          <p:nvPr/>
        </p:nvSpPr>
        <p:spPr>
          <a:xfrm>
            <a:off x="546328" y="8588120"/>
            <a:ext cx="1211580" cy="1537970"/>
          </a:xfrm>
          <a:custGeom>
            <a:avLst/>
            <a:gdLst/>
            <a:ahLst/>
            <a:cxnLst/>
            <a:rect l="l" t="t" r="r" b="b"/>
            <a:pathLst>
              <a:path w="1211580" h="1537970">
                <a:moveTo>
                  <a:pt x="688454" y="0"/>
                </a:moveTo>
                <a:lnTo>
                  <a:pt x="634669" y="2539"/>
                </a:lnTo>
                <a:lnTo>
                  <a:pt x="404215" y="26796"/>
                </a:lnTo>
                <a:lnTo>
                  <a:pt x="351091" y="35686"/>
                </a:lnTo>
                <a:lnTo>
                  <a:pt x="300418" y="50418"/>
                </a:lnTo>
                <a:lnTo>
                  <a:pt x="252539" y="70865"/>
                </a:lnTo>
                <a:lnTo>
                  <a:pt x="207810" y="96392"/>
                </a:lnTo>
                <a:lnTo>
                  <a:pt x="166522" y="126618"/>
                </a:lnTo>
                <a:lnTo>
                  <a:pt x="130390" y="159765"/>
                </a:lnTo>
                <a:lnTo>
                  <a:pt x="97980" y="196468"/>
                </a:lnTo>
                <a:lnTo>
                  <a:pt x="69659" y="236600"/>
                </a:lnTo>
                <a:lnTo>
                  <a:pt x="45745" y="279653"/>
                </a:lnTo>
                <a:lnTo>
                  <a:pt x="26530" y="325246"/>
                </a:lnTo>
                <a:lnTo>
                  <a:pt x="12306" y="372871"/>
                </a:lnTo>
                <a:lnTo>
                  <a:pt x="3365" y="422401"/>
                </a:lnTo>
                <a:lnTo>
                  <a:pt x="0" y="473455"/>
                </a:lnTo>
                <a:lnTo>
                  <a:pt x="2514" y="525398"/>
                </a:lnTo>
                <a:lnTo>
                  <a:pt x="80632" y="1264627"/>
                </a:lnTo>
                <a:lnTo>
                  <a:pt x="89801" y="1313294"/>
                </a:lnTo>
                <a:lnTo>
                  <a:pt x="106235" y="1358722"/>
                </a:lnTo>
                <a:lnTo>
                  <a:pt x="129247" y="1400314"/>
                </a:lnTo>
                <a:lnTo>
                  <a:pt x="158127" y="1437525"/>
                </a:lnTo>
                <a:lnTo>
                  <a:pt x="192176" y="1469758"/>
                </a:lnTo>
                <a:lnTo>
                  <a:pt x="230695" y="1496453"/>
                </a:lnTo>
                <a:lnTo>
                  <a:pt x="272961" y="1517040"/>
                </a:lnTo>
                <a:lnTo>
                  <a:pt x="318300" y="1530946"/>
                </a:lnTo>
                <a:lnTo>
                  <a:pt x="365975" y="1537588"/>
                </a:lnTo>
                <a:lnTo>
                  <a:pt x="410578" y="1536534"/>
                </a:lnTo>
                <a:lnTo>
                  <a:pt x="944016" y="1480172"/>
                </a:lnTo>
                <a:lnTo>
                  <a:pt x="987831" y="1471866"/>
                </a:lnTo>
                <a:lnTo>
                  <a:pt x="1033043" y="1455407"/>
                </a:lnTo>
                <a:lnTo>
                  <a:pt x="1074445" y="1432344"/>
                </a:lnTo>
                <a:lnTo>
                  <a:pt x="1111529" y="1403375"/>
                </a:lnTo>
                <a:lnTo>
                  <a:pt x="1143533" y="1369225"/>
                </a:lnTo>
                <a:lnTo>
                  <a:pt x="1170076" y="1330591"/>
                </a:lnTo>
                <a:lnTo>
                  <a:pt x="1190650" y="1288173"/>
                </a:lnTo>
                <a:lnTo>
                  <a:pt x="1204366" y="1242682"/>
                </a:lnTo>
                <a:lnTo>
                  <a:pt x="1210970" y="1194815"/>
                </a:lnTo>
                <a:lnTo>
                  <a:pt x="1209827" y="1145285"/>
                </a:lnTo>
                <a:lnTo>
                  <a:pt x="1131595" y="406145"/>
                </a:lnTo>
                <a:lnTo>
                  <a:pt x="1123213" y="354710"/>
                </a:lnTo>
                <a:lnTo>
                  <a:pt x="1109243" y="305561"/>
                </a:lnTo>
                <a:lnTo>
                  <a:pt x="1090193" y="258952"/>
                </a:lnTo>
                <a:lnTo>
                  <a:pt x="1066317" y="215264"/>
                </a:lnTo>
                <a:lnTo>
                  <a:pt x="1037996" y="174751"/>
                </a:lnTo>
                <a:lnTo>
                  <a:pt x="1005738" y="137794"/>
                </a:lnTo>
                <a:lnTo>
                  <a:pt x="969670" y="104520"/>
                </a:lnTo>
                <a:lnTo>
                  <a:pt x="930300" y="75183"/>
                </a:lnTo>
                <a:lnTo>
                  <a:pt x="888009" y="50418"/>
                </a:lnTo>
                <a:lnTo>
                  <a:pt x="841273" y="29463"/>
                </a:lnTo>
                <a:lnTo>
                  <a:pt x="792124" y="13842"/>
                </a:lnTo>
                <a:lnTo>
                  <a:pt x="741070" y="3936"/>
                </a:lnTo>
                <a:lnTo>
                  <a:pt x="688454" y="0"/>
                </a:lnTo>
                <a:close/>
              </a:path>
            </a:pathLst>
          </a:custGeom>
          <a:solidFill>
            <a:srgbClr val="5FC5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g object 102"/>
          <p:cNvSpPr/>
          <p:nvPr/>
        </p:nvSpPr>
        <p:spPr>
          <a:xfrm>
            <a:off x="712851" y="8588120"/>
            <a:ext cx="756285" cy="606425"/>
          </a:xfrm>
          <a:custGeom>
            <a:avLst/>
            <a:gdLst/>
            <a:ahLst/>
            <a:cxnLst/>
            <a:rect l="l" t="t" r="r" b="b"/>
            <a:pathLst>
              <a:path w="756285" h="606425">
                <a:moveTo>
                  <a:pt x="521957" y="0"/>
                </a:moveTo>
                <a:lnTo>
                  <a:pt x="468147" y="2539"/>
                </a:lnTo>
                <a:lnTo>
                  <a:pt x="237693" y="26796"/>
                </a:lnTo>
                <a:lnTo>
                  <a:pt x="184569" y="35686"/>
                </a:lnTo>
                <a:lnTo>
                  <a:pt x="133896" y="50418"/>
                </a:lnTo>
                <a:lnTo>
                  <a:pt x="86017" y="70865"/>
                </a:lnTo>
                <a:lnTo>
                  <a:pt x="41275" y="96392"/>
                </a:lnTo>
                <a:lnTo>
                  <a:pt x="0" y="126618"/>
                </a:lnTo>
                <a:lnTo>
                  <a:pt x="34455" y="452627"/>
                </a:lnTo>
                <a:lnTo>
                  <a:pt x="45377" y="497458"/>
                </a:lnTo>
                <a:lnTo>
                  <a:pt x="66979" y="536574"/>
                </a:lnTo>
                <a:lnTo>
                  <a:pt x="97396" y="568451"/>
                </a:lnTo>
                <a:lnTo>
                  <a:pt x="134823" y="591692"/>
                </a:lnTo>
                <a:lnTo>
                  <a:pt x="177406" y="604646"/>
                </a:lnTo>
                <a:lnTo>
                  <a:pt x="223316" y="606043"/>
                </a:lnTo>
                <a:lnTo>
                  <a:pt x="603377" y="565911"/>
                </a:lnTo>
                <a:lnTo>
                  <a:pt x="647954" y="554989"/>
                </a:lnTo>
                <a:lnTo>
                  <a:pt x="686815" y="533272"/>
                </a:lnTo>
                <a:lnTo>
                  <a:pt x="718565" y="502792"/>
                </a:lnTo>
                <a:lnTo>
                  <a:pt x="741552" y="465200"/>
                </a:lnTo>
                <a:lnTo>
                  <a:pt x="754507" y="422528"/>
                </a:lnTo>
                <a:lnTo>
                  <a:pt x="755904" y="376427"/>
                </a:lnTo>
                <a:lnTo>
                  <a:pt x="721360" y="50291"/>
                </a:lnTo>
                <a:lnTo>
                  <a:pt x="674751" y="29336"/>
                </a:lnTo>
                <a:lnTo>
                  <a:pt x="625602" y="13715"/>
                </a:lnTo>
                <a:lnTo>
                  <a:pt x="574548" y="3936"/>
                </a:lnTo>
                <a:lnTo>
                  <a:pt x="521957" y="0"/>
                </a:lnTo>
                <a:close/>
              </a:path>
            </a:pathLst>
          </a:custGeom>
          <a:solidFill>
            <a:srgbClr val="525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g object 103"/>
          <p:cNvSpPr/>
          <p:nvPr/>
        </p:nvSpPr>
        <p:spPr>
          <a:xfrm>
            <a:off x="749681" y="8625966"/>
            <a:ext cx="676910" cy="491490"/>
          </a:xfrm>
          <a:custGeom>
            <a:avLst/>
            <a:gdLst/>
            <a:ahLst/>
            <a:cxnLst/>
            <a:rect l="l" t="t" r="r" b="b"/>
            <a:pathLst>
              <a:path w="676910" h="491490">
                <a:moveTo>
                  <a:pt x="19634" y="70358"/>
                </a:moveTo>
                <a:lnTo>
                  <a:pt x="14516" y="63754"/>
                </a:lnTo>
                <a:lnTo>
                  <a:pt x="9842" y="63373"/>
                </a:lnTo>
                <a:lnTo>
                  <a:pt x="6604" y="65913"/>
                </a:lnTo>
                <a:lnTo>
                  <a:pt x="1041" y="70485"/>
                </a:lnTo>
                <a:lnTo>
                  <a:pt x="0" y="72898"/>
                </a:lnTo>
                <a:lnTo>
                  <a:pt x="2260" y="94361"/>
                </a:lnTo>
                <a:lnTo>
                  <a:pt x="5905" y="97409"/>
                </a:lnTo>
                <a:lnTo>
                  <a:pt x="10020" y="96901"/>
                </a:lnTo>
                <a:lnTo>
                  <a:pt x="14071" y="96520"/>
                </a:lnTo>
                <a:lnTo>
                  <a:pt x="17056" y="92837"/>
                </a:lnTo>
                <a:lnTo>
                  <a:pt x="15481" y="77851"/>
                </a:lnTo>
                <a:lnTo>
                  <a:pt x="19151" y="75057"/>
                </a:lnTo>
                <a:lnTo>
                  <a:pt x="19634" y="70358"/>
                </a:lnTo>
                <a:close/>
              </a:path>
              <a:path w="676910" h="491490">
                <a:moveTo>
                  <a:pt x="28244" y="198628"/>
                </a:moveTo>
                <a:lnTo>
                  <a:pt x="24104" y="160147"/>
                </a:lnTo>
                <a:lnTo>
                  <a:pt x="20485" y="157226"/>
                </a:lnTo>
                <a:lnTo>
                  <a:pt x="12369" y="157988"/>
                </a:lnTo>
                <a:lnTo>
                  <a:pt x="9372" y="161671"/>
                </a:lnTo>
                <a:lnTo>
                  <a:pt x="13512" y="200152"/>
                </a:lnTo>
                <a:lnTo>
                  <a:pt x="17068" y="203073"/>
                </a:lnTo>
                <a:lnTo>
                  <a:pt x="25247" y="202311"/>
                </a:lnTo>
                <a:lnTo>
                  <a:pt x="28244" y="198628"/>
                </a:lnTo>
                <a:close/>
              </a:path>
              <a:path w="676910" h="491490">
                <a:moveTo>
                  <a:pt x="39408" y="304292"/>
                </a:moveTo>
                <a:lnTo>
                  <a:pt x="35280" y="265811"/>
                </a:lnTo>
                <a:lnTo>
                  <a:pt x="31661" y="262890"/>
                </a:lnTo>
                <a:lnTo>
                  <a:pt x="23545" y="263779"/>
                </a:lnTo>
                <a:lnTo>
                  <a:pt x="20548" y="267462"/>
                </a:lnTo>
                <a:lnTo>
                  <a:pt x="24612" y="305816"/>
                </a:lnTo>
                <a:lnTo>
                  <a:pt x="28244" y="308864"/>
                </a:lnTo>
                <a:lnTo>
                  <a:pt x="36423" y="307975"/>
                </a:lnTo>
                <a:lnTo>
                  <a:pt x="39408" y="304292"/>
                </a:lnTo>
                <a:close/>
              </a:path>
              <a:path w="676910" h="491490">
                <a:moveTo>
                  <a:pt x="58394" y="405765"/>
                </a:moveTo>
                <a:lnTo>
                  <a:pt x="46824" y="370713"/>
                </a:lnTo>
                <a:lnTo>
                  <a:pt x="42849" y="368300"/>
                </a:lnTo>
                <a:lnTo>
                  <a:pt x="38836" y="369062"/>
                </a:lnTo>
                <a:lnTo>
                  <a:pt x="34836" y="369951"/>
                </a:lnTo>
                <a:lnTo>
                  <a:pt x="32334" y="373888"/>
                </a:lnTo>
                <a:lnTo>
                  <a:pt x="33210" y="377952"/>
                </a:lnTo>
                <a:lnTo>
                  <a:pt x="47637" y="412877"/>
                </a:lnTo>
                <a:lnTo>
                  <a:pt x="51498" y="412496"/>
                </a:lnTo>
                <a:lnTo>
                  <a:pt x="52247" y="412242"/>
                </a:lnTo>
                <a:lnTo>
                  <a:pt x="52933" y="411861"/>
                </a:lnTo>
                <a:lnTo>
                  <a:pt x="56718" y="410210"/>
                </a:lnTo>
                <a:lnTo>
                  <a:pt x="58394" y="405765"/>
                </a:lnTo>
                <a:close/>
              </a:path>
              <a:path w="676910" h="491490">
                <a:moveTo>
                  <a:pt x="130949" y="479171"/>
                </a:moveTo>
                <a:lnTo>
                  <a:pt x="129374" y="474726"/>
                </a:lnTo>
                <a:lnTo>
                  <a:pt x="125666" y="472948"/>
                </a:lnTo>
                <a:lnTo>
                  <a:pt x="119303" y="469646"/>
                </a:lnTo>
                <a:lnTo>
                  <a:pt x="113080" y="465963"/>
                </a:lnTo>
                <a:lnTo>
                  <a:pt x="107022" y="462153"/>
                </a:lnTo>
                <a:lnTo>
                  <a:pt x="97853" y="455422"/>
                </a:lnTo>
                <a:lnTo>
                  <a:pt x="93179" y="456057"/>
                </a:lnTo>
                <a:lnTo>
                  <a:pt x="88226" y="462661"/>
                </a:lnTo>
                <a:lnTo>
                  <a:pt x="88912" y="467360"/>
                </a:lnTo>
                <a:lnTo>
                  <a:pt x="92163" y="469773"/>
                </a:lnTo>
                <a:lnTo>
                  <a:pt x="121856" y="487299"/>
                </a:lnTo>
                <a:lnTo>
                  <a:pt x="125704" y="486791"/>
                </a:lnTo>
                <a:lnTo>
                  <a:pt x="127952" y="485267"/>
                </a:lnTo>
                <a:lnTo>
                  <a:pt x="130949" y="479171"/>
                </a:lnTo>
                <a:close/>
              </a:path>
              <a:path w="676910" h="491490">
                <a:moveTo>
                  <a:pt x="339039" y="483362"/>
                </a:moveTo>
                <a:lnTo>
                  <a:pt x="338112" y="475234"/>
                </a:lnTo>
                <a:lnTo>
                  <a:pt x="334543" y="472186"/>
                </a:lnTo>
                <a:lnTo>
                  <a:pt x="296265" y="476250"/>
                </a:lnTo>
                <a:lnTo>
                  <a:pt x="293268" y="479933"/>
                </a:lnTo>
                <a:lnTo>
                  <a:pt x="294144" y="488061"/>
                </a:lnTo>
                <a:lnTo>
                  <a:pt x="297776" y="491109"/>
                </a:lnTo>
                <a:lnTo>
                  <a:pt x="336054" y="487045"/>
                </a:lnTo>
                <a:lnTo>
                  <a:pt x="339039" y="483362"/>
                </a:lnTo>
                <a:close/>
              </a:path>
              <a:path w="676910" h="491490">
                <a:moveTo>
                  <a:pt x="444296" y="472186"/>
                </a:moveTo>
                <a:lnTo>
                  <a:pt x="443369" y="464058"/>
                </a:lnTo>
                <a:lnTo>
                  <a:pt x="439801" y="461137"/>
                </a:lnTo>
                <a:lnTo>
                  <a:pt x="401523" y="465201"/>
                </a:lnTo>
                <a:lnTo>
                  <a:pt x="398526" y="468757"/>
                </a:lnTo>
                <a:lnTo>
                  <a:pt x="399389" y="477012"/>
                </a:lnTo>
                <a:lnTo>
                  <a:pt x="403021" y="480060"/>
                </a:lnTo>
                <a:lnTo>
                  <a:pt x="441375" y="475996"/>
                </a:lnTo>
                <a:lnTo>
                  <a:pt x="444296" y="472186"/>
                </a:lnTo>
                <a:close/>
              </a:path>
              <a:path w="676910" h="491490">
                <a:moveTo>
                  <a:pt x="647573" y="26162"/>
                </a:moveTo>
                <a:lnTo>
                  <a:pt x="645033" y="3048"/>
                </a:lnTo>
                <a:lnTo>
                  <a:pt x="641350" y="0"/>
                </a:lnTo>
                <a:lnTo>
                  <a:pt x="633349" y="889"/>
                </a:lnTo>
                <a:lnTo>
                  <a:pt x="630301" y="4572"/>
                </a:lnTo>
                <a:lnTo>
                  <a:pt x="632714" y="27559"/>
                </a:lnTo>
                <a:lnTo>
                  <a:pt x="636397" y="30607"/>
                </a:lnTo>
                <a:lnTo>
                  <a:pt x="640461" y="30226"/>
                </a:lnTo>
                <a:lnTo>
                  <a:pt x="644525" y="29718"/>
                </a:lnTo>
                <a:lnTo>
                  <a:pt x="647573" y="26162"/>
                </a:lnTo>
                <a:close/>
              </a:path>
              <a:path w="676910" h="491490">
                <a:moveTo>
                  <a:pt x="658749" y="131826"/>
                </a:moveTo>
                <a:lnTo>
                  <a:pt x="654558" y="93345"/>
                </a:lnTo>
                <a:lnTo>
                  <a:pt x="651002" y="90424"/>
                </a:lnTo>
                <a:lnTo>
                  <a:pt x="642874" y="91313"/>
                </a:lnTo>
                <a:lnTo>
                  <a:pt x="639826" y="94869"/>
                </a:lnTo>
                <a:lnTo>
                  <a:pt x="643890" y="133350"/>
                </a:lnTo>
                <a:lnTo>
                  <a:pt x="647573" y="136398"/>
                </a:lnTo>
                <a:lnTo>
                  <a:pt x="655701" y="135509"/>
                </a:lnTo>
                <a:lnTo>
                  <a:pt x="658749" y="131826"/>
                </a:lnTo>
                <a:close/>
              </a:path>
              <a:path w="676910" h="491490">
                <a:moveTo>
                  <a:pt x="669925" y="237617"/>
                </a:moveTo>
                <a:lnTo>
                  <a:pt x="665734" y="199136"/>
                </a:lnTo>
                <a:lnTo>
                  <a:pt x="662178" y="196215"/>
                </a:lnTo>
                <a:lnTo>
                  <a:pt x="654050" y="197104"/>
                </a:lnTo>
                <a:lnTo>
                  <a:pt x="651002" y="200660"/>
                </a:lnTo>
                <a:lnTo>
                  <a:pt x="655193" y="239141"/>
                </a:lnTo>
                <a:lnTo>
                  <a:pt x="658749" y="242189"/>
                </a:lnTo>
                <a:lnTo>
                  <a:pt x="666877" y="241300"/>
                </a:lnTo>
                <a:lnTo>
                  <a:pt x="669925" y="237617"/>
                </a:lnTo>
                <a:close/>
              </a:path>
              <a:path w="676910" h="491490">
                <a:moveTo>
                  <a:pt x="676402" y="305943"/>
                </a:moveTo>
                <a:lnTo>
                  <a:pt x="673227" y="302514"/>
                </a:lnTo>
                <a:lnTo>
                  <a:pt x="669036" y="302514"/>
                </a:lnTo>
                <a:lnTo>
                  <a:pt x="664972" y="302387"/>
                </a:lnTo>
                <a:lnTo>
                  <a:pt x="661670" y="305816"/>
                </a:lnTo>
                <a:lnTo>
                  <a:pt x="661416" y="317119"/>
                </a:lnTo>
                <a:lnTo>
                  <a:pt x="660781" y="324358"/>
                </a:lnTo>
                <a:lnTo>
                  <a:pt x="659765" y="331470"/>
                </a:lnTo>
                <a:lnTo>
                  <a:pt x="657733" y="342519"/>
                </a:lnTo>
                <a:lnTo>
                  <a:pt x="660273" y="346456"/>
                </a:lnTo>
                <a:lnTo>
                  <a:pt x="665099" y="347599"/>
                </a:lnTo>
                <a:lnTo>
                  <a:pt x="665861" y="347599"/>
                </a:lnTo>
                <a:lnTo>
                  <a:pt x="669671" y="347218"/>
                </a:lnTo>
                <a:lnTo>
                  <a:pt x="676402" y="310007"/>
                </a:lnTo>
                <a:lnTo>
                  <a:pt x="676402" y="3059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g object 104"/>
          <p:cNvSpPr/>
          <p:nvPr/>
        </p:nvSpPr>
        <p:spPr>
          <a:xfrm>
            <a:off x="1631188" y="9307575"/>
            <a:ext cx="223520" cy="600710"/>
          </a:xfrm>
          <a:custGeom>
            <a:avLst/>
            <a:gdLst/>
            <a:ahLst/>
            <a:cxnLst/>
            <a:rect l="l" t="t" r="r" b="b"/>
            <a:pathLst>
              <a:path w="223519" h="600709">
                <a:moveTo>
                  <a:pt x="87630" y="0"/>
                </a:moveTo>
                <a:lnTo>
                  <a:pt x="41656" y="11303"/>
                </a:lnTo>
                <a:lnTo>
                  <a:pt x="3048" y="59182"/>
                </a:lnTo>
                <a:lnTo>
                  <a:pt x="0" y="91312"/>
                </a:lnTo>
                <a:lnTo>
                  <a:pt x="56134" y="560425"/>
                </a:lnTo>
                <a:lnTo>
                  <a:pt x="103759" y="599122"/>
                </a:lnTo>
                <a:lnTo>
                  <a:pt x="151130" y="600583"/>
                </a:lnTo>
                <a:lnTo>
                  <a:pt x="181863" y="590854"/>
                </a:lnTo>
                <a:lnTo>
                  <a:pt x="205739" y="570687"/>
                </a:lnTo>
                <a:lnTo>
                  <a:pt x="220344" y="543039"/>
                </a:lnTo>
                <a:lnTo>
                  <a:pt x="223393" y="510844"/>
                </a:lnTo>
                <a:lnTo>
                  <a:pt x="177164" y="72643"/>
                </a:lnTo>
                <a:lnTo>
                  <a:pt x="167386" y="41783"/>
                </a:lnTo>
                <a:lnTo>
                  <a:pt x="147319" y="17780"/>
                </a:lnTo>
                <a:lnTo>
                  <a:pt x="119761" y="3048"/>
                </a:lnTo>
                <a:lnTo>
                  <a:pt x="87630" y="0"/>
                </a:lnTo>
                <a:close/>
              </a:path>
            </a:pathLst>
          </a:custGeom>
          <a:solidFill>
            <a:srgbClr val="525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g object 105"/>
          <p:cNvSpPr/>
          <p:nvPr/>
        </p:nvSpPr>
        <p:spPr>
          <a:xfrm>
            <a:off x="1639443" y="9307575"/>
            <a:ext cx="193040" cy="303530"/>
          </a:xfrm>
          <a:custGeom>
            <a:avLst/>
            <a:gdLst/>
            <a:ahLst/>
            <a:cxnLst/>
            <a:rect l="l" t="t" r="r" b="b"/>
            <a:pathLst>
              <a:path w="193039" h="303529">
                <a:moveTo>
                  <a:pt x="79375" y="0"/>
                </a:moveTo>
                <a:lnTo>
                  <a:pt x="25781" y="16129"/>
                </a:lnTo>
                <a:lnTo>
                  <a:pt x="0" y="46609"/>
                </a:lnTo>
                <a:lnTo>
                  <a:pt x="25018" y="68834"/>
                </a:lnTo>
                <a:lnTo>
                  <a:pt x="40258" y="106299"/>
                </a:lnTo>
                <a:lnTo>
                  <a:pt x="58165" y="185724"/>
                </a:lnTo>
                <a:lnTo>
                  <a:pt x="71627" y="226288"/>
                </a:lnTo>
                <a:lnTo>
                  <a:pt x="92963" y="265023"/>
                </a:lnTo>
                <a:lnTo>
                  <a:pt x="126492" y="293547"/>
                </a:lnTo>
                <a:lnTo>
                  <a:pt x="182244" y="303288"/>
                </a:lnTo>
                <a:lnTo>
                  <a:pt x="187706" y="302387"/>
                </a:lnTo>
                <a:lnTo>
                  <a:pt x="193039" y="301180"/>
                </a:lnTo>
                <a:lnTo>
                  <a:pt x="168909" y="72643"/>
                </a:lnTo>
                <a:lnTo>
                  <a:pt x="159131" y="41783"/>
                </a:lnTo>
                <a:lnTo>
                  <a:pt x="139064" y="17780"/>
                </a:lnTo>
                <a:lnTo>
                  <a:pt x="111506" y="3048"/>
                </a:lnTo>
                <a:lnTo>
                  <a:pt x="79375" y="0"/>
                </a:lnTo>
                <a:close/>
              </a:path>
            </a:pathLst>
          </a:custGeom>
          <a:solidFill>
            <a:srgbClr val="AEDE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g object 106"/>
          <p:cNvSpPr/>
          <p:nvPr/>
        </p:nvSpPr>
        <p:spPr>
          <a:xfrm>
            <a:off x="1806702" y="9608768"/>
            <a:ext cx="35560" cy="95250"/>
          </a:xfrm>
          <a:custGeom>
            <a:avLst/>
            <a:gdLst/>
            <a:ahLst/>
            <a:cxnLst/>
            <a:rect l="l" t="t" r="r" b="b"/>
            <a:pathLst>
              <a:path w="35560" h="95250">
                <a:moveTo>
                  <a:pt x="25654" y="0"/>
                </a:moveTo>
                <a:lnTo>
                  <a:pt x="0" y="2717"/>
                </a:lnTo>
                <a:lnTo>
                  <a:pt x="9652" y="94881"/>
                </a:lnTo>
                <a:lnTo>
                  <a:pt x="35433" y="92163"/>
                </a:lnTo>
                <a:lnTo>
                  <a:pt x="25654" y="0"/>
                </a:lnTo>
                <a:close/>
              </a:path>
            </a:pathLst>
          </a:custGeom>
          <a:solidFill>
            <a:srgbClr val="E85F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g object 107"/>
          <p:cNvSpPr/>
          <p:nvPr/>
        </p:nvSpPr>
        <p:spPr>
          <a:xfrm>
            <a:off x="502170" y="9426955"/>
            <a:ext cx="223520" cy="600710"/>
          </a:xfrm>
          <a:custGeom>
            <a:avLst/>
            <a:gdLst/>
            <a:ahLst/>
            <a:cxnLst/>
            <a:rect l="l" t="t" r="r" b="b"/>
            <a:pathLst>
              <a:path w="223520" h="600709">
                <a:moveTo>
                  <a:pt x="87591" y="0"/>
                </a:moveTo>
                <a:lnTo>
                  <a:pt x="41567" y="11290"/>
                </a:lnTo>
                <a:lnTo>
                  <a:pt x="3048" y="59093"/>
                </a:lnTo>
                <a:lnTo>
                  <a:pt x="0" y="91313"/>
                </a:lnTo>
                <a:lnTo>
                  <a:pt x="56019" y="560349"/>
                </a:lnTo>
                <a:lnTo>
                  <a:pt x="103682" y="599059"/>
                </a:lnTo>
                <a:lnTo>
                  <a:pt x="151066" y="600532"/>
                </a:lnTo>
                <a:lnTo>
                  <a:pt x="181775" y="590816"/>
                </a:lnTo>
                <a:lnTo>
                  <a:pt x="205651" y="570661"/>
                </a:lnTo>
                <a:lnTo>
                  <a:pt x="220306" y="543013"/>
                </a:lnTo>
                <a:lnTo>
                  <a:pt x="223354" y="510794"/>
                </a:lnTo>
                <a:lnTo>
                  <a:pt x="177050" y="72605"/>
                </a:lnTo>
                <a:lnTo>
                  <a:pt x="167335" y="41757"/>
                </a:lnTo>
                <a:lnTo>
                  <a:pt x="147243" y="17780"/>
                </a:lnTo>
                <a:lnTo>
                  <a:pt x="119684" y="3048"/>
                </a:lnTo>
                <a:lnTo>
                  <a:pt x="87591" y="0"/>
                </a:lnTo>
                <a:close/>
              </a:path>
            </a:pathLst>
          </a:custGeom>
          <a:solidFill>
            <a:srgbClr val="525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g object 108"/>
          <p:cNvSpPr/>
          <p:nvPr/>
        </p:nvSpPr>
        <p:spPr>
          <a:xfrm>
            <a:off x="502170" y="9426955"/>
            <a:ext cx="160020" cy="320040"/>
          </a:xfrm>
          <a:custGeom>
            <a:avLst/>
            <a:gdLst/>
            <a:ahLst/>
            <a:cxnLst/>
            <a:rect l="l" t="t" r="r" b="b"/>
            <a:pathLst>
              <a:path w="160020" h="320040">
                <a:moveTo>
                  <a:pt x="87591" y="0"/>
                </a:moveTo>
                <a:lnTo>
                  <a:pt x="72288" y="1524"/>
                </a:lnTo>
                <a:lnTo>
                  <a:pt x="17678" y="31470"/>
                </a:lnTo>
                <a:lnTo>
                  <a:pt x="0" y="91313"/>
                </a:lnTo>
                <a:lnTo>
                  <a:pt x="24142" y="319836"/>
                </a:lnTo>
                <a:lnTo>
                  <a:pt x="29552" y="319925"/>
                </a:lnTo>
                <a:lnTo>
                  <a:pt x="35052" y="319671"/>
                </a:lnTo>
                <a:lnTo>
                  <a:pt x="87566" y="298475"/>
                </a:lnTo>
                <a:lnTo>
                  <a:pt x="114401" y="263575"/>
                </a:lnTo>
                <a:lnTo>
                  <a:pt x="127152" y="221234"/>
                </a:lnTo>
                <a:lnTo>
                  <a:pt x="131927" y="178739"/>
                </a:lnTo>
                <a:lnTo>
                  <a:pt x="132829" y="97358"/>
                </a:lnTo>
                <a:lnTo>
                  <a:pt x="139903" y="57518"/>
                </a:lnTo>
                <a:lnTo>
                  <a:pt x="159715" y="30480"/>
                </a:lnTo>
                <a:lnTo>
                  <a:pt x="145376" y="16395"/>
                </a:lnTo>
                <a:lnTo>
                  <a:pt x="128066" y="6223"/>
                </a:lnTo>
                <a:lnTo>
                  <a:pt x="108546" y="508"/>
                </a:lnTo>
                <a:lnTo>
                  <a:pt x="87591" y="0"/>
                </a:lnTo>
                <a:close/>
              </a:path>
            </a:pathLst>
          </a:custGeom>
          <a:solidFill>
            <a:srgbClr val="AEDE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g object 109"/>
          <p:cNvSpPr/>
          <p:nvPr/>
        </p:nvSpPr>
        <p:spPr>
          <a:xfrm>
            <a:off x="526376" y="9744062"/>
            <a:ext cx="35560" cy="95250"/>
          </a:xfrm>
          <a:custGeom>
            <a:avLst/>
            <a:gdLst/>
            <a:ahLst/>
            <a:cxnLst/>
            <a:rect l="l" t="t" r="r" b="b"/>
            <a:pathLst>
              <a:path w="35559" h="95250">
                <a:moveTo>
                  <a:pt x="25742" y="0"/>
                </a:moveTo>
                <a:lnTo>
                  <a:pt x="0" y="2717"/>
                </a:lnTo>
                <a:lnTo>
                  <a:pt x="9740" y="94894"/>
                </a:lnTo>
                <a:lnTo>
                  <a:pt x="35483" y="92176"/>
                </a:lnTo>
                <a:lnTo>
                  <a:pt x="25742" y="0"/>
                </a:lnTo>
                <a:close/>
              </a:path>
            </a:pathLst>
          </a:custGeom>
          <a:solidFill>
            <a:srgbClr val="E85F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g object 110"/>
          <p:cNvSpPr/>
          <p:nvPr/>
        </p:nvSpPr>
        <p:spPr>
          <a:xfrm>
            <a:off x="815289" y="9344024"/>
            <a:ext cx="746760" cy="646430"/>
          </a:xfrm>
          <a:custGeom>
            <a:avLst/>
            <a:gdLst/>
            <a:ahLst/>
            <a:cxnLst/>
            <a:rect l="l" t="t" r="r" b="b"/>
            <a:pathLst>
              <a:path w="746760" h="646429">
                <a:moveTo>
                  <a:pt x="611809" y="0"/>
                </a:moveTo>
                <a:lnTo>
                  <a:pt x="72288" y="57022"/>
                </a:lnTo>
                <a:lnTo>
                  <a:pt x="17678" y="86868"/>
                </a:lnTo>
                <a:lnTo>
                  <a:pt x="0" y="146773"/>
                </a:lnTo>
                <a:lnTo>
                  <a:pt x="45123" y="573722"/>
                </a:lnTo>
                <a:lnTo>
                  <a:pt x="54838" y="604583"/>
                </a:lnTo>
                <a:lnTo>
                  <a:pt x="74955" y="628561"/>
                </a:lnTo>
                <a:lnTo>
                  <a:pt x="102501" y="643280"/>
                </a:lnTo>
                <a:lnTo>
                  <a:pt x="134569" y="646366"/>
                </a:lnTo>
                <a:lnTo>
                  <a:pt x="674039" y="589343"/>
                </a:lnTo>
                <a:lnTo>
                  <a:pt x="704773" y="579628"/>
                </a:lnTo>
                <a:lnTo>
                  <a:pt x="728649" y="559485"/>
                </a:lnTo>
                <a:lnTo>
                  <a:pt x="743254" y="531825"/>
                </a:lnTo>
                <a:lnTo>
                  <a:pt x="746429" y="499605"/>
                </a:lnTo>
                <a:lnTo>
                  <a:pt x="701217" y="72643"/>
                </a:lnTo>
                <a:lnTo>
                  <a:pt x="691565" y="41783"/>
                </a:lnTo>
                <a:lnTo>
                  <a:pt x="671372" y="17780"/>
                </a:lnTo>
                <a:lnTo>
                  <a:pt x="643813" y="3047"/>
                </a:lnTo>
                <a:lnTo>
                  <a:pt x="611809" y="0"/>
                </a:lnTo>
                <a:close/>
              </a:path>
            </a:pathLst>
          </a:custGeom>
          <a:solidFill>
            <a:srgbClr val="AEDE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1" name="bg object 11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253515" y="9024873"/>
            <a:ext cx="136880" cy="186944"/>
          </a:xfrm>
          <a:prstGeom prst="rect">
            <a:avLst/>
          </a:prstGeom>
        </p:spPr>
      </p:pic>
      <p:sp>
        <p:nvSpPr>
          <p:cNvPr id="112" name="bg object 112"/>
          <p:cNvSpPr/>
          <p:nvPr/>
        </p:nvSpPr>
        <p:spPr>
          <a:xfrm>
            <a:off x="815238" y="9344151"/>
            <a:ext cx="701675" cy="317500"/>
          </a:xfrm>
          <a:custGeom>
            <a:avLst/>
            <a:gdLst/>
            <a:ahLst/>
            <a:cxnLst/>
            <a:rect l="l" t="t" r="r" b="b"/>
            <a:pathLst>
              <a:path w="701675" h="317500">
                <a:moveTo>
                  <a:pt x="611860" y="0"/>
                </a:moveTo>
                <a:lnTo>
                  <a:pt x="72288" y="57023"/>
                </a:lnTo>
                <a:lnTo>
                  <a:pt x="17703" y="86868"/>
                </a:lnTo>
                <a:lnTo>
                  <a:pt x="0" y="146710"/>
                </a:lnTo>
                <a:lnTo>
                  <a:pt x="28003" y="179019"/>
                </a:lnTo>
                <a:lnTo>
                  <a:pt x="62153" y="213906"/>
                </a:lnTo>
                <a:lnTo>
                  <a:pt x="99822" y="244068"/>
                </a:lnTo>
                <a:lnTo>
                  <a:pt x="140525" y="269303"/>
                </a:lnTo>
                <a:lnTo>
                  <a:pt x="183781" y="289458"/>
                </a:lnTo>
                <a:lnTo>
                  <a:pt x="229108" y="304304"/>
                </a:lnTo>
                <a:lnTo>
                  <a:pt x="276021" y="313677"/>
                </a:lnTo>
                <a:lnTo>
                  <a:pt x="324040" y="317385"/>
                </a:lnTo>
                <a:lnTo>
                  <a:pt x="372668" y="315214"/>
                </a:lnTo>
                <a:lnTo>
                  <a:pt x="421462" y="306984"/>
                </a:lnTo>
                <a:lnTo>
                  <a:pt x="468350" y="292989"/>
                </a:lnTo>
                <a:lnTo>
                  <a:pt x="512800" y="273507"/>
                </a:lnTo>
                <a:lnTo>
                  <a:pt x="554583" y="248869"/>
                </a:lnTo>
                <a:lnTo>
                  <a:pt x="592937" y="219367"/>
                </a:lnTo>
                <a:lnTo>
                  <a:pt x="627735" y="185293"/>
                </a:lnTo>
                <a:lnTo>
                  <a:pt x="658215" y="146977"/>
                </a:lnTo>
                <a:lnTo>
                  <a:pt x="684123" y="104711"/>
                </a:lnTo>
                <a:lnTo>
                  <a:pt x="701268" y="72644"/>
                </a:lnTo>
                <a:lnTo>
                  <a:pt x="691489" y="41783"/>
                </a:lnTo>
                <a:lnTo>
                  <a:pt x="671423" y="17780"/>
                </a:lnTo>
                <a:lnTo>
                  <a:pt x="643864" y="3048"/>
                </a:lnTo>
                <a:lnTo>
                  <a:pt x="611860" y="0"/>
                </a:lnTo>
                <a:close/>
              </a:path>
            </a:pathLst>
          </a:custGeom>
          <a:solidFill>
            <a:srgbClr val="525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3" name="bg object 11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92085" y="9578974"/>
            <a:ext cx="194805" cy="253758"/>
          </a:xfrm>
          <a:prstGeom prst="rect">
            <a:avLst/>
          </a:prstGeom>
        </p:spPr>
      </p:pic>
      <p:pic>
        <p:nvPicPr>
          <p:cNvPr id="114" name="bg object 11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75106" y="9109201"/>
            <a:ext cx="108304" cy="159893"/>
          </a:xfrm>
          <a:prstGeom prst="rect">
            <a:avLst/>
          </a:prstGeom>
        </p:spPr>
      </p:pic>
      <p:sp>
        <p:nvSpPr>
          <p:cNvPr id="115" name="bg object 115"/>
          <p:cNvSpPr/>
          <p:nvPr/>
        </p:nvSpPr>
        <p:spPr>
          <a:xfrm>
            <a:off x="1231722" y="4570348"/>
            <a:ext cx="205740" cy="196215"/>
          </a:xfrm>
          <a:custGeom>
            <a:avLst/>
            <a:gdLst/>
            <a:ahLst/>
            <a:cxnLst/>
            <a:rect l="l" t="t" r="r" b="b"/>
            <a:pathLst>
              <a:path w="205740" h="196214">
                <a:moveTo>
                  <a:pt x="100507" y="0"/>
                </a:moveTo>
                <a:lnTo>
                  <a:pt x="0" y="111505"/>
                </a:lnTo>
                <a:lnTo>
                  <a:pt x="202615" y="195961"/>
                </a:lnTo>
                <a:lnTo>
                  <a:pt x="205536" y="192786"/>
                </a:lnTo>
                <a:lnTo>
                  <a:pt x="100507" y="0"/>
                </a:lnTo>
                <a:close/>
              </a:path>
            </a:pathLst>
          </a:custGeom>
          <a:solidFill>
            <a:srgbClr val="5455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g object 116"/>
          <p:cNvSpPr/>
          <p:nvPr/>
        </p:nvSpPr>
        <p:spPr>
          <a:xfrm>
            <a:off x="947000" y="4316729"/>
            <a:ext cx="385445" cy="365760"/>
          </a:xfrm>
          <a:custGeom>
            <a:avLst/>
            <a:gdLst/>
            <a:ahLst/>
            <a:cxnLst/>
            <a:rect l="l" t="t" r="r" b="b"/>
            <a:pathLst>
              <a:path w="385444" h="365760">
                <a:moveTo>
                  <a:pt x="71208" y="0"/>
                </a:moveTo>
                <a:lnTo>
                  <a:pt x="45008" y="8636"/>
                </a:lnTo>
                <a:lnTo>
                  <a:pt x="21704" y="27050"/>
                </a:lnTo>
                <a:lnTo>
                  <a:pt x="5867" y="52070"/>
                </a:lnTo>
                <a:lnTo>
                  <a:pt x="0" y="78994"/>
                </a:lnTo>
                <a:lnTo>
                  <a:pt x="4203" y="104648"/>
                </a:lnTo>
                <a:lnTo>
                  <a:pt x="18592" y="125603"/>
                </a:lnTo>
                <a:lnTo>
                  <a:pt x="284568" y="365252"/>
                </a:lnTo>
                <a:lnTo>
                  <a:pt x="385356" y="253492"/>
                </a:lnTo>
                <a:lnTo>
                  <a:pt x="119418" y="13716"/>
                </a:lnTo>
                <a:lnTo>
                  <a:pt x="97078" y="1524"/>
                </a:lnTo>
                <a:lnTo>
                  <a:pt x="71208" y="0"/>
                </a:lnTo>
                <a:close/>
              </a:path>
            </a:pathLst>
          </a:custGeom>
          <a:solidFill>
            <a:srgbClr val="454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g object 117"/>
          <p:cNvSpPr/>
          <p:nvPr/>
        </p:nvSpPr>
        <p:spPr>
          <a:xfrm>
            <a:off x="525805" y="4061206"/>
            <a:ext cx="246379" cy="280670"/>
          </a:xfrm>
          <a:custGeom>
            <a:avLst/>
            <a:gdLst/>
            <a:ahLst/>
            <a:cxnLst/>
            <a:rect l="l" t="t" r="r" b="b"/>
            <a:pathLst>
              <a:path w="246379" h="280670">
                <a:moveTo>
                  <a:pt x="44335" y="0"/>
                </a:moveTo>
                <a:lnTo>
                  <a:pt x="37414" y="1397"/>
                </a:lnTo>
                <a:lnTo>
                  <a:pt x="31483" y="5207"/>
                </a:lnTo>
                <a:lnTo>
                  <a:pt x="27317" y="11175"/>
                </a:lnTo>
                <a:lnTo>
                  <a:pt x="0" y="75184"/>
                </a:lnTo>
                <a:lnTo>
                  <a:pt x="1854" y="83566"/>
                </a:lnTo>
                <a:lnTo>
                  <a:pt x="215163" y="275844"/>
                </a:lnTo>
                <a:lnTo>
                  <a:pt x="221462" y="279527"/>
                </a:lnTo>
                <a:lnTo>
                  <a:pt x="228447" y="280543"/>
                </a:lnTo>
                <a:lnTo>
                  <a:pt x="235305" y="278765"/>
                </a:lnTo>
                <a:lnTo>
                  <a:pt x="241185" y="274447"/>
                </a:lnTo>
                <a:lnTo>
                  <a:pt x="244894" y="268097"/>
                </a:lnTo>
                <a:lnTo>
                  <a:pt x="245884" y="261112"/>
                </a:lnTo>
                <a:lnTo>
                  <a:pt x="244182" y="254254"/>
                </a:lnTo>
                <a:lnTo>
                  <a:pt x="239826" y="248412"/>
                </a:lnTo>
                <a:lnTo>
                  <a:pt x="42138" y="70230"/>
                </a:lnTo>
                <a:lnTo>
                  <a:pt x="51498" y="1524"/>
                </a:lnTo>
                <a:lnTo>
                  <a:pt x="44335" y="0"/>
                </a:lnTo>
                <a:close/>
              </a:path>
            </a:pathLst>
          </a:custGeom>
          <a:solidFill>
            <a:srgbClr val="5455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g object 118"/>
          <p:cNvSpPr/>
          <p:nvPr/>
        </p:nvSpPr>
        <p:spPr>
          <a:xfrm>
            <a:off x="489877" y="3903853"/>
            <a:ext cx="647065" cy="603885"/>
          </a:xfrm>
          <a:custGeom>
            <a:avLst/>
            <a:gdLst/>
            <a:ahLst/>
            <a:cxnLst/>
            <a:rect l="l" t="t" r="r" b="b"/>
            <a:pathLst>
              <a:path w="647065" h="603885">
                <a:moveTo>
                  <a:pt x="80568" y="0"/>
                </a:moveTo>
                <a:lnTo>
                  <a:pt x="48882" y="7747"/>
                </a:lnTo>
                <a:lnTo>
                  <a:pt x="21666" y="27940"/>
                </a:lnTo>
                <a:lnTo>
                  <a:pt x="4533" y="57023"/>
                </a:lnTo>
                <a:lnTo>
                  <a:pt x="0" y="89407"/>
                </a:lnTo>
                <a:lnTo>
                  <a:pt x="7861" y="121030"/>
                </a:lnTo>
                <a:lnTo>
                  <a:pt x="27901" y="148081"/>
                </a:lnTo>
                <a:lnTo>
                  <a:pt x="532955" y="603376"/>
                </a:lnTo>
                <a:lnTo>
                  <a:pt x="647001" y="476758"/>
                </a:lnTo>
                <a:lnTo>
                  <a:pt x="141947" y="21590"/>
                </a:lnTo>
                <a:lnTo>
                  <a:pt x="112915" y="4445"/>
                </a:lnTo>
                <a:lnTo>
                  <a:pt x="80568" y="0"/>
                </a:lnTo>
                <a:close/>
              </a:path>
            </a:pathLst>
          </a:custGeom>
          <a:solidFill>
            <a:srgbClr val="36AB9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9" name="bg object 11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998588" y="4356138"/>
            <a:ext cx="162534" cy="175475"/>
          </a:xfrm>
          <a:prstGeom prst="rect">
            <a:avLst/>
          </a:prstGeom>
        </p:spPr>
      </p:pic>
      <p:sp>
        <p:nvSpPr>
          <p:cNvPr id="120" name="bg object 120"/>
          <p:cNvSpPr/>
          <p:nvPr/>
        </p:nvSpPr>
        <p:spPr>
          <a:xfrm>
            <a:off x="1404366" y="4734559"/>
            <a:ext cx="33020" cy="31750"/>
          </a:xfrm>
          <a:custGeom>
            <a:avLst/>
            <a:gdLst/>
            <a:ahLst/>
            <a:cxnLst/>
            <a:rect l="l" t="t" r="r" b="b"/>
            <a:pathLst>
              <a:path w="33019" h="31750">
                <a:moveTo>
                  <a:pt x="17399" y="0"/>
                </a:moveTo>
                <a:lnTo>
                  <a:pt x="0" y="19303"/>
                </a:lnTo>
                <a:lnTo>
                  <a:pt x="29971" y="31750"/>
                </a:lnTo>
                <a:lnTo>
                  <a:pt x="32893" y="28575"/>
                </a:lnTo>
                <a:lnTo>
                  <a:pt x="17399" y="0"/>
                </a:lnTo>
                <a:close/>
              </a:path>
            </a:pathLst>
          </a:custGeom>
          <a:solidFill>
            <a:srgbClr val="36AB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g object 121"/>
          <p:cNvSpPr/>
          <p:nvPr/>
        </p:nvSpPr>
        <p:spPr>
          <a:xfrm>
            <a:off x="0" y="459231"/>
            <a:ext cx="702945" cy="444500"/>
          </a:xfrm>
          <a:custGeom>
            <a:avLst/>
            <a:gdLst/>
            <a:ahLst/>
            <a:cxnLst/>
            <a:rect l="l" t="t" r="r" b="b"/>
            <a:pathLst>
              <a:path w="702945" h="444500">
                <a:moveTo>
                  <a:pt x="583565" y="0"/>
                </a:moveTo>
                <a:lnTo>
                  <a:pt x="454939" y="0"/>
                </a:lnTo>
                <a:lnTo>
                  <a:pt x="365442" y="25400"/>
                </a:lnTo>
                <a:lnTo>
                  <a:pt x="320675" y="50800"/>
                </a:lnTo>
                <a:lnTo>
                  <a:pt x="277114" y="76200"/>
                </a:lnTo>
                <a:lnTo>
                  <a:pt x="234772" y="101600"/>
                </a:lnTo>
                <a:lnTo>
                  <a:pt x="193624" y="139700"/>
                </a:lnTo>
                <a:lnTo>
                  <a:pt x="153670" y="165100"/>
                </a:lnTo>
                <a:lnTo>
                  <a:pt x="123761" y="139700"/>
                </a:lnTo>
                <a:lnTo>
                  <a:pt x="90373" y="101600"/>
                </a:lnTo>
                <a:lnTo>
                  <a:pt x="54013" y="76200"/>
                </a:lnTo>
                <a:lnTo>
                  <a:pt x="15240" y="38100"/>
                </a:lnTo>
                <a:lnTo>
                  <a:pt x="0" y="25400"/>
                </a:lnTo>
                <a:lnTo>
                  <a:pt x="0" y="76200"/>
                </a:lnTo>
                <a:lnTo>
                  <a:pt x="19278" y="88900"/>
                </a:lnTo>
                <a:lnTo>
                  <a:pt x="56997" y="114300"/>
                </a:lnTo>
                <a:lnTo>
                  <a:pt x="93345" y="152400"/>
                </a:lnTo>
                <a:lnTo>
                  <a:pt x="128308" y="190500"/>
                </a:lnTo>
                <a:lnTo>
                  <a:pt x="94513" y="228600"/>
                </a:lnTo>
                <a:lnTo>
                  <a:pt x="61671" y="254000"/>
                </a:lnTo>
                <a:lnTo>
                  <a:pt x="29767" y="292100"/>
                </a:lnTo>
                <a:lnTo>
                  <a:pt x="0" y="317500"/>
                </a:lnTo>
                <a:lnTo>
                  <a:pt x="0" y="381000"/>
                </a:lnTo>
                <a:lnTo>
                  <a:pt x="18299" y="368300"/>
                </a:lnTo>
                <a:lnTo>
                  <a:pt x="356374" y="368300"/>
                </a:lnTo>
                <a:lnTo>
                  <a:pt x="304038" y="355600"/>
                </a:lnTo>
                <a:lnTo>
                  <a:pt x="248234" y="355600"/>
                </a:lnTo>
                <a:lnTo>
                  <a:pt x="151904" y="330200"/>
                </a:lnTo>
                <a:lnTo>
                  <a:pt x="56705" y="330200"/>
                </a:lnTo>
                <a:lnTo>
                  <a:pt x="58191" y="317500"/>
                </a:lnTo>
                <a:lnTo>
                  <a:pt x="82372" y="292100"/>
                </a:lnTo>
                <a:lnTo>
                  <a:pt x="106032" y="279400"/>
                </a:lnTo>
                <a:lnTo>
                  <a:pt x="130644" y="254000"/>
                </a:lnTo>
                <a:lnTo>
                  <a:pt x="156171" y="228600"/>
                </a:lnTo>
                <a:lnTo>
                  <a:pt x="208076" y="228600"/>
                </a:lnTo>
                <a:lnTo>
                  <a:pt x="186982" y="203200"/>
                </a:lnTo>
                <a:lnTo>
                  <a:pt x="181787" y="203200"/>
                </a:lnTo>
                <a:lnTo>
                  <a:pt x="218782" y="165100"/>
                </a:lnTo>
                <a:lnTo>
                  <a:pt x="257289" y="139700"/>
                </a:lnTo>
                <a:lnTo>
                  <a:pt x="297256" y="101600"/>
                </a:lnTo>
                <a:lnTo>
                  <a:pt x="338607" y="76200"/>
                </a:lnTo>
                <a:lnTo>
                  <a:pt x="381266" y="63500"/>
                </a:lnTo>
                <a:lnTo>
                  <a:pt x="425183" y="38100"/>
                </a:lnTo>
                <a:lnTo>
                  <a:pt x="470268" y="38100"/>
                </a:lnTo>
                <a:lnTo>
                  <a:pt x="516470" y="25400"/>
                </a:lnTo>
                <a:lnTo>
                  <a:pt x="559435" y="38100"/>
                </a:lnTo>
                <a:lnTo>
                  <a:pt x="619252" y="63500"/>
                </a:lnTo>
                <a:lnTo>
                  <a:pt x="648411" y="114300"/>
                </a:lnTo>
                <a:lnTo>
                  <a:pt x="653059" y="139700"/>
                </a:lnTo>
                <a:lnTo>
                  <a:pt x="651929" y="177800"/>
                </a:lnTo>
                <a:lnTo>
                  <a:pt x="645629" y="215900"/>
                </a:lnTo>
                <a:lnTo>
                  <a:pt x="634796" y="266700"/>
                </a:lnTo>
                <a:lnTo>
                  <a:pt x="620039" y="304800"/>
                </a:lnTo>
                <a:lnTo>
                  <a:pt x="602005" y="355600"/>
                </a:lnTo>
                <a:lnTo>
                  <a:pt x="581317" y="393700"/>
                </a:lnTo>
                <a:lnTo>
                  <a:pt x="558584" y="444500"/>
                </a:lnTo>
                <a:lnTo>
                  <a:pt x="625055" y="444500"/>
                </a:lnTo>
                <a:lnTo>
                  <a:pt x="637832" y="419100"/>
                </a:lnTo>
                <a:lnTo>
                  <a:pt x="660704" y="381000"/>
                </a:lnTo>
                <a:lnTo>
                  <a:pt x="679754" y="330200"/>
                </a:lnTo>
                <a:lnTo>
                  <a:pt x="693813" y="279400"/>
                </a:lnTo>
                <a:lnTo>
                  <a:pt x="701738" y="228600"/>
                </a:lnTo>
                <a:lnTo>
                  <a:pt x="702373" y="177800"/>
                </a:lnTo>
                <a:lnTo>
                  <a:pt x="693801" y="127000"/>
                </a:lnTo>
                <a:lnTo>
                  <a:pt x="676427" y="76200"/>
                </a:lnTo>
                <a:lnTo>
                  <a:pt x="620102" y="25400"/>
                </a:lnTo>
                <a:lnTo>
                  <a:pt x="583565" y="0"/>
                </a:lnTo>
                <a:close/>
              </a:path>
            </a:pathLst>
          </a:custGeom>
          <a:solidFill>
            <a:srgbClr val="85AAD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2" name="bg object 122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56171" y="687831"/>
            <a:ext cx="147866" cy="127000"/>
          </a:xfrm>
          <a:prstGeom prst="rect">
            <a:avLst/>
          </a:prstGeom>
        </p:spPr>
      </p:pic>
      <p:sp>
        <p:nvSpPr>
          <p:cNvPr id="123" name="bg object 123"/>
          <p:cNvSpPr/>
          <p:nvPr/>
        </p:nvSpPr>
        <p:spPr>
          <a:xfrm>
            <a:off x="37871" y="827532"/>
            <a:ext cx="843915" cy="711200"/>
          </a:xfrm>
          <a:custGeom>
            <a:avLst/>
            <a:gdLst/>
            <a:ahLst/>
            <a:cxnLst/>
            <a:rect l="l" t="t" r="r" b="b"/>
            <a:pathLst>
              <a:path w="843915" h="711200">
                <a:moveTo>
                  <a:pt x="635965" y="139700"/>
                </a:moveTo>
                <a:lnTo>
                  <a:pt x="551675" y="139700"/>
                </a:lnTo>
                <a:lnTo>
                  <a:pt x="592899" y="165100"/>
                </a:lnTo>
                <a:lnTo>
                  <a:pt x="632587" y="190500"/>
                </a:lnTo>
                <a:lnTo>
                  <a:pt x="670547" y="215900"/>
                </a:lnTo>
                <a:lnTo>
                  <a:pt x="706602" y="241300"/>
                </a:lnTo>
                <a:lnTo>
                  <a:pt x="744804" y="279400"/>
                </a:lnTo>
                <a:lnTo>
                  <a:pt x="772388" y="317500"/>
                </a:lnTo>
                <a:lnTo>
                  <a:pt x="788962" y="355600"/>
                </a:lnTo>
                <a:lnTo>
                  <a:pt x="794143" y="393700"/>
                </a:lnTo>
                <a:lnTo>
                  <a:pt x="787488" y="431800"/>
                </a:lnTo>
                <a:lnTo>
                  <a:pt x="768654" y="469900"/>
                </a:lnTo>
                <a:lnTo>
                  <a:pt x="737196" y="508000"/>
                </a:lnTo>
                <a:lnTo>
                  <a:pt x="692746" y="533400"/>
                </a:lnTo>
                <a:lnTo>
                  <a:pt x="653122" y="558800"/>
                </a:lnTo>
                <a:lnTo>
                  <a:pt x="611619" y="571500"/>
                </a:lnTo>
                <a:lnTo>
                  <a:pt x="524611" y="596900"/>
                </a:lnTo>
                <a:lnTo>
                  <a:pt x="64400" y="596900"/>
                </a:lnTo>
                <a:lnTo>
                  <a:pt x="112687" y="609600"/>
                </a:lnTo>
                <a:lnTo>
                  <a:pt x="85406" y="635000"/>
                </a:lnTo>
                <a:lnTo>
                  <a:pt x="57428" y="660400"/>
                </a:lnTo>
                <a:lnTo>
                  <a:pt x="28905" y="685800"/>
                </a:lnTo>
                <a:lnTo>
                  <a:pt x="0" y="711200"/>
                </a:lnTo>
                <a:lnTo>
                  <a:pt x="68058" y="711200"/>
                </a:lnTo>
                <a:lnTo>
                  <a:pt x="100609" y="685800"/>
                </a:lnTo>
                <a:lnTo>
                  <a:pt x="131749" y="647700"/>
                </a:lnTo>
                <a:lnTo>
                  <a:pt x="161391" y="622300"/>
                </a:lnTo>
                <a:lnTo>
                  <a:pt x="582866" y="622300"/>
                </a:lnTo>
                <a:lnTo>
                  <a:pt x="633793" y="609600"/>
                </a:lnTo>
                <a:lnTo>
                  <a:pt x="682548" y="584200"/>
                </a:lnTo>
                <a:lnTo>
                  <a:pt x="727887" y="571500"/>
                </a:lnTo>
                <a:lnTo>
                  <a:pt x="768578" y="533400"/>
                </a:lnTo>
                <a:lnTo>
                  <a:pt x="803427" y="495300"/>
                </a:lnTo>
                <a:lnTo>
                  <a:pt x="828992" y="457200"/>
                </a:lnTo>
                <a:lnTo>
                  <a:pt x="841832" y="419100"/>
                </a:lnTo>
                <a:lnTo>
                  <a:pt x="843356" y="368300"/>
                </a:lnTo>
                <a:lnTo>
                  <a:pt x="834999" y="330200"/>
                </a:lnTo>
                <a:lnTo>
                  <a:pt x="818197" y="292100"/>
                </a:lnTo>
                <a:lnTo>
                  <a:pt x="794372" y="266700"/>
                </a:lnTo>
                <a:lnTo>
                  <a:pt x="764959" y="228600"/>
                </a:lnTo>
                <a:lnTo>
                  <a:pt x="731380" y="203200"/>
                </a:lnTo>
                <a:lnTo>
                  <a:pt x="695071" y="177800"/>
                </a:lnTo>
                <a:lnTo>
                  <a:pt x="665835" y="152400"/>
                </a:lnTo>
                <a:lnTo>
                  <a:pt x="635965" y="139700"/>
                </a:lnTo>
                <a:close/>
              </a:path>
              <a:path w="843915" h="711200">
                <a:moveTo>
                  <a:pt x="318503" y="0"/>
                </a:moveTo>
                <a:lnTo>
                  <a:pt x="32131" y="0"/>
                </a:lnTo>
                <a:lnTo>
                  <a:pt x="84441" y="12700"/>
                </a:lnTo>
                <a:lnTo>
                  <a:pt x="137147" y="12700"/>
                </a:lnTo>
                <a:lnTo>
                  <a:pt x="242773" y="38100"/>
                </a:lnTo>
                <a:lnTo>
                  <a:pt x="269976" y="76200"/>
                </a:lnTo>
                <a:lnTo>
                  <a:pt x="295694" y="127000"/>
                </a:lnTo>
                <a:lnTo>
                  <a:pt x="319925" y="177800"/>
                </a:lnTo>
                <a:lnTo>
                  <a:pt x="342646" y="215900"/>
                </a:lnTo>
                <a:lnTo>
                  <a:pt x="363867" y="266700"/>
                </a:lnTo>
                <a:lnTo>
                  <a:pt x="383578" y="304800"/>
                </a:lnTo>
                <a:lnTo>
                  <a:pt x="364642" y="330200"/>
                </a:lnTo>
                <a:lnTo>
                  <a:pt x="348043" y="355600"/>
                </a:lnTo>
                <a:lnTo>
                  <a:pt x="334289" y="368300"/>
                </a:lnTo>
                <a:lnTo>
                  <a:pt x="323900" y="381000"/>
                </a:lnTo>
                <a:lnTo>
                  <a:pt x="305549" y="406400"/>
                </a:lnTo>
                <a:lnTo>
                  <a:pt x="278155" y="431800"/>
                </a:lnTo>
                <a:lnTo>
                  <a:pt x="242900" y="469900"/>
                </a:lnTo>
                <a:lnTo>
                  <a:pt x="200990" y="520700"/>
                </a:lnTo>
                <a:lnTo>
                  <a:pt x="153606" y="571500"/>
                </a:lnTo>
                <a:lnTo>
                  <a:pt x="201574" y="571500"/>
                </a:lnTo>
                <a:lnTo>
                  <a:pt x="236740" y="546100"/>
                </a:lnTo>
                <a:lnTo>
                  <a:pt x="271437" y="508000"/>
                </a:lnTo>
                <a:lnTo>
                  <a:pt x="305600" y="469900"/>
                </a:lnTo>
                <a:lnTo>
                  <a:pt x="339128" y="431800"/>
                </a:lnTo>
                <a:lnTo>
                  <a:pt x="371932" y="393700"/>
                </a:lnTo>
                <a:lnTo>
                  <a:pt x="403936" y="355600"/>
                </a:lnTo>
                <a:lnTo>
                  <a:pt x="449973" y="355600"/>
                </a:lnTo>
                <a:lnTo>
                  <a:pt x="432917" y="317500"/>
                </a:lnTo>
                <a:lnTo>
                  <a:pt x="451980" y="292100"/>
                </a:lnTo>
                <a:lnTo>
                  <a:pt x="470636" y="266700"/>
                </a:lnTo>
                <a:lnTo>
                  <a:pt x="410718" y="266700"/>
                </a:lnTo>
                <a:lnTo>
                  <a:pt x="389978" y="215900"/>
                </a:lnTo>
                <a:lnTo>
                  <a:pt x="368528" y="177800"/>
                </a:lnTo>
                <a:lnTo>
                  <a:pt x="346303" y="127000"/>
                </a:lnTo>
                <a:lnTo>
                  <a:pt x="323138" y="88900"/>
                </a:lnTo>
                <a:lnTo>
                  <a:pt x="298945" y="50800"/>
                </a:lnTo>
                <a:lnTo>
                  <a:pt x="471487" y="50800"/>
                </a:lnTo>
                <a:lnTo>
                  <a:pt x="370255" y="25400"/>
                </a:lnTo>
                <a:lnTo>
                  <a:pt x="318503" y="0"/>
                </a:lnTo>
                <a:close/>
              </a:path>
              <a:path w="843915" h="711200">
                <a:moveTo>
                  <a:pt x="499973" y="65532"/>
                </a:moveTo>
                <a:lnTo>
                  <a:pt x="499973" y="114300"/>
                </a:lnTo>
                <a:lnTo>
                  <a:pt x="432485" y="228600"/>
                </a:lnTo>
                <a:lnTo>
                  <a:pt x="410718" y="266700"/>
                </a:lnTo>
                <a:lnTo>
                  <a:pt x="470636" y="266700"/>
                </a:lnTo>
                <a:lnTo>
                  <a:pt x="488873" y="241300"/>
                </a:lnTo>
                <a:lnTo>
                  <a:pt x="506641" y="215900"/>
                </a:lnTo>
                <a:lnTo>
                  <a:pt x="517753" y="190500"/>
                </a:lnTo>
                <a:lnTo>
                  <a:pt x="529018" y="177800"/>
                </a:lnTo>
                <a:lnTo>
                  <a:pt x="540346" y="152400"/>
                </a:lnTo>
                <a:lnTo>
                  <a:pt x="551675" y="139700"/>
                </a:lnTo>
                <a:lnTo>
                  <a:pt x="635965" y="139700"/>
                </a:lnTo>
                <a:lnTo>
                  <a:pt x="605472" y="114300"/>
                </a:lnTo>
                <a:lnTo>
                  <a:pt x="574421" y="101600"/>
                </a:lnTo>
                <a:lnTo>
                  <a:pt x="587184" y="76200"/>
                </a:lnTo>
                <a:lnTo>
                  <a:pt x="520712" y="76200"/>
                </a:lnTo>
                <a:lnTo>
                  <a:pt x="499973" y="65532"/>
                </a:lnTo>
                <a:close/>
              </a:path>
              <a:path w="843915" h="711200">
                <a:moveTo>
                  <a:pt x="471487" y="50800"/>
                </a:moveTo>
                <a:lnTo>
                  <a:pt x="298945" y="50800"/>
                </a:lnTo>
                <a:lnTo>
                  <a:pt x="401434" y="76200"/>
                </a:lnTo>
                <a:lnTo>
                  <a:pt x="451307" y="101600"/>
                </a:lnTo>
                <a:lnTo>
                  <a:pt x="499973" y="114300"/>
                </a:lnTo>
                <a:lnTo>
                  <a:pt x="499973" y="65532"/>
                </a:lnTo>
                <a:lnTo>
                  <a:pt x="471487" y="50800"/>
                </a:lnTo>
                <a:close/>
              </a:path>
            </a:pathLst>
          </a:custGeom>
          <a:solidFill>
            <a:srgbClr val="85AAD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4" name="bg object 124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41807" y="1183132"/>
            <a:ext cx="120675" cy="241300"/>
          </a:xfrm>
          <a:prstGeom prst="rect">
            <a:avLst/>
          </a:prstGeom>
        </p:spPr>
      </p:pic>
      <p:sp>
        <p:nvSpPr>
          <p:cNvPr id="125" name="bg object 125"/>
          <p:cNvSpPr/>
          <p:nvPr/>
        </p:nvSpPr>
        <p:spPr>
          <a:xfrm>
            <a:off x="0" y="1360931"/>
            <a:ext cx="621030" cy="342900"/>
          </a:xfrm>
          <a:custGeom>
            <a:avLst/>
            <a:gdLst/>
            <a:ahLst/>
            <a:cxnLst/>
            <a:rect l="l" t="t" r="r" b="b"/>
            <a:pathLst>
              <a:path w="621030" h="342900">
                <a:moveTo>
                  <a:pt x="373976" y="63500"/>
                </a:moveTo>
                <a:lnTo>
                  <a:pt x="340677" y="50800"/>
                </a:lnTo>
                <a:lnTo>
                  <a:pt x="273380" y="50800"/>
                </a:lnTo>
                <a:lnTo>
                  <a:pt x="239445" y="38100"/>
                </a:lnTo>
                <a:lnTo>
                  <a:pt x="191477" y="38100"/>
                </a:lnTo>
                <a:lnTo>
                  <a:pt x="32004" y="0"/>
                </a:lnTo>
                <a:lnTo>
                  <a:pt x="0" y="0"/>
                </a:lnTo>
                <a:lnTo>
                  <a:pt x="0" y="50800"/>
                </a:lnTo>
                <a:lnTo>
                  <a:pt x="5524" y="50800"/>
                </a:lnTo>
                <a:lnTo>
                  <a:pt x="53886" y="63500"/>
                </a:lnTo>
                <a:lnTo>
                  <a:pt x="373976" y="63500"/>
                </a:lnTo>
                <a:close/>
              </a:path>
              <a:path w="621030" h="342900">
                <a:moveTo>
                  <a:pt x="620737" y="88900"/>
                </a:moveTo>
                <a:lnTo>
                  <a:pt x="253314" y="88900"/>
                </a:lnTo>
                <a:lnTo>
                  <a:pt x="306578" y="101600"/>
                </a:lnTo>
                <a:lnTo>
                  <a:pt x="539343" y="101600"/>
                </a:lnTo>
                <a:lnTo>
                  <a:pt x="543547" y="152400"/>
                </a:lnTo>
                <a:lnTo>
                  <a:pt x="537438" y="215900"/>
                </a:lnTo>
                <a:lnTo>
                  <a:pt x="518490" y="254000"/>
                </a:lnTo>
                <a:lnTo>
                  <a:pt x="484162" y="292100"/>
                </a:lnTo>
                <a:lnTo>
                  <a:pt x="442747" y="317500"/>
                </a:lnTo>
                <a:lnTo>
                  <a:pt x="397116" y="330200"/>
                </a:lnTo>
                <a:lnTo>
                  <a:pt x="348818" y="342900"/>
                </a:lnTo>
                <a:lnTo>
                  <a:pt x="503135" y="342900"/>
                </a:lnTo>
                <a:lnTo>
                  <a:pt x="531977" y="304800"/>
                </a:lnTo>
                <a:lnTo>
                  <a:pt x="552602" y="279400"/>
                </a:lnTo>
                <a:lnTo>
                  <a:pt x="565797" y="241300"/>
                </a:lnTo>
                <a:lnTo>
                  <a:pt x="572363" y="190500"/>
                </a:lnTo>
                <a:lnTo>
                  <a:pt x="573112" y="152400"/>
                </a:lnTo>
                <a:lnTo>
                  <a:pt x="568833" y="101600"/>
                </a:lnTo>
                <a:lnTo>
                  <a:pt x="620737" y="88900"/>
                </a:lnTo>
                <a:close/>
              </a:path>
            </a:pathLst>
          </a:custGeom>
          <a:solidFill>
            <a:srgbClr val="85AAD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6" name="bg object 126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0" y="1500631"/>
            <a:ext cx="108907" cy="139700"/>
          </a:xfrm>
          <a:prstGeom prst="rect">
            <a:avLst/>
          </a:prstGeom>
        </p:spPr>
      </p:pic>
      <p:sp>
        <p:nvSpPr>
          <p:cNvPr id="127" name="bg object 127"/>
          <p:cNvSpPr/>
          <p:nvPr/>
        </p:nvSpPr>
        <p:spPr>
          <a:xfrm>
            <a:off x="37371" y="1602231"/>
            <a:ext cx="466090" cy="139700"/>
          </a:xfrm>
          <a:custGeom>
            <a:avLst/>
            <a:gdLst/>
            <a:ahLst/>
            <a:cxnLst/>
            <a:rect l="l" t="t" r="r" b="b"/>
            <a:pathLst>
              <a:path w="466090" h="139700">
                <a:moveTo>
                  <a:pt x="71536" y="0"/>
                </a:moveTo>
                <a:lnTo>
                  <a:pt x="0" y="0"/>
                </a:lnTo>
                <a:lnTo>
                  <a:pt x="39662" y="38100"/>
                </a:lnTo>
                <a:lnTo>
                  <a:pt x="81366" y="63500"/>
                </a:lnTo>
                <a:lnTo>
                  <a:pt x="125150" y="88900"/>
                </a:lnTo>
                <a:lnTo>
                  <a:pt x="171074" y="114300"/>
                </a:lnTo>
                <a:lnTo>
                  <a:pt x="219143" y="127000"/>
                </a:lnTo>
                <a:lnTo>
                  <a:pt x="269422" y="127000"/>
                </a:lnTo>
                <a:lnTo>
                  <a:pt x="321950" y="139700"/>
                </a:lnTo>
                <a:lnTo>
                  <a:pt x="380243" y="127000"/>
                </a:lnTo>
                <a:lnTo>
                  <a:pt x="427906" y="114300"/>
                </a:lnTo>
                <a:lnTo>
                  <a:pt x="465764" y="101600"/>
                </a:lnTo>
                <a:lnTo>
                  <a:pt x="311447" y="101600"/>
                </a:lnTo>
                <a:lnTo>
                  <a:pt x="213072" y="76200"/>
                </a:lnTo>
                <a:lnTo>
                  <a:pt x="166095" y="63500"/>
                </a:lnTo>
                <a:lnTo>
                  <a:pt x="122661" y="38100"/>
                </a:lnTo>
                <a:lnTo>
                  <a:pt x="84326" y="12700"/>
                </a:lnTo>
                <a:lnTo>
                  <a:pt x="71536" y="0"/>
                </a:lnTo>
                <a:close/>
              </a:path>
            </a:pathLst>
          </a:custGeom>
          <a:solidFill>
            <a:srgbClr val="85AA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g object 128"/>
          <p:cNvSpPr/>
          <p:nvPr/>
        </p:nvSpPr>
        <p:spPr>
          <a:xfrm>
            <a:off x="0" y="932307"/>
            <a:ext cx="274320" cy="318135"/>
          </a:xfrm>
          <a:custGeom>
            <a:avLst/>
            <a:gdLst/>
            <a:ahLst/>
            <a:cxnLst/>
            <a:rect l="l" t="t" r="r" b="b"/>
            <a:pathLst>
              <a:path w="274320" h="318134">
                <a:moveTo>
                  <a:pt x="143484" y="0"/>
                </a:moveTo>
                <a:lnTo>
                  <a:pt x="92524" y="1524"/>
                </a:lnTo>
                <a:lnTo>
                  <a:pt x="45859" y="18796"/>
                </a:lnTo>
                <a:lnTo>
                  <a:pt x="11997" y="52959"/>
                </a:lnTo>
                <a:lnTo>
                  <a:pt x="0" y="67437"/>
                </a:lnTo>
                <a:lnTo>
                  <a:pt x="0" y="266700"/>
                </a:lnTo>
                <a:lnTo>
                  <a:pt x="8885" y="278384"/>
                </a:lnTo>
                <a:lnTo>
                  <a:pt x="44330" y="304419"/>
                </a:lnTo>
                <a:lnTo>
                  <a:pt x="85769" y="317881"/>
                </a:lnTo>
                <a:lnTo>
                  <a:pt x="130797" y="315595"/>
                </a:lnTo>
                <a:lnTo>
                  <a:pt x="171488" y="301117"/>
                </a:lnTo>
                <a:lnTo>
                  <a:pt x="208648" y="278384"/>
                </a:lnTo>
                <a:lnTo>
                  <a:pt x="239839" y="248412"/>
                </a:lnTo>
                <a:lnTo>
                  <a:pt x="262420" y="212090"/>
                </a:lnTo>
                <a:lnTo>
                  <a:pt x="273862" y="170434"/>
                </a:lnTo>
                <a:lnTo>
                  <a:pt x="272122" y="123063"/>
                </a:lnTo>
                <a:lnTo>
                  <a:pt x="256844" y="78104"/>
                </a:lnTo>
                <a:lnTo>
                  <a:pt x="229171" y="39877"/>
                </a:lnTo>
                <a:lnTo>
                  <a:pt x="190258" y="12700"/>
                </a:lnTo>
                <a:lnTo>
                  <a:pt x="143484" y="0"/>
                </a:lnTo>
                <a:close/>
              </a:path>
            </a:pathLst>
          </a:custGeom>
          <a:solidFill>
            <a:srgbClr val="F46A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9" name="bg object 129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13067" y="1078992"/>
            <a:ext cx="127698" cy="87502"/>
          </a:xfrm>
          <a:prstGeom prst="rect">
            <a:avLst/>
          </a:prstGeom>
        </p:spPr>
      </p:pic>
      <p:pic>
        <p:nvPicPr>
          <p:cNvPr id="130" name="bg object 130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60486" y="1234949"/>
            <a:ext cx="211048" cy="67689"/>
          </a:xfrm>
          <a:prstGeom prst="rect">
            <a:avLst/>
          </a:prstGeom>
        </p:spPr>
      </p:pic>
      <p:sp>
        <p:nvSpPr>
          <p:cNvPr id="131" name="bg object 131"/>
          <p:cNvSpPr/>
          <p:nvPr/>
        </p:nvSpPr>
        <p:spPr>
          <a:xfrm>
            <a:off x="583082" y="405383"/>
            <a:ext cx="361950" cy="1012190"/>
          </a:xfrm>
          <a:custGeom>
            <a:avLst/>
            <a:gdLst/>
            <a:ahLst/>
            <a:cxnLst/>
            <a:rect l="l" t="t" r="r" b="b"/>
            <a:pathLst>
              <a:path w="361950" h="1012190">
                <a:moveTo>
                  <a:pt x="195046" y="229616"/>
                </a:moveTo>
                <a:lnTo>
                  <a:pt x="190461" y="174371"/>
                </a:lnTo>
                <a:lnTo>
                  <a:pt x="178384" y="126619"/>
                </a:lnTo>
                <a:lnTo>
                  <a:pt x="154851" y="83439"/>
                </a:lnTo>
                <a:lnTo>
                  <a:pt x="125069" y="51181"/>
                </a:lnTo>
                <a:lnTo>
                  <a:pt x="89255" y="26035"/>
                </a:lnTo>
                <a:lnTo>
                  <a:pt x="49022" y="8763"/>
                </a:lnTo>
                <a:lnTo>
                  <a:pt x="952" y="0"/>
                </a:lnTo>
                <a:lnTo>
                  <a:pt x="0" y="7874"/>
                </a:lnTo>
                <a:lnTo>
                  <a:pt x="4787" y="9017"/>
                </a:lnTo>
                <a:lnTo>
                  <a:pt x="45948" y="21971"/>
                </a:lnTo>
                <a:lnTo>
                  <a:pt x="84696" y="40640"/>
                </a:lnTo>
                <a:lnTo>
                  <a:pt x="119049" y="66040"/>
                </a:lnTo>
                <a:lnTo>
                  <a:pt x="147027" y="98933"/>
                </a:lnTo>
                <a:lnTo>
                  <a:pt x="167170" y="142367"/>
                </a:lnTo>
                <a:lnTo>
                  <a:pt x="176187" y="189611"/>
                </a:lnTo>
                <a:lnTo>
                  <a:pt x="176758" y="213106"/>
                </a:lnTo>
                <a:lnTo>
                  <a:pt x="175755" y="237109"/>
                </a:lnTo>
                <a:lnTo>
                  <a:pt x="175412" y="260858"/>
                </a:lnTo>
                <a:lnTo>
                  <a:pt x="178003" y="283972"/>
                </a:lnTo>
                <a:lnTo>
                  <a:pt x="179108" y="289179"/>
                </a:lnTo>
                <a:lnTo>
                  <a:pt x="186182" y="288290"/>
                </a:lnTo>
                <a:lnTo>
                  <a:pt x="187718" y="283972"/>
                </a:lnTo>
                <a:lnTo>
                  <a:pt x="193560" y="258064"/>
                </a:lnTo>
                <a:lnTo>
                  <a:pt x="195046" y="229616"/>
                </a:lnTo>
                <a:close/>
              </a:path>
              <a:path w="361950" h="1012190">
                <a:moveTo>
                  <a:pt x="361899" y="823087"/>
                </a:moveTo>
                <a:lnTo>
                  <a:pt x="357327" y="794639"/>
                </a:lnTo>
                <a:lnTo>
                  <a:pt x="345452" y="762762"/>
                </a:lnTo>
                <a:lnTo>
                  <a:pt x="342544" y="757047"/>
                </a:lnTo>
                <a:lnTo>
                  <a:pt x="333781" y="761111"/>
                </a:lnTo>
                <a:lnTo>
                  <a:pt x="335254" y="767080"/>
                </a:lnTo>
                <a:lnTo>
                  <a:pt x="341833" y="798957"/>
                </a:lnTo>
                <a:lnTo>
                  <a:pt x="345300" y="830707"/>
                </a:lnTo>
                <a:lnTo>
                  <a:pt x="344792" y="862457"/>
                </a:lnTo>
                <a:lnTo>
                  <a:pt x="335191" y="909320"/>
                </a:lnTo>
                <a:lnTo>
                  <a:pt x="316611" y="951357"/>
                </a:lnTo>
                <a:lnTo>
                  <a:pt x="308102" y="964565"/>
                </a:lnTo>
                <a:lnTo>
                  <a:pt x="289420" y="989965"/>
                </a:lnTo>
                <a:lnTo>
                  <a:pt x="280885" y="1003173"/>
                </a:lnTo>
                <a:lnTo>
                  <a:pt x="278320" y="1007618"/>
                </a:lnTo>
                <a:lnTo>
                  <a:pt x="283362" y="1012190"/>
                </a:lnTo>
                <a:lnTo>
                  <a:pt x="287680" y="1009904"/>
                </a:lnTo>
                <a:lnTo>
                  <a:pt x="313575" y="989330"/>
                </a:lnTo>
                <a:lnTo>
                  <a:pt x="347954" y="928116"/>
                </a:lnTo>
                <a:lnTo>
                  <a:pt x="361899" y="866140"/>
                </a:lnTo>
                <a:lnTo>
                  <a:pt x="361899" y="823087"/>
                </a:lnTo>
                <a:close/>
              </a:path>
            </a:pathLst>
          </a:custGeom>
          <a:solidFill>
            <a:srgbClr val="2C2C2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2" name="bg object 132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76453" y="1746503"/>
            <a:ext cx="246684" cy="66294"/>
          </a:xfrm>
          <a:prstGeom prst="rect">
            <a:avLst/>
          </a:prstGeom>
        </p:spPr>
      </p:pic>
      <p:pic>
        <p:nvPicPr>
          <p:cNvPr id="133" name="bg object 133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40890" y="1686559"/>
            <a:ext cx="147904" cy="105918"/>
          </a:xfrm>
          <a:prstGeom prst="rect">
            <a:avLst/>
          </a:prstGeom>
        </p:spPr>
      </p:pic>
      <p:pic>
        <p:nvPicPr>
          <p:cNvPr id="134" name="bg object 134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44855" y="973251"/>
            <a:ext cx="157861" cy="142443"/>
          </a:xfrm>
          <a:prstGeom prst="rect">
            <a:avLst/>
          </a:prstGeom>
        </p:spPr>
      </p:pic>
      <p:sp>
        <p:nvSpPr>
          <p:cNvPr id="135" name="bg object 135"/>
          <p:cNvSpPr/>
          <p:nvPr/>
        </p:nvSpPr>
        <p:spPr>
          <a:xfrm>
            <a:off x="668235" y="997077"/>
            <a:ext cx="53975" cy="90170"/>
          </a:xfrm>
          <a:custGeom>
            <a:avLst/>
            <a:gdLst/>
            <a:ahLst/>
            <a:cxnLst/>
            <a:rect l="l" t="t" r="r" b="b"/>
            <a:pathLst>
              <a:path w="53975" h="90169">
                <a:moveTo>
                  <a:pt x="49314" y="0"/>
                </a:moveTo>
                <a:lnTo>
                  <a:pt x="17437" y="9905"/>
                </a:lnTo>
                <a:lnTo>
                  <a:pt x="0" y="41275"/>
                </a:lnTo>
                <a:lnTo>
                  <a:pt x="3454" y="74549"/>
                </a:lnTo>
                <a:lnTo>
                  <a:pt x="34213" y="90043"/>
                </a:lnTo>
                <a:lnTo>
                  <a:pt x="37909" y="90043"/>
                </a:lnTo>
                <a:lnTo>
                  <a:pt x="39217" y="85725"/>
                </a:lnTo>
                <a:lnTo>
                  <a:pt x="32753" y="78104"/>
                </a:lnTo>
                <a:lnTo>
                  <a:pt x="27305" y="74802"/>
                </a:lnTo>
                <a:lnTo>
                  <a:pt x="22682" y="70103"/>
                </a:lnTo>
                <a:lnTo>
                  <a:pt x="17716" y="62738"/>
                </a:lnTo>
                <a:lnTo>
                  <a:pt x="15925" y="54355"/>
                </a:lnTo>
                <a:lnTo>
                  <a:pt x="16852" y="45593"/>
                </a:lnTo>
                <a:lnTo>
                  <a:pt x="19989" y="37211"/>
                </a:lnTo>
                <a:lnTo>
                  <a:pt x="26263" y="27686"/>
                </a:lnTo>
                <a:lnTo>
                  <a:pt x="33883" y="20320"/>
                </a:lnTo>
                <a:lnTo>
                  <a:pt x="53479" y="4952"/>
                </a:lnTo>
                <a:lnTo>
                  <a:pt x="52247" y="507"/>
                </a:lnTo>
                <a:lnTo>
                  <a:pt x="493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6" name="bg object 136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0" y="971803"/>
            <a:ext cx="193052" cy="241934"/>
          </a:xfrm>
          <a:prstGeom prst="rect">
            <a:avLst/>
          </a:prstGeom>
        </p:spPr>
      </p:pic>
      <p:sp>
        <p:nvSpPr>
          <p:cNvPr id="137" name="bg object 137"/>
          <p:cNvSpPr/>
          <p:nvPr/>
        </p:nvSpPr>
        <p:spPr>
          <a:xfrm>
            <a:off x="14062329" y="8812402"/>
            <a:ext cx="499109" cy="38100"/>
          </a:xfrm>
          <a:custGeom>
            <a:avLst/>
            <a:gdLst/>
            <a:ahLst/>
            <a:cxnLst/>
            <a:rect l="l" t="t" r="r" b="b"/>
            <a:pathLst>
              <a:path w="499109" h="38100">
                <a:moveTo>
                  <a:pt x="479298" y="0"/>
                </a:moveTo>
                <a:lnTo>
                  <a:pt x="19684" y="0"/>
                </a:lnTo>
                <a:lnTo>
                  <a:pt x="11811" y="3429"/>
                </a:lnTo>
                <a:lnTo>
                  <a:pt x="5588" y="8382"/>
                </a:lnTo>
                <a:lnTo>
                  <a:pt x="1397" y="14605"/>
                </a:lnTo>
                <a:lnTo>
                  <a:pt x="0" y="21463"/>
                </a:lnTo>
                <a:lnTo>
                  <a:pt x="0" y="30480"/>
                </a:lnTo>
                <a:lnTo>
                  <a:pt x="7238" y="37719"/>
                </a:lnTo>
                <a:lnTo>
                  <a:pt x="491744" y="37719"/>
                </a:lnTo>
                <a:lnTo>
                  <a:pt x="499109" y="30480"/>
                </a:lnTo>
                <a:lnTo>
                  <a:pt x="499109" y="21463"/>
                </a:lnTo>
                <a:lnTo>
                  <a:pt x="497586" y="14605"/>
                </a:lnTo>
                <a:lnTo>
                  <a:pt x="493522" y="8509"/>
                </a:lnTo>
                <a:lnTo>
                  <a:pt x="487299" y="3429"/>
                </a:lnTo>
                <a:lnTo>
                  <a:pt x="479298" y="0"/>
                </a:lnTo>
                <a:close/>
              </a:path>
            </a:pathLst>
          </a:custGeom>
          <a:solidFill>
            <a:srgbClr val="8092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g object 138"/>
          <p:cNvSpPr/>
          <p:nvPr/>
        </p:nvSpPr>
        <p:spPr>
          <a:xfrm>
            <a:off x="13487908" y="8754109"/>
            <a:ext cx="1625600" cy="1942464"/>
          </a:xfrm>
          <a:custGeom>
            <a:avLst/>
            <a:gdLst/>
            <a:ahLst/>
            <a:cxnLst/>
            <a:rect l="l" t="t" r="r" b="b"/>
            <a:pathLst>
              <a:path w="1625600" h="1942465">
                <a:moveTo>
                  <a:pt x="1059180" y="0"/>
                </a:moveTo>
                <a:lnTo>
                  <a:pt x="588645" y="0"/>
                </a:lnTo>
                <a:lnTo>
                  <a:pt x="557276" y="11176"/>
                </a:lnTo>
                <a:lnTo>
                  <a:pt x="521207" y="52578"/>
                </a:lnTo>
                <a:lnTo>
                  <a:pt x="516128" y="79756"/>
                </a:lnTo>
                <a:lnTo>
                  <a:pt x="520700" y="105537"/>
                </a:lnTo>
                <a:lnTo>
                  <a:pt x="533400" y="127381"/>
                </a:lnTo>
                <a:lnTo>
                  <a:pt x="552576" y="143764"/>
                </a:lnTo>
                <a:lnTo>
                  <a:pt x="576580" y="152908"/>
                </a:lnTo>
                <a:lnTo>
                  <a:pt x="576580" y="560324"/>
                </a:lnTo>
                <a:lnTo>
                  <a:pt x="528955" y="576961"/>
                </a:lnTo>
                <a:lnTo>
                  <a:pt x="482473" y="596519"/>
                </a:lnTo>
                <a:lnTo>
                  <a:pt x="437388" y="618998"/>
                </a:lnTo>
                <a:lnTo>
                  <a:pt x="393573" y="644017"/>
                </a:lnTo>
                <a:lnTo>
                  <a:pt x="351409" y="671703"/>
                </a:lnTo>
                <a:lnTo>
                  <a:pt x="311023" y="701929"/>
                </a:lnTo>
                <a:lnTo>
                  <a:pt x="272415" y="734555"/>
                </a:lnTo>
                <a:lnTo>
                  <a:pt x="235965" y="769480"/>
                </a:lnTo>
                <a:lnTo>
                  <a:pt x="201549" y="806615"/>
                </a:lnTo>
                <a:lnTo>
                  <a:pt x="169418" y="845858"/>
                </a:lnTo>
                <a:lnTo>
                  <a:pt x="140588" y="886028"/>
                </a:lnTo>
                <a:lnTo>
                  <a:pt x="114173" y="927519"/>
                </a:lnTo>
                <a:lnTo>
                  <a:pt x="90551" y="970241"/>
                </a:lnTo>
                <a:lnTo>
                  <a:pt x="69596" y="1014120"/>
                </a:lnTo>
                <a:lnTo>
                  <a:pt x="51307" y="1059065"/>
                </a:lnTo>
                <a:lnTo>
                  <a:pt x="35686" y="1105001"/>
                </a:lnTo>
                <a:lnTo>
                  <a:pt x="22986" y="1151826"/>
                </a:lnTo>
                <a:lnTo>
                  <a:pt x="12953" y="1199476"/>
                </a:lnTo>
                <a:lnTo>
                  <a:pt x="5842" y="1247851"/>
                </a:lnTo>
                <a:lnTo>
                  <a:pt x="1524" y="1296873"/>
                </a:lnTo>
                <a:lnTo>
                  <a:pt x="0" y="1346060"/>
                </a:lnTo>
                <a:lnTo>
                  <a:pt x="1397" y="1394802"/>
                </a:lnTo>
                <a:lnTo>
                  <a:pt x="5588" y="1442402"/>
                </a:lnTo>
                <a:lnTo>
                  <a:pt x="12446" y="1489202"/>
                </a:lnTo>
                <a:lnTo>
                  <a:pt x="21844" y="1535125"/>
                </a:lnTo>
                <a:lnTo>
                  <a:pt x="33782" y="1580095"/>
                </a:lnTo>
                <a:lnTo>
                  <a:pt x="48132" y="1624177"/>
                </a:lnTo>
                <a:lnTo>
                  <a:pt x="64897" y="1666824"/>
                </a:lnTo>
                <a:lnTo>
                  <a:pt x="83947" y="1708442"/>
                </a:lnTo>
                <a:lnTo>
                  <a:pt x="105155" y="1748790"/>
                </a:lnTo>
                <a:lnTo>
                  <a:pt x="128524" y="1787791"/>
                </a:lnTo>
                <a:lnTo>
                  <a:pt x="153924" y="1825357"/>
                </a:lnTo>
                <a:lnTo>
                  <a:pt x="181228" y="1861425"/>
                </a:lnTo>
                <a:lnTo>
                  <a:pt x="210565" y="1895918"/>
                </a:lnTo>
                <a:lnTo>
                  <a:pt x="241553" y="1928735"/>
                </a:lnTo>
                <a:lnTo>
                  <a:pt x="256159" y="1942464"/>
                </a:lnTo>
                <a:lnTo>
                  <a:pt x="395859" y="1942464"/>
                </a:lnTo>
                <a:lnTo>
                  <a:pt x="392557" y="1940165"/>
                </a:lnTo>
                <a:lnTo>
                  <a:pt x="357124" y="1912466"/>
                </a:lnTo>
                <a:lnTo>
                  <a:pt x="323469" y="1882696"/>
                </a:lnTo>
                <a:lnTo>
                  <a:pt x="291719" y="1850934"/>
                </a:lnTo>
                <a:lnTo>
                  <a:pt x="261874" y="1817293"/>
                </a:lnTo>
                <a:lnTo>
                  <a:pt x="234188" y="1781860"/>
                </a:lnTo>
                <a:lnTo>
                  <a:pt x="208661" y="1744738"/>
                </a:lnTo>
                <a:lnTo>
                  <a:pt x="185420" y="1706016"/>
                </a:lnTo>
                <a:lnTo>
                  <a:pt x="164592" y="1665795"/>
                </a:lnTo>
                <a:lnTo>
                  <a:pt x="146176" y="1624012"/>
                </a:lnTo>
                <a:lnTo>
                  <a:pt x="130301" y="1581264"/>
                </a:lnTo>
                <a:lnTo>
                  <a:pt x="117094" y="1537131"/>
                </a:lnTo>
                <a:lnTo>
                  <a:pt x="106680" y="1491894"/>
                </a:lnTo>
                <a:lnTo>
                  <a:pt x="99186" y="1445641"/>
                </a:lnTo>
                <a:lnTo>
                  <a:pt x="94615" y="1398473"/>
                </a:lnTo>
                <a:lnTo>
                  <a:pt x="92963" y="1350492"/>
                </a:lnTo>
                <a:lnTo>
                  <a:pt x="95250" y="1339151"/>
                </a:lnTo>
                <a:lnTo>
                  <a:pt x="101600" y="1329893"/>
                </a:lnTo>
                <a:lnTo>
                  <a:pt x="110871" y="1323644"/>
                </a:lnTo>
                <a:lnTo>
                  <a:pt x="122174" y="1321346"/>
                </a:lnTo>
                <a:lnTo>
                  <a:pt x="1625600" y="1321346"/>
                </a:lnTo>
                <a:lnTo>
                  <a:pt x="1625600" y="1155420"/>
                </a:lnTo>
                <a:lnTo>
                  <a:pt x="1612138" y="1105001"/>
                </a:lnTo>
                <a:lnTo>
                  <a:pt x="1596517" y="1059065"/>
                </a:lnTo>
                <a:lnTo>
                  <a:pt x="1578228" y="1014120"/>
                </a:lnTo>
                <a:lnTo>
                  <a:pt x="1557274" y="970241"/>
                </a:lnTo>
                <a:lnTo>
                  <a:pt x="1533652" y="927519"/>
                </a:lnTo>
                <a:lnTo>
                  <a:pt x="1507363" y="886028"/>
                </a:lnTo>
                <a:lnTo>
                  <a:pt x="1478407" y="845858"/>
                </a:lnTo>
                <a:lnTo>
                  <a:pt x="1446403" y="806615"/>
                </a:lnTo>
                <a:lnTo>
                  <a:pt x="1411986" y="769480"/>
                </a:lnTo>
                <a:lnTo>
                  <a:pt x="1375409" y="734555"/>
                </a:lnTo>
                <a:lnTo>
                  <a:pt x="1336802" y="701929"/>
                </a:lnTo>
                <a:lnTo>
                  <a:pt x="1296415" y="671703"/>
                </a:lnTo>
                <a:lnTo>
                  <a:pt x="1254252" y="644017"/>
                </a:lnTo>
                <a:lnTo>
                  <a:pt x="1210563" y="618998"/>
                </a:lnTo>
                <a:lnTo>
                  <a:pt x="1165352" y="596519"/>
                </a:lnTo>
                <a:lnTo>
                  <a:pt x="1118870" y="576961"/>
                </a:lnTo>
                <a:lnTo>
                  <a:pt x="1071372" y="560324"/>
                </a:lnTo>
                <a:lnTo>
                  <a:pt x="1071372" y="152908"/>
                </a:lnTo>
                <a:lnTo>
                  <a:pt x="1114425" y="127381"/>
                </a:lnTo>
                <a:lnTo>
                  <a:pt x="1125885" y="96012"/>
                </a:lnTo>
                <a:lnTo>
                  <a:pt x="581659" y="96012"/>
                </a:lnTo>
                <a:lnTo>
                  <a:pt x="574421" y="88773"/>
                </a:lnTo>
                <a:lnTo>
                  <a:pt x="574421" y="79756"/>
                </a:lnTo>
                <a:lnTo>
                  <a:pt x="575818" y="72898"/>
                </a:lnTo>
                <a:lnTo>
                  <a:pt x="580009" y="66802"/>
                </a:lnTo>
                <a:lnTo>
                  <a:pt x="586232" y="61722"/>
                </a:lnTo>
                <a:lnTo>
                  <a:pt x="594105" y="58293"/>
                </a:lnTo>
                <a:lnTo>
                  <a:pt x="1073530" y="58293"/>
                </a:lnTo>
                <a:lnTo>
                  <a:pt x="1073530" y="7874"/>
                </a:lnTo>
                <a:lnTo>
                  <a:pt x="1059180" y="0"/>
                </a:lnTo>
                <a:close/>
              </a:path>
              <a:path w="1625600" h="1942465">
                <a:moveTo>
                  <a:pt x="1625600" y="1321346"/>
                </a:moveTo>
                <a:lnTo>
                  <a:pt x="1525778" y="1321346"/>
                </a:lnTo>
                <a:lnTo>
                  <a:pt x="1537080" y="1323644"/>
                </a:lnTo>
                <a:lnTo>
                  <a:pt x="1546352" y="1329893"/>
                </a:lnTo>
                <a:lnTo>
                  <a:pt x="1552575" y="1339151"/>
                </a:lnTo>
                <a:lnTo>
                  <a:pt x="1554861" y="1350492"/>
                </a:lnTo>
                <a:lnTo>
                  <a:pt x="1553336" y="1398473"/>
                </a:lnTo>
                <a:lnTo>
                  <a:pt x="1548638" y="1445641"/>
                </a:lnTo>
                <a:lnTo>
                  <a:pt x="1541145" y="1491894"/>
                </a:lnTo>
                <a:lnTo>
                  <a:pt x="1530730" y="1537131"/>
                </a:lnTo>
                <a:lnTo>
                  <a:pt x="1517523" y="1581264"/>
                </a:lnTo>
                <a:lnTo>
                  <a:pt x="1501648" y="1624177"/>
                </a:lnTo>
                <a:lnTo>
                  <a:pt x="1483232" y="1665795"/>
                </a:lnTo>
                <a:lnTo>
                  <a:pt x="1462405" y="1706016"/>
                </a:lnTo>
                <a:lnTo>
                  <a:pt x="1439163" y="1744738"/>
                </a:lnTo>
                <a:lnTo>
                  <a:pt x="1413636" y="1781860"/>
                </a:lnTo>
                <a:lnTo>
                  <a:pt x="1385951" y="1817293"/>
                </a:lnTo>
                <a:lnTo>
                  <a:pt x="1356232" y="1850934"/>
                </a:lnTo>
                <a:lnTo>
                  <a:pt x="1324355" y="1882696"/>
                </a:lnTo>
                <a:lnTo>
                  <a:pt x="1290701" y="1912466"/>
                </a:lnTo>
                <a:lnTo>
                  <a:pt x="1255268" y="1940165"/>
                </a:lnTo>
                <a:lnTo>
                  <a:pt x="1251965" y="1942464"/>
                </a:lnTo>
                <a:lnTo>
                  <a:pt x="1391665" y="1942464"/>
                </a:lnTo>
                <a:lnTo>
                  <a:pt x="1437259" y="1895918"/>
                </a:lnTo>
                <a:lnTo>
                  <a:pt x="1466596" y="1861425"/>
                </a:lnTo>
                <a:lnTo>
                  <a:pt x="1493901" y="1825357"/>
                </a:lnTo>
                <a:lnTo>
                  <a:pt x="1519301" y="1787791"/>
                </a:lnTo>
                <a:lnTo>
                  <a:pt x="1542669" y="1748790"/>
                </a:lnTo>
                <a:lnTo>
                  <a:pt x="1563878" y="1708442"/>
                </a:lnTo>
                <a:lnTo>
                  <a:pt x="1582928" y="1666824"/>
                </a:lnTo>
                <a:lnTo>
                  <a:pt x="1599565" y="1624012"/>
                </a:lnTo>
                <a:lnTo>
                  <a:pt x="1614043" y="1580095"/>
                </a:lnTo>
                <a:lnTo>
                  <a:pt x="1625600" y="1536573"/>
                </a:lnTo>
                <a:lnTo>
                  <a:pt x="1625600" y="1321346"/>
                </a:lnTo>
                <a:close/>
              </a:path>
              <a:path w="1625600" h="1942465">
                <a:moveTo>
                  <a:pt x="1073530" y="7874"/>
                </a:moveTo>
                <a:lnTo>
                  <a:pt x="1073530" y="88773"/>
                </a:lnTo>
                <a:lnTo>
                  <a:pt x="1066165" y="96012"/>
                </a:lnTo>
                <a:lnTo>
                  <a:pt x="1125885" y="96012"/>
                </a:lnTo>
                <a:lnTo>
                  <a:pt x="1131824" y="79756"/>
                </a:lnTo>
                <a:lnTo>
                  <a:pt x="1127759" y="58293"/>
                </a:lnTo>
                <a:lnTo>
                  <a:pt x="1112393" y="29083"/>
                </a:lnTo>
                <a:lnTo>
                  <a:pt x="1073530" y="7874"/>
                </a:lnTo>
                <a:close/>
              </a:path>
              <a:path w="1625600" h="1942465">
                <a:moveTo>
                  <a:pt x="1073530" y="58293"/>
                </a:moveTo>
                <a:lnTo>
                  <a:pt x="1053719" y="58293"/>
                </a:lnTo>
                <a:lnTo>
                  <a:pt x="1061720" y="61722"/>
                </a:lnTo>
                <a:lnTo>
                  <a:pt x="1067943" y="66675"/>
                </a:lnTo>
                <a:lnTo>
                  <a:pt x="1072007" y="72898"/>
                </a:lnTo>
                <a:lnTo>
                  <a:pt x="1073530" y="79756"/>
                </a:lnTo>
                <a:lnTo>
                  <a:pt x="1073530" y="58293"/>
                </a:lnTo>
                <a:close/>
              </a:path>
            </a:pathLst>
          </a:custGeom>
          <a:solidFill>
            <a:srgbClr val="E7E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g object 139"/>
          <p:cNvSpPr/>
          <p:nvPr/>
        </p:nvSpPr>
        <p:spPr>
          <a:xfrm>
            <a:off x="13580872" y="10075455"/>
            <a:ext cx="1462405" cy="621665"/>
          </a:xfrm>
          <a:custGeom>
            <a:avLst/>
            <a:gdLst/>
            <a:ahLst/>
            <a:cxnLst/>
            <a:rect l="l" t="t" r="r" b="b"/>
            <a:pathLst>
              <a:path w="1462405" h="621665">
                <a:moveTo>
                  <a:pt x="1172337" y="0"/>
                </a:moveTo>
                <a:lnTo>
                  <a:pt x="29210" y="0"/>
                </a:lnTo>
                <a:lnTo>
                  <a:pt x="17907" y="2298"/>
                </a:lnTo>
                <a:lnTo>
                  <a:pt x="8636" y="8547"/>
                </a:lnTo>
                <a:lnTo>
                  <a:pt x="2286" y="17818"/>
                </a:lnTo>
                <a:lnTo>
                  <a:pt x="0" y="29146"/>
                </a:lnTo>
                <a:lnTo>
                  <a:pt x="1651" y="77127"/>
                </a:lnTo>
                <a:lnTo>
                  <a:pt x="6223" y="124294"/>
                </a:lnTo>
                <a:lnTo>
                  <a:pt x="13716" y="170548"/>
                </a:lnTo>
                <a:lnTo>
                  <a:pt x="24130" y="215785"/>
                </a:lnTo>
                <a:lnTo>
                  <a:pt x="37338" y="259918"/>
                </a:lnTo>
                <a:lnTo>
                  <a:pt x="53213" y="302831"/>
                </a:lnTo>
                <a:lnTo>
                  <a:pt x="71628" y="344449"/>
                </a:lnTo>
                <a:lnTo>
                  <a:pt x="92456" y="384670"/>
                </a:lnTo>
                <a:lnTo>
                  <a:pt x="115697" y="423392"/>
                </a:lnTo>
                <a:lnTo>
                  <a:pt x="141224" y="460514"/>
                </a:lnTo>
                <a:lnTo>
                  <a:pt x="168910" y="495947"/>
                </a:lnTo>
                <a:lnTo>
                  <a:pt x="198755" y="529588"/>
                </a:lnTo>
                <a:lnTo>
                  <a:pt x="230505" y="561350"/>
                </a:lnTo>
                <a:lnTo>
                  <a:pt x="264160" y="591120"/>
                </a:lnTo>
                <a:lnTo>
                  <a:pt x="299593" y="618818"/>
                </a:lnTo>
                <a:lnTo>
                  <a:pt x="302895" y="621116"/>
                </a:lnTo>
                <a:lnTo>
                  <a:pt x="1159002" y="621116"/>
                </a:lnTo>
                <a:lnTo>
                  <a:pt x="1197737" y="591120"/>
                </a:lnTo>
                <a:lnTo>
                  <a:pt x="1210990" y="579396"/>
                </a:lnTo>
                <a:lnTo>
                  <a:pt x="852043" y="579396"/>
                </a:lnTo>
                <a:lnTo>
                  <a:pt x="818007" y="572502"/>
                </a:lnTo>
                <a:lnTo>
                  <a:pt x="790067" y="553718"/>
                </a:lnTo>
                <a:lnTo>
                  <a:pt x="771271" y="525866"/>
                </a:lnTo>
                <a:lnTo>
                  <a:pt x="764413" y="491807"/>
                </a:lnTo>
                <a:lnTo>
                  <a:pt x="771271" y="457720"/>
                </a:lnTo>
                <a:lnTo>
                  <a:pt x="790067" y="429869"/>
                </a:lnTo>
                <a:lnTo>
                  <a:pt x="818007" y="411073"/>
                </a:lnTo>
                <a:lnTo>
                  <a:pt x="852043" y="404177"/>
                </a:lnTo>
                <a:lnTo>
                  <a:pt x="939673" y="404177"/>
                </a:lnTo>
                <a:lnTo>
                  <a:pt x="939673" y="351599"/>
                </a:lnTo>
                <a:lnTo>
                  <a:pt x="929513" y="336499"/>
                </a:lnTo>
                <a:lnTo>
                  <a:pt x="919607" y="287337"/>
                </a:lnTo>
                <a:lnTo>
                  <a:pt x="929513" y="238213"/>
                </a:lnTo>
                <a:lnTo>
                  <a:pt x="956564" y="198043"/>
                </a:lnTo>
                <a:lnTo>
                  <a:pt x="996823" y="170942"/>
                </a:lnTo>
                <a:lnTo>
                  <a:pt x="1045972" y="160985"/>
                </a:lnTo>
                <a:lnTo>
                  <a:pt x="1172337" y="160985"/>
                </a:lnTo>
                <a:lnTo>
                  <a:pt x="1172337" y="0"/>
                </a:lnTo>
                <a:close/>
              </a:path>
              <a:path w="1462405" h="621665">
                <a:moveTo>
                  <a:pt x="939673" y="351599"/>
                </a:moveTo>
                <a:lnTo>
                  <a:pt x="939673" y="491807"/>
                </a:lnTo>
                <a:lnTo>
                  <a:pt x="932688" y="525866"/>
                </a:lnTo>
                <a:lnTo>
                  <a:pt x="913892" y="553718"/>
                </a:lnTo>
                <a:lnTo>
                  <a:pt x="886079" y="572502"/>
                </a:lnTo>
                <a:lnTo>
                  <a:pt x="852043" y="579396"/>
                </a:lnTo>
                <a:lnTo>
                  <a:pt x="1210990" y="579396"/>
                </a:lnTo>
                <a:lnTo>
                  <a:pt x="1263269" y="529588"/>
                </a:lnTo>
                <a:lnTo>
                  <a:pt x="1292987" y="495947"/>
                </a:lnTo>
                <a:lnTo>
                  <a:pt x="1320673" y="460514"/>
                </a:lnTo>
                <a:lnTo>
                  <a:pt x="1346200" y="423392"/>
                </a:lnTo>
                <a:lnTo>
                  <a:pt x="1351993" y="413740"/>
                </a:lnTo>
                <a:lnTo>
                  <a:pt x="1045972" y="413740"/>
                </a:lnTo>
                <a:lnTo>
                  <a:pt x="996823" y="403796"/>
                </a:lnTo>
                <a:lnTo>
                  <a:pt x="956564" y="376682"/>
                </a:lnTo>
                <a:lnTo>
                  <a:pt x="939673" y="351599"/>
                </a:lnTo>
                <a:close/>
              </a:path>
              <a:path w="1462405" h="621665">
                <a:moveTo>
                  <a:pt x="939673" y="404177"/>
                </a:moveTo>
                <a:lnTo>
                  <a:pt x="852043" y="404177"/>
                </a:lnTo>
                <a:lnTo>
                  <a:pt x="886079" y="411073"/>
                </a:lnTo>
                <a:lnTo>
                  <a:pt x="913892" y="429869"/>
                </a:lnTo>
                <a:lnTo>
                  <a:pt x="932688" y="457720"/>
                </a:lnTo>
                <a:lnTo>
                  <a:pt x="939673" y="491807"/>
                </a:lnTo>
                <a:lnTo>
                  <a:pt x="939673" y="404177"/>
                </a:lnTo>
                <a:close/>
              </a:path>
              <a:path w="1462405" h="621665">
                <a:moveTo>
                  <a:pt x="1432814" y="0"/>
                </a:moveTo>
                <a:lnTo>
                  <a:pt x="1172337" y="0"/>
                </a:lnTo>
                <a:lnTo>
                  <a:pt x="1172337" y="287337"/>
                </a:lnTo>
                <a:lnTo>
                  <a:pt x="1162431" y="336499"/>
                </a:lnTo>
                <a:lnTo>
                  <a:pt x="1135253" y="376682"/>
                </a:lnTo>
                <a:lnTo>
                  <a:pt x="1095121" y="403796"/>
                </a:lnTo>
                <a:lnTo>
                  <a:pt x="1045972" y="413740"/>
                </a:lnTo>
                <a:lnTo>
                  <a:pt x="1351993" y="413740"/>
                </a:lnTo>
                <a:lnTo>
                  <a:pt x="1390269" y="344449"/>
                </a:lnTo>
                <a:lnTo>
                  <a:pt x="1408684" y="302831"/>
                </a:lnTo>
                <a:lnTo>
                  <a:pt x="1424559" y="259918"/>
                </a:lnTo>
                <a:lnTo>
                  <a:pt x="1437767" y="215785"/>
                </a:lnTo>
                <a:lnTo>
                  <a:pt x="1449705" y="160985"/>
                </a:lnTo>
                <a:lnTo>
                  <a:pt x="1460373" y="77127"/>
                </a:lnTo>
                <a:lnTo>
                  <a:pt x="1461897" y="29146"/>
                </a:lnTo>
                <a:lnTo>
                  <a:pt x="1459611" y="17818"/>
                </a:lnTo>
                <a:lnTo>
                  <a:pt x="1453388" y="8547"/>
                </a:lnTo>
                <a:lnTo>
                  <a:pt x="1444117" y="2298"/>
                </a:lnTo>
                <a:lnTo>
                  <a:pt x="1432814" y="0"/>
                </a:lnTo>
                <a:close/>
              </a:path>
              <a:path w="1462405" h="621665">
                <a:moveTo>
                  <a:pt x="1172337" y="160985"/>
                </a:moveTo>
                <a:lnTo>
                  <a:pt x="1045972" y="160985"/>
                </a:lnTo>
                <a:lnTo>
                  <a:pt x="1095121" y="170942"/>
                </a:lnTo>
                <a:lnTo>
                  <a:pt x="1135253" y="198043"/>
                </a:lnTo>
                <a:lnTo>
                  <a:pt x="1162431" y="238213"/>
                </a:lnTo>
                <a:lnTo>
                  <a:pt x="1172337" y="287337"/>
                </a:lnTo>
                <a:lnTo>
                  <a:pt x="1172337" y="160985"/>
                </a:lnTo>
                <a:close/>
              </a:path>
            </a:pathLst>
          </a:custGeom>
          <a:solidFill>
            <a:srgbClr val="7CD2B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0" name="bg object 140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4345285" y="10236450"/>
            <a:ext cx="407923" cy="418401"/>
          </a:xfrm>
          <a:prstGeom prst="rect">
            <a:avLst/>
          </a:prstGeom>
        </p:spPr>
      </p:pic>
      <p:sp>
        <p:nvSpPr>
          <p:cNvPr id="141" name="bg object 141"/>
          <p:cNvSpPr/>
          <p:nvPr/>
        </p:nvSpPr>
        <p:spPr>
          <a:xfrm>
            <a:off x="12512040" y="7610602"/>
            <a:ext cx="918210" cy="374015"/>
          </a:xfrm>
          <a:custGeom>
            <a:avLst/>
            <a:gdLst/>
            <a:ahLst/>
            <a:cxnLst/>
            <a:rect l="l" t="t" r="r" b="b"/>
            <a:pathLst>
              <a:path w="918209" h="374015">
                <a:moveTo>
                  <a:pt x="524890" y="0"/>
                </a:moveTo>
                <a:lnTo>
                  <a:pt x="523113" y="381"/>
                </a:lnTo>
                <a:lnTo>
                  <a:pt x="518159" y="127"/>
                </a:lnTo>
                <a:lnTo>
                  <a:pt x="513588" y="1016"/>
                </a:lnTo>
                <a:lnTo>
                  <a:pt x="0" y="220091"/>
                </a:lnTo>
                <a:lnTo>
                  <a:pt x="434720" y="373761"/>
                </a:lnTo>
                <a:lnTo>
                  <a:pt x="917955" y="132334"/>
                </a:lnTo>
                <a:lnTo>
                  <a:pt x="889634" y="90678"/>
                </a:lnTo>
                <a:lnTo>
                  <a:pt x="846200" y="78231"/>
                </a:lnTo>
                <a:lnTo>
                  <a:pt x="758317" y="122555"/>
                </a:lnTo>
                <a:lnTo>
                  <a:pt x="676275" y="96900"/>
                </a:lnTo>
                <a:lnTo>
                  <a:pt x="676275" y="36703"/>
                </a:lnTo>
                <a:lnTo>
                  <a:pt x="530098" y="1016"/>
                </a:lnTo>
                <a:lnTo>
                  <a:pt x="527938" y="889"/>
                </a:lnTo>
                <a:lnTo>
                  <a:pt x="524890" y="0"/>
                </a:lnTo>
                <a:close/>
              </a:path>
            </a:pathLst>
          </a:custGeom>
          <a:solidFill>
            <a:srgbClr val="378E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g object 142"/>
          <p:cNvSpPr/>
          <p:nvPr/>
        </p:nvSpPr>
        <p:spPr>
          <a:xfrm>
            <a:off x="12765151" y="7707503"/>
            <a:ext cx="528320" cy="183515"/>
          </a:xfrm>
          <a:custGeom>
            <a:avLst/>
            <a:gdLst/>
            <a:ahLst/>
            <a:cxnLst/>
            <a:rect l="l" t="t" r="r" b="b"/>
            <a:pathLst>
              <a:path w="528319" h="183515">
                <a:moveTo>
                  <a:pt x="423164" y="0"/>
                </a:moveTo>
                <a:lnTo>
                  <a:pt x="0" y="132461"/>
                </a:lnTo>
                <a:lnTo>
                  <a:pt x="191897" y="183515"/>
                </a:lnTo>
                <a:lnTo>
                  <a:pt x="528066" y="14224"/>
                </a:lnTo>
                <a:lnTo>
                  <a:pt x="423164" y="0"/>
                </a:lnTo>
                <a:close/>
              </a:path>
            </a:pathLst>
          </a:custGeom>
          <a:solidFill>
            <a:srgbClr val="C4C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g object 143"/>
          <p:cNvSpPr/>
          <p:nvPr/>
        </p:nvSpPr>
        <p:spPr>
          <a:xfrm>
            <a:off x="12923520" y="7712710"/>
            <a:ext cx="506730" cy="622935"/>
          </a:xfrm>
          <a:custGeom>
            <a:avLst/>
            <a:gdLst/>
            <a:ahLst/>
            <a:cxnLst/>
            <a:rect l="l" t="t" r="r" b="b"/>
            <a:pathLst>
              <a:path w="506730" h="622934">
                <a:moveTo>
                  <a:pt x="495172" y="0"/>
                </a:moveTo>
                <a:lnTo>
                  <a:pt x="507" y="249301"/>
                </a:lnTo>
                <a:lnTo>
                  <a:pt x="0" y="622681"/>
                </a:lnTo>
                <a:lnTo>
                  <a:pt x="492887" y="350647"/>
                </a:lnTo>
                <a:lnTo>
                  <a:pt x="506475" y="312928"/>
                </a:lnTo>
                <a:lnTo>
                  <a:pt x="506475" y="29591"/>
                </a:lnTo>
                <a:lnTo>
                  <a:pt x="505333" y="19431"/>
                </a:lnTo>
                <a:lnTo>
                  <a:pt x="502031" y="10414"/>
                </a:lnTo>
                <a:lnTo>
                  <a:pt x="495172" y="0"/>
                </a:lnTo>
                <a:close/>
              </a:path>
            </a:pathLst>
          </a:custGeom>
          <a:solidFill>
            <a:srgbClr val="49A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g object 144"/>
          <p:cNvSpPr/>
          <p:nvPr/>
        </p:nvSpPr>
        <p:spPr>
          <a:xfrm>
            <a:off x="12487529" y="7828407"/>
            <a:ext cx="459740" cy="508634"/>
          </a:xfrm>
          <a:custGeom>
            <a:avLst/>
            <a:gdLst/>
            <a:ahLst/>
            <a:cxnLst/>
            <a:rect l="l" t="t" r="r" b="b"/>
            <a:pathLst>
              <a:path w="459740" h="508634">
                <a:moveTo>
                  <a:pt x="48387" y="0"/>
                </a:moveTo>
                <a:lnTo>
                  <a:pt x="28067" y="635"/>
                </a:lnTo>
                <a:lnTo>
                  <a:pt x="12826" y="11430"/>
                </a:lnTo>
                <a:lnTo>
                  <a:pt x="3301" y="28575"/>
                </a:lnTo>
                <a:lnTo>
                  <a:pt x="0" y="48514"/>
                </a:lnTo>
                <a:lnTo>
                  <a:pt x="0" y="363093"/>
                </a:lnTo>
                <a:lnTo>
                  <a:pt x="12826" y="393700"/>
                </a:lnTo>
                <a:lnTo>
                  <a:pt x="48387" y="411607"/>
                </a:lnTo>
                <a:lnTo>
                  <a:pt x="410845" y="508381"/>
                </a:lnTo>
                <a:lnTo>
                  <a:pt x="431800" y="507492"/>
                </a:lnTo>
                <a:lnTo>
                  <a:pt x="446913" y="496697"/>
                </a:lnTo>
                <a:lnTo>
                  <a:pt x="456056" y="479806"/>
                </a:lnTo>
                <a:lnTo>
                  <a:pt x="459231" y="459994"/>
                </a:lnTo>
                <a:lnTo>
                  <a:pt x="459231" y="145288"/>
                </a:lnTo>
                <a:lnTo>
                  <a:pt x="430784" y="103505"/>
                </a:lnTo>
                <a:lnTo>
                  <a:pt x="48387" y="0"/>
                </a:lnTo>
                <a:close/>
              </a:path>
            </a:pathLst>
          </a:custGeom>
          <a:solidFill>
            <a:srgbClr val="81C58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5" name="bg object 145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2620498" y="7965719"/>
            <a:ext cx="193332" cy="239750"/>
          </a:xfrm>
          <a:prstGeom prst="rect">
            <a:avLst/>
          </a:prstGeom>
        </p:spPr>
      </p:pic>
      <p:sp>
        <p:nvSpPr>
          <p:cNvPr id="146" name="bg object 146"/>
          <p:cNvSpPr/>
          <p:nvPr/>
        </p:nvSpPr>
        <p:spPr>
          <a:xfrm>
            <a:off x="13019151" y="7743697"/>
            <a:ext cx="338455" cy="539750"/>
          </a:xfrm>
          <a:custGeom>
            <a:avLst/>
            <a:gdLst/>
            <a:ahLst/>
            <a:cxnLst/>
            <a:rect l="l" t="t" r="r" b="b"/>
            <a:pathLst>
              <a:path w="338455" h="539750">
                <a:moveTo>
                  <a:pt x="48387" y="145923"/>
                </a:moveTo>
                <a:lnTo>
                  <a:pt x="0" y="170180"/>
                </a:lnTo>
                <a:lnTo>
                  <a:pt x="0" y="539369"/>
                </a:lnTo>
                <a:lnTo>
                  <a:pt x="48387" y="512953"/>
                </a:lnTo>
                <a:lnTo>
                  <a:pt x="48387" y="145923"/>
                </a:lnTo>
                <a:close/>
              </a:path>
              <a:path w="338455" h="539750">
                <a:moveTo>
                  <a:pt x="145034" y="97155"/>
                </a:moveTo>
                <a:lnTo>
                  <a:pt x="96774" y="121539"/>
                </a:lnTo>
                <a:lnTo>
                  <a:pt x="96774" y="486537"/>
                </a:lnTo>
                <a:lnTo>
                  <a:pt x="145034" y="460121"/>
                </a:lnTo>
                <a:lnTo>
                  <a:pt x="145034" y="97155"/>
                </a:lnTo>
                <a:close/>
              </a:path>
              <a:path w="338455" h="539750">
                <a:moveTo>
                  <a:pt x="241681" y="48514"/>
                </a:moveTo>
                <a:lnTo>
                  <a:pt x="193408" y="72898"/>
                </a:lnTo>
                <a:lnTo>
                  <a:pt x="193408" y="433705"/>
                </a:lnTo>
                <a:lnTo>
                  <a:pt x="241681" y="407289"/>
                </a:lnTo>
                <a:lnTo>
                  <a:pt x="241681" y="48514"/>
                </a:lnTo>
                <a:close/>
              </a:path>
              <a:path w="338455" h="539750">
                <a:moveTo>
                  <a:pt x="338328" y="0"/>
                </a:moveTo>
                <a:lnTo>
                  <a:pt x="290068" y="24257"/>
                </a:lnTo>
                <a:lnTo>
                  <a:pt x="290068" y="380746"/>
                </a:lnTo>
                <a:lnTo>
                  <a:pt x="338328" y="354457"/>
                </a:lnTo>
                <a:lnTo>
                  <a:pt x="338328" y="0"/>
                </a:lnTo>
                <a:close/>
              </a:path>
            </a:pathLst>
          </a:custGeom>
          <a:solidFill>
            <a:srgbClr val="2C7B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g object 147"/>
          <p:cNvSpPr/>
          <p:nvPr/>
        </p:nvSpPr>
        <p:spPr>
          <a:xfrm>
            <a:off x="12765151" y="7647305"/>
            <a:ext cx="423545" cy="193040"/>
          </a:xfrm>
          <a:custGeom>
            <a:avLst/>
            <a:gdLst/>
            <a:ahLst/>
            <a:cxnLst/>
            <a:rect l="l" t="t" r="r" b="b"/>
            <a:pathLst>
              <a:path w="423544" h="193040">
                <a:moveTo>
                  <a:pt x="423164" y="0"/>
                </a:moveTo>
                <a:lnTo>
                  <a:pt x="0" y="192659"/>
                </a:lnTo>
                <a:lnTo>
                  <a:pt x="423164" y="60198"/>
                </a:lnTo>
                <a:lnTo>
                  <a:pt x="423164" y="0"/>
                </a:lnTo>
                <a:close/>
              </a:path>
            </a:pathLst>
          </a:custGeom>
          <a:solidFill>
            <a:srgbClr val="1B5D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g object 148"/>
          <p:cNvSpPr/>
          <p:nvPr/>
        </p:nvSpPr>
        <p:spPr>
          <a:xfrm>
            <a:off x="12995021" y="7780020"/>
            <a:ext cx="73025" cy="48895"/>
          </a:xfrm>
          <a:custGeom>
            <a:avLst/>
            <a:gdLst/>
            <a:ahLst/>
            <a:cxnLst/>
            <a:rect l="l" t="t" r="r" b="b"/>
            <a:pathLst>
              <a:path w="73025" h="48895">
                <a:moveTo>
                  <a:pt x="41021" y="0"/>
                </a:moveTo>
                <a:lnTo>
                  <a:pt x="31496" y="0"/>
                </a:lnTo>
                <a:lnTo>
                  <a:pt x="0" y="21081"/>
                </a:lnTo>
                <a:lnTo>
                  <a:pt x="0" y="27431"/>
                </a:lnTo>
                <a:lnTo>
                  <a:pt x="26796" y="47878"/>
                </a:lnTo>
                <a:lnTo>
                  <a:pt x="31496" y="48386"/>
                </a:lnTo>
                <a:lnTo>
                  <a:pt x="41021" y="48386"/>
                </a:lnTo>
                <a:lnTo>
                  <a:pt x="45719" y="47878"/>
                </a:lnTo>
                <a:lnTo>
                  <a:pt x="72517" y="27431"/>
                </a:lnTo>
                <a:lnTo>
                  <a:pt x="72517" y="21081"/>
                </a:lnTo>
                <a:lnTo>
                  <a:pt x="41021" y="0"/>
                </a:lnTo>
                <a:close/>
              </a:path>
            </a:pathLst>
          </a:custGeom>
          <a:solidFill>
            <a:srgbClr val="5C6A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g object 149"/>
          <p:cNvSpPr/>
          <p:nvPr/>
        </p:nvSpPr>
        <p:spPr>
          <a:xfrm>
            <a:off x="0" y="5927344"/>
            <a:ext cx="1458595" cy="1625600"/>
          </a:xfrm>
          <a:custGeom>
            <a:avLst/>
            <a:gdLst/>
            <a:ahLst/>
            <a:cxnLst/>
            <a:rect l="l" t="t" r="r" b="b"/>
            <a:pathLst>
              <a:path w="1458595" h="1625600">
                <a:moveTo>
                  <a:pt x="1404112" y="0"/>
                </a:moveTo>
                <a:lnTo>
                  <a:pt x="0" y="1397000"/>
                </a:lnTo>
                <a:lnTo>
                  <a:pt x="0" y="1460500"/>
                </a:lnTo>
                <a:lnTo>
                  <a:pt x="170878" y="1625599"/>
                </a:lnTo>
                <a:lnTo>
                  <a:pt x="323342" y="1473200"/>
                </a:lnTo>
                <a:lnTo>
                  <a:pt x="70878" y="1473200"/>
                </a:lnTo>
                <a:lnTo>
                  <a:pt x="20642" y="1422400"/>
                </a:lnTo>
                <a:lnTo>
                  <a:pt x="32161" y="1409700"/>
                </a:lnTo>
                <a:lnTo>
                  <a:pt x="84484" y="1409700"/>
                </a:lnTo>
                <a:lnTo>
                  <a:pt x="59358" y="1384300"/>
                </a:lnTo>
                <a:lnTo>
                  <a:pt x="70878" y="1371600"/>
                </a:lnTo>
                <a:lnTo>
                  <a:pt x="123206" y="1371600"/>
                </a:lnTo>
                <a:lnTo>
                  <a:pt x="98088" y="1346200"/>
                </a:lnTo>
                <a:lnTo>
                  <a:pt x="98088" y="1333500"/>
                </a:lnTo>
                <a:lnTo>
                  <a:pt x="163487" y="1333500"/>
                </a:lnTo>
                <a:lnTo>
                  <a:pt x="136804" y="1308100"/>
                </a:lnTo>
                <a:lnTo>
                  <a:pt x="136817" y="1295400"/>
                </a:lnTo>
                <a:lnTo>
                  <a:pt x="200647" y="1295400"/>
                </a:lnTo>
                <a:lnTo>
                  <a:pt x="175539" y="1270000"/>
                </a:lnTo>
                <a:lnTo>
                  <a:pt x="175539" y="1257300"/>
                </a:lnTo>
                <a:lnTo>
                  <a:pt x="187058" y="1244600"/>
                </a:lnTo>
                <a:lnTo>
                  <a:pt x="226822" y="1244600"/>
                </a:lnTo>
                <a:lnTo>
                  <a:pt x="214261" y="1231900"/>
                </a:lnTo>
                <a:lnTo>
                  <a:pt x="214261" y="1219200"/>
                </a:lnTo>
                <a:lnTo>
                  <a:pt x="225767" y="1206500"/>
                </a:lnTo>
                <a:lnTo>
                  <a:pt x="265544" y="1206500"/>
                </a:lnTo>
                <a:lnTo>
                  <a:pt x="252984" y="1193800"/>
                </a:lnTo>
                <a:lnTo>
                  <a:pt x="252984" y="1181100"/>
                </a:lnTo>
                <a:lnTo>
                  <a:pt x="264502" y="1168400"/>
                </a:lnTo>
                <a:lnTo>
                  <a:pt x="305041" y="1168400"/>
                </a:lnTo>
                <a:lnTo>
                  <a:pt x="291693" y="1155700"/>
                </a:lnTo>
                <a:lnTo>
                  <a:pt x="291706" y="1143000"/>
                </a:lnTo>
                <a:lnTo>
                  <a:pt x="303212" y="1130300"/>
                </a:lnTo>
                <a:lnTo>
                  <a:pt x="342988" y="1130300"/>
                </a:lnTo>
                <a:lnTo>
                  <a:pt x="330428" y="1117600"/>
                </a:lnTo>
                <a:lnTo>
                  <a:pt x="330428" y="1104900"/>
                </a:lnTo>
                <a:lnTo>
                  <a:pt x="341947" y="1092200"/>
                </a:lnTo>
                <a:lnTo>
                  <a:pt x="381711" y="1092200"/>
                </a:lnTo>
                <a:lnTo>
                  <a:pt x="369150" y="1079500"/>
                </a:lnTo>
                <a:lnTo>
                  <a:pt x="369150" y="1066800"/>
                </a:lnTo>
                <a:lnTo>
                  <a:pt x="380669" y="1054100"/>
                </a:lnTo>
                <a:lnTo>
                  <a:pt x="420433" y="1054100"/>
                </a:lnTo>
                <a:lnTo>
                  <a:pt x="407873" y="1041400"/>
                </a:lnTo>
                <a:lnTo>
                  <a:pt x="407873" y="1028700"/>
                </a:lnTo>
                <a:lnTo>
                  <a:pt x="419392" y="1016000"/>
                </a:lnTo>
                <a:lnTo>
                  <a:pt x="459930" y="1016000"/>
                </a:lnTo>
                <a:lnTo>
                  <a:pt x="446582" y="1003300"/>
                </a:lnTo>
                <a:lnTo>
                  <a:pt x="446595" y="990600"/>
                </a:lnTo>
                <a:lnTo>
                  <a:pt x="458114" y="977900"/>
                </a:lnTo>
                <a:lnTo>
                  <a:pt x="497878" y="977900"/>
                </a:lnTo>
                <a:lnTo>
                  <a:pt x="485317" y="965200"/>
                </a:lnTo>
                <a:lnTo>
                  <a:pt x="485317" y="952500"/>
                </a:lnTo>
                <a:lnTo>
                  <a:pt x="496836" y="939800"/>
                </a:lnTo>
                <a:lnTo>
                  <a:pt x="536600" y="939800"/>
                </a:lnTo>
                <a:lnTo>
                  <a:pt x="524040" y="927100"/>
                </a:lnTo>
                <a:lnTo>
                  <a:pt x="524040" y="914400"/>
                </a:lnTo>
                <a:lnTo>
                  <a:pt x="535559" y="901700"/>
                </a:lnTo>
                <a:lnTo>
                  <a:pt x="575322" y="901700"/>
                </a:lnTo>
                <a:lnTo>
                  <a:pt x="562762" y="889000"/>
                </a:lnTo>
                <a:lnTo>
                  <a:pt x="562775" y="876300"/>
                </a:lnTo>
                <a:lnTo>
                  <a:pt x="574281" y="863600"/>
                </a:lnTo>
                <a:lnTo>
                  <a:pt x="614832" y="863600"/>
                </a:lnTo>
                <a:lnTo>
                  <a:pt x="601497" y="850900"/>
                </a:lnTo>
                <a:lnTo>
                  <a:pt x="601497" y="838200"/>
                </a:lnTo>
                <a:lnTo>
                  <a:pt x="613016" y="825500"/>
                </a:lnTo>
                <a:lnTo>
                  <a:pt x="656958" y="825500"/>
                </a:lnTo>
                <a:lnTo>
                  <a:pt x="640207" y="812800"/>
                </a:lnTo>
                <a:lnTo>
                  <a:pt x="640219" y="800100"/>
                </a:lnTo>
                <a:lnTo>
                  <a:pt x="651725" y="787400"/>
                </a:lnTo>
                <a:lnTo>
                  <a:pt x="704049" y="787400"/>
                </a:lnTo>
                <a:lnTo>
                  <a:pt x="678942" y="762000"/>
                </a:lnTo>
                <a:lnTo>
                  <a:pt x="690460" y="749300"/>
                </a:lnTo>
                <a:lnTo>
                  <a:pt x="742784" y="749300"/>
                </a:lnTo>
                <a:lnTo>
                  <a:pt x="717651" y="723900"/>
                </a:lnTo>
                <a:lnTo>
                  <a:pt x="729170" y="711200"/>
                </a:lnTo>
                <a:lnTo>
                  <a:pt x="779246" y="711200"/>
                </a:lnTo>
                <a:lnTo>
                  <a:pt x="756386" y="685800"/>
                </a:lnTo>
                <a:lnTo>
                  <a:pt x="767905" y="673100"/>
                </a:lnTo>
                <a:lnTo>
                  <a:pt x="820229" y="673100"/>
                </a:lnTo>
                <a:lnTo>
                  <a:pt x="795096" y="647700"/>
                </a:lnTo>
                <a:lnTo>
                  <a:pt x="806627" y="635000"/>
                </a:lnTo>
                <a:lnTo>
                  <a:pt x="858951" y="635000"/>
                </a:lnTo>
                <a:lnTo>
                  <a:pt x="833831" y="609600"/>
                </a:lnTo>
                <a:lnTo>
                  <a:pt x="845350" y="596900"/>
                </a:lnTo>
                <a:lnTo>
                  <a:pt x="897674" y="596900"/>
                </a:lnTo>
                <a:lnTo>
                  <a:pt x="872540" y="571500"/>
                </a:lnTo>
                <a:lnTo>
                  <a:pt x="872553" y="558800"/>
                </a:lnTo>
                <a:lnTo>
                  <a:pt x="937958" y="558800"/>
                </a:lnTo>
                <a:lnTo>
                  <a:pt x="911275" y="533400"/>
                </a:lnTo>
                <a:lnTo>
                  <a:pt x="911288" y="520700"/>
                </a:lnTo>
                <a:lnTo>
                  <a:pt x="975118" y="520700"/>
                </a:lnTo>
                <a:lnTo>
                  <a:pt x="949998" y="495300"/>
                </a:lnTo>
                <a:lnTo>
                  <a:pt x="949998" y="482600"/>
                </a:lnTo>
                <a:lnTo>
                  <a:pt x="961516" y="469900"/>
                </a:lnTo>
                <a:lnTo>
                  <a:pt x="1001280" y="469900"/>
                </a:lnTo>
                <a:lnTo>
                  <a:pt x="988720" y="457200"/>
                </a:lnTo>
                <a:lnTo>
                  <a:pt x="988720" y="444500"/>
                </a:lnTo>
                <a:lnTo>
                  <a:pt x="1000239" y="431800"/>
                </a:lnTo>
                <a:lnTo>
                  <a:pt x="1040015" y="431800"/>
                </a:lnTo>
                <a:lnTo>
                  <a:pt x="1027455" y="419100"/>
                </a:lnTo>
                <a:lnTo>
                  <a:pt x="1027455" y="406400"/>
                </a:lnTo>
                <a:lnTo>
                  <a:pt x="1038961" y="393700"/>
                </a:lnTo>
                <a:lnTo>
                  <a:pt x="1079512" y="393700"/>
                </a:lnTo>
                <a:lnTo>
                  <a:pt x="1066165" y="381000"/>
                </a:lnTo>
                <a:lnTo>
                  <a:pt x="1066177" y="368300"/>
                </a:lnTo>
                <a:lnTo>
                  <a:pt x="1077683" y="355600"/>
                </a:lnTo>
                <a:lnTo>
                  <a:pt x="1117460" y="355600"/>
                </a:lnTo>
                <a:lnTo>
                  <a:pt x="1104900" y="342900"/>
                </a:lnTo>
                <a:lnTo>
                  <a:pt x="1104900" y="330200"/>
                </a:lnTo>
                <a:lnTo>
                  <a:pt x="1116406" y="317500"/>
                </a:lnTo>
                <a:lnTo>
                  <a:pt x="1156169" y="317500"/>
                </a:lnTo>
                <a:lnTo>
                  <a:pt x="1143609" y="304800"/>
                </a:lnTo>
                <a:lnTo>
                  <a:pt x="1143609" y="292100"/>
                </a:lnTo>
                <a:lnTo>
                  <a:pt x="1155128" y="279400"/>
                </a:lnTo>
                <a:lnTo>
                  <a:pt x="1194904" y="279400"/>
                </a:lnTo>
                <a:lnTo>
                  <a:pt x="1182344" y="266700"/>
                </a:lnTo>
                <a:lnTo>
                  <a:pt x="1182344" y="254000"/>
                </a:lnTo>
                <a:lnTo>
                  <a:pt x="1193863" y="241300"/>
                </a:lnTo>
                <a:lnTo>
                  <a:pt x="1234401" y="241300"/>
                </a:lnTo>
                <a:lnTo>
                  <a:pt x="1221054" y="228600"/>
                </a:lnTo>
                <a:lnTo>
                  <a:pt x="1221066" y="215900"/>
                </a:lnTo>
                <a:lnTo>
                  <a:pt x="1232585" y="203200"/>
                </a:lnTo>
                <a:lnTo>
                  <a:pt x="1272286" y="203200"/>
                </a:lnTo>
                <a:lnTo>
                  <a:pt x="1259789" y="190500"/>
                </a:lnTo>
                <a:lnTo>
                  <a:pt x="1259789" y="177800"/>
                </a:lnTo>
                <a:lnTo>
                  <a:pt x="1271270" y="165100"/>
                </a:lnTo>
                <a:lnTo>
                  <a:pt x="1311021" y="165100"/>
                </a:lnTo>
                <a:lnTo>
                  <a:pt x="1298448" y="152400"/>
                </a:lnTo>
                <a:lnTo>
                  <a:pt x="1298448" y="139700"/>
                </a:lnTo>
                <a:lnTo>
                  <a:pt x="1310005" y="127000"/>
                </a:lnTo>
                <a:lnTo>
                  <a:pt x="1349756" y="127000"/>
                </a:lnTo>
                <a:lnTo>
                  <a:pt x="1337183" y="114300"/>
                </a:lnTo>
                <a:lnTo>
                  <a:pt x="1337183" y="101600"/>
                </a:lnTo>
                <a:lnTo>
                  <a:pt x="1348740" y="88900"/>
                </a:lnTo>
                <a:lnTo>
                  <a:pt x="1389253" y="88900"/>
                </a:lnTo>
                <a:lnTo>
                  <a:pt x="1375918" y="76200"/>
                </a:lnTo>
                <a:lnTo>
                  <a:pt x="1375918" y="63500"/>
                </a:lnTo>
                <a:lnTo>
                  <a:pt x="1387475" y="50800"/>
                </a:lnTo>
                <a:lnTo>
                  <a:pt x="1458087" y="50800"/>
                </a:lnTo>
                <a:lnTo>
                  <a:pt x="1404112" y="0"/>
                </a:lnTo>
                <a:close/>
              </a:path>
            </a:pathLst>
          </a:custGeom>
          <a:solidFill>
            <a:srgbClr val="4E89D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0" name="bg object 150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358138" y="5978144"/>
            <a:ext cx="221487" cy="114300"/>
          </a:xfrm>
          <a:prstGeom prst="rect">
            <a:avLst/>
          </a:prstGeom>
        </p:spPr>
      </p:pic>
      <p:sp>
        <p:nvSpPr>
          <p:cNvPr id="151" name="bg object 151"/>
          <p:cNvSpPr/>
          <p:nvPr/>
        </p:nvSpPr>
        <p:spPr>
          <a:xfrm>
            <a:off x="41489" y="6054344"/>
            <a:ext cx="1565275" cy="1346200"/>
          </a:xfrm>
          <a:custGeom>
            <a:avLst/>
            <a:gdLst/>
            <a:ahLst/>
            <a:cxnLst/>
            <a:rect l="l" t="t" r="r" b="b"/>
            <a:pathLst>
              <a:path w="1565275" h="1346200">
                <a:moveTo>
                  <a:pt x="1308266" y="0"/>
                </a:moveTo>
                <a:lnTo>
                  <a:pt x="1277913" y="0"/>
                </a:lnTo>
                <a:lnTo>
                  <a:pt x="1322363" y="50800"/>
                </a:lnTo>
                <a:lnTo>
                  <a:pt x="1328078" y="50800"/>
                </a:lnTo>
                <a:lnTo>
                  <a:pt x="1328078" y="63500"/>
                </a:lnTo>
                <a:lnTo>
                  <a:pt x="1316648" y="76200"/>
                </a:lnTo>
                <a:lnTo>
                  <a:pt x="1307250" y="76200"/>
                </a:lnTo>
                <a:lnTo>
                  <a:pt x="1269531" y="38100"/>
                </a:lnTo>
                <a:lnTo>
                  <a:pt x="1239178" y="38100"/>
                </a:lnTo>
                <a:lnTo>
                  <a:pt x="1283628" y="88900"/>
                </a:lnTo>
                <a:lnTo>
                  <a:pt x="1289343" y="88900"/>
                </a:lnTo>
                <a:lnTo>
                  <a:pt x="1289343" y="101600"/>
                </a:lnTo>
                <a:lnTo>
                  <a:pt x="1277913" y="114300"/>
                </a:lnTo>
                <a:lnTo>
                  <a:pt x="1268515" y="114300"/>
                </a:lnTo>
                <a:lnTo>
                  <a:pt x="1230796" y="76200"/>
                </a:lnTo>
                <a:lnTo>
                  <a:pt x="1200417" y="76200"/>
                </a:lnTo>
                <a:lnTo>
                  <a:pt x="1274738" y="152400"/>
                </a:lnTo>
                <a:lnTo>
                  <a:pt x="1280453" y="152400"/>
                </a:lnTo>
                <a:lnTo>
                  <a:pt x="1280453" y="165100"/>
                </a:lnTo>
                <a:lnTo>
                  <a:pt x="1268896" y="177800"/>
                </a:lnTo>
                <a:lnTo>
                  <a:pt x="1259625" y="177800"/>
                </a:lnTo>
                <a:lnTo>
                  <a:pt x="1192912" y="114300"/>
                </a:lnTo>
                <a:lnTo>
                  <a:pt x="1161708" y="114300"/>
                </a:lnTo>
                <a:lnTo>
                  <a:pt x="1206183" y="165100"/>
                </a:lnTo>
                <a:lnTo>
                  <a:pt x="1211936" y="165100"/>
                </a:lnTo>
                <a:lnTo>
                  <a:pt x="1211936" y="177800"/>
                </a:lnTo>
                <a:lnTo>
                  <a:pt x="1200430" y="190500"/>
                </a:lnTo>
                <a:lnTo>
                  <a:pt x="1191096" y="190500"/>
                </a:lnTo>
                <a:lnTo>
                  <a:pt x="1153415" y="152400"/>
                </a:lnTo>
                <a:lnTo>
                  <a:pt x="1122973" y="152400"/>
                </a:lnTo>
                <a:lnTo>
                  <a:pt x="1167461" y="203200"/>
                </a:lnTo>
                <a:lnTo>
                  <a:pt x="1173227" y="203200"/>
                </a:lnTo>
                <a:lnTo>
                  <a:pt x="1173214" y="215900"/>
                </a:lnTo>
                <a:lnTo>
                  <a:pt x="1161708" y="228600"/>
                </a:lnTo>
                <a:lnTo>
                  <a:pt x="1152373" y="228600"/>
                </a:lnTo>
                <a:lnTo>
                  <a:pt x="1114680" y="190500"/>
                </a:lnTo>
                <a:lnTo>
                  <a:pt x="1084251" y="190500"/>
                </a:lnTo>
                <a:lnTo>
                  <a:pt x="1128739" y="241300"/>
                </a:lnTo>
                <a:lnTo>
                  <a:pt x="1134492" y="241300"/>
                </a:lnTo>
                <a:lnTo>
                  <a:pt x="1134492" y="254000"/>
                </a:lnTo>
                <a:lnTo>
                  <a:pt x="1122973" y="266700"/>
                </a:lnTo>
                <a:lnTo>
                  <a:pt x="1113638" y="266700"/>
                </a:lnTo>
                <a:lnTo>
                  <a:pt x="1075970" y="228600"/>
                </a:lnTo>
                <a:lnTo>
                  <a:pt x="1045541" y="228600"/>
                </a:lnTo>
                <a:lnTo>
                  <a:pt x="1119811" y="304800"/>
                </a:lnTo>
                <a:lnTo>
                  <a:pt x="1125564" y="317500"/>
                </a:lnTo>
                <a:lnTo>
                  <a:pt x="1114045" y="330200"/>
                </a:lnTo>
                <a:lnTo>
                  <a:pt x="1104710" y="330200"/>
                </a:lnTo>
                <a:lnTo>
                  <a:pt x="1038023" y="266700"/>
                </a:lnTo>
                <a:lnTo>
                  <a:pt x="1006806" y="266700"/>
                </a:lnTo>
                <a:lnTo>
                  <a:pt x="1051294" y="317500"/>
                </a:lnTo>
                <a:lnTo>
                  <a:pt x="1057047" y="317500"/>
                </a:lnTo>
                <a:lnTo>
                  <a:pt x="1057047" y="330200"/>
                </a:lnTo>
                <a:lnTo>
                  <a:pt x="1045541" y="342900"/>
                </a:lnTo>
                <a:lnTo>
                  <a:pt x="1036194" y="342900"/>
                </a:lnTo>
                <a:lnTo>
                  <a:pt x="998526" y="304800"/>
                </a:lnTo>
                <a:lnTo>
                  <a:pt x="968084" y="304800"/>
                </a:lnTo>
                <a:lnTo>
                  <a:pt x="1012572" y="355600"/>
                </a:lnTo>
                <a:lnTo>
                  <a:pt x="1018325" y="355600"/>
                </a:lnTo>
                <a:lnTo>
                  <a:pt x="1018325" y="368300"/>
                </a:lnTo>
                <a:lnTo>
                  <a:pt x="1006806" y="381000"/>
                </a:lnTo>
                <a:lnTo>
                  <a:pt x="997471" y="381000"/>
                </a:lnTo>
                <a:lnTo>
                  <a:pt x="959791" y="342900"/>
                </a:lnTo>
                <a:lnTo>
                  <a:pt x="929349" y="342900"/>
                </a:lnTo>
                <a:lnTo>
                  <a:pt x="973837" y="393700"/>
                </a:lnTo>
                <a:lnTo>
                  <a:pt x="979603" y="393700"/>
                </a:lnTo>
                <a:lnTo>
                  <a:pt x="979603" y="406400"/>
                </a:lnTo>
                <a:lnTo>
                  <a:pt x="968084" y="419100"/>
                </a:lnTo>
                <a:lnTo>
                  <a:pt x="958749" y="419100"/>
                </a:lnTo>
                <a:lnTo>
                  <a:pt x="933629" y="393700"/>
                </a:lnTo>
                <a:lnTo>
                  <a:pt x="890639" y="393700"/>
                </a:lnTo>
                <a:lnTo>
                  <a:pt x="964921" y="457200"/>
                </a:lnTo>
                <a:lnTo>
                  <a:pt x="970674" y="469900"/>
                </a:lnTo>
                <a:lnTo>
                  <a:pt x="970662" y="482600"/>
                </a:lnTo>
                <a:lnTo>
                  <a:pt x="949821" y="482600"/>
                </a:lnTo>
                <a:lnTo>
                  <a:pt x="896468" y="431800"/>
                </a:lnTo>
                <a:lnTo>
                  <a:pt x="851917" y="431800"/>
                </a:lnTo>
                <a:lnTo>
                  <a:pt x="896392" y="469900"/>
                </a:lnTo>
                <a:lnTo>
                  <a:pt x="902158" y="482600"/>
                </a:lnTo>
                <a:lnTo>
                  <a:pt x="890639" y="495300"/>
                </a:lnTo>
                <a:lnTo>
                  <a:pt x="881305" y="495300"/>
                </a:lnTo>
                <a:lnTo>
                  <a:pt x="856184" y="469900"/>
                </a:lnTo>
                <a:lnTo>
                  <a:pt x="813194" y="469900"/>
                </a:lnTo>
                <a:lnTo>
                  <a:pt x="857670" y="508000"/>
                </a:lnTo>
                <a:lnTo>
                  <a:pt x="863436" y="520700"/>
                </a:lnTo>
                <a:lnTo>
                  <a:pt x="851917" y="533400"/>
                </a:lnTo>
                <a:lnTo>
                  <a:pt x="842582" y="533400"/>
                </a:lnTo>
                <a:lnTo>
                  <a:pt x="817462" y="508000"/>
                </a:lnTo>
                <a:lnTo>
                  <a:pt x="774459" y="508000"/>
                </a:lnTo>
                <a:lnTo>
                  <a:pt x="818948" y="546100"/>
                </a:lnTo>
                <a:lnTo>
                  <a:pt x="824713" y="558800"/>
                </a:lnTo>
                <a:lnTo>
                  <a:pt x="813194" y="571500"/>
                </a:lnTo>
                <a:lnTo>
                  <a:pt x="803860" y="571500"/>
                </a:lnTo>
                <a:lnTo>
                  <a:pt x="778727" y="546100"/>
                </a:lnTo>
                <a:lnTo>
                  <a:pt x="735750" y="546100"/>
                </a:lnTo>
                <a:lnTo>
                  <a:pt x="810019" y="622300"/>
                </a:lnTo>
                <a:lnTo>
                  <a:pt x="815785" y="622300"/>
                </a:lnTo>
                <a:lnTo>
                  <a:pt x="815773" y="635000"/>
                </a:lnTo>
                <a:lnTo>
                  <a:pt x="804266" y="647700"/>
                </a:lnTo>
                <a:lnTo>
                  <a:pt x="794932" y="647700"/>
                </a:lnTo>
                <a:lnTo>
                  <a:pt x="737756" y="584200"/>
                </a:lnTo>
                <a:lnTo>
                  <a:pt x="697015" y="584200"/>
                </a:lnTo>
                <a:lnTo>
                  <a:pt x="741503" y="622300"/>
                </a:lnTo>
                <a:lnTo>
                  <a:pt x="747269" y="635000"/>
                </a:lnTo>
                <a:lnTo>
                  <a:pt x="735750" y="647700"/>
                </a:lnTo>
                <a:lnTo>
                  <a:pt x="726415" y="647700"/>
                </a:lnTo>
                <a:lnTo>
                  <a:pt x="701295" y="622300"/>
                </a:lnTo>
                <a:lnTo>
                  <a:pt x="658305" y="622300"/>
                </a:lnTo>
                <a:lnTo>
                  <a:pt x="702781" y="660400"/>
                </a:lnTo>
                <a:lnTo>
                  <a:pt x="708534" y="673100"/>
                </a:lnTo>
                <a:lnTo>
                  <a:pt x="708534" y="685800"/>
                </a:lnTo>
                <a:lnTo>
                  <a:pt x="687680" y="685800"/>
                </a:lnTo>
                <a:lnTo>
                  <a:pt x="662560" y="660400"/>
                </a:lnTo>
                <a:lnTo>
                  <a:pt x="619583" y="660400"/>
                </a:lnTo>
                <a:lnTo>
                  <a:pt x="664058" y="698500"/>
                </a:lnTo>
                <a:lnTo>
                  <a:pt x="669824" y="711200"/>
                </a:lnTo>
                <a:lnTo>
                  <a:pt x="669811" y="723900"/>
                </a:lnTo>
                <a:lnTo>
                  <a:pt x="648971" y="723900"/>
                </a:lnTo>
                <a:lnTo>
                  <a:pt x="615468" y="698500"/>
                </a:lnTo>
                <a:lnTo>
                  <a:pt x="580848" y="698500"/>
                </a:lnTo>
                <a:lnTo>
                  <a:pt x="655118" y="774700"/>
                </a:lnTo>
                <a:lnTo>
                  <a:pt x="660883" y="774700"/>
                </a:lnTo>
                <a:lnTo>
                  <a:pt x="660883" y="787400"/>
                </a:lnTo>
                <a:lnTo>
                  <a:pt x="649377" y="800100"/>
                </a:lnTo>
                <a:lnTo>
                  <a:pt x="640043" y="800100"/>
                </a:lnTo>
                <a:lnTo>
                  <a:pt x="573342" y="736600"/>
                </a:lnTo>
                <a:lnTo>
                  <a:pt x="542126" y="736600"/>
                </a:lnTo>
                <a:lnTo>
                  <a:pt x="586614" y="774700"/>
                </a:lnTo>
                <a:lnTo>
                  <a:pt x="592367" y="787400"/>
                </a:lnTo>
                <a:lnTo>
                  <a:pt x="592367" y="800100"/>
                </a:lnTo>
                <a:lnTo>
                  <a:pt x="580848" y="812800"/>
                </a:lnTo>
                <a:lnTo>
                  <a:pt x="571526" y="812800"/>
                </a:lnTo>
                <a:lnTo>
                  <a:pt x="533833" y="774700"/>
                </a:lnTo>
                <a:lnTo>
                  <a:pt x="503403" y="774700"/>
                </a:lnTo>
                <a:lnTo>
                  <a:pt x="547879" y="825500"/>
                </a:lnTo>
                <a:lnTo>
                  <a:pt x="553645" y="825500"/>
                </a:lnTo>
                <a:lnTo>
                  <a:pt x="553645" y="838200"/>
                </a:lnTo>
                <a:lnTo>
                  <a:pt x="542138" y="850900"/>
                </a:lnTo>
                <a:lnTo>
                  <a:pt x="532791" y="850900"/>
                </a:lnTo>
                <a:lnTo>
                  <a:pt x="495110" y="812800"/>
                </a:lnTo>
                <a:lnTo>
                  <a:pt x="464681" y="812800"/>
                </a:lnTo>
                <a:lnTo>
                  <a:pt x="509169" y="863600"/>
                </a:lnTo>
                <a:lnTo>
                  <a:pt x="514922" y="863600"/>
                </a:lnTo>
                <a:lnTo>
                  <a:pt x="514922" y="876300"/>
                </a:lnTo>
                <a:lnTo>
                  <a:pt x="503403" y="889000"/>
                </a:lnTo>
                <a:lnTo>
                  <a:pt x="494069" y="889000"/>
                </a:lnTo>
                <a:lnTo>
                  <a:pt x="456388" y="850900"/>
                </a:lnTo>
                <a:lnTo>
                  <a:pt x="425959" y="850900"/>
                </a:lnTo>
                <a:lnTo>
                  <a:pt x="500228" y="927100"/>
                </a:lnTo>
                <a:lnTo>
                  <a:pt x="505994" y="927100"/>
                </a:lnTo>
                <a:lnTo>
                  <a:pt x="505994" y="939800"/>
                </a:lnTo>
                <a:lnTo>
                  <a:pt x="494488" y="952500"/>
                </a:lnTo>
                <a:lnTo>
                  <a:pt x="485153" y="952500"/>
                </a:lnTo>
                <a:lnTo>
                  <a:pt x="418440" y="889000"/>
                </a:lnTo>
                <a:lnTo>
                  <a:pt x="387236" y="889000"/>
                </a:lnTo>
                <a:lnTo>
                  <a:pt x="431725" y="939800"/>
                </a:lnTo>
                <a:lnTo>
                  <a:pt x="437478" y="939800"/>
                </a:lnTo>
                <a:lnTo>
                  <a:pt x="437478" y="952500"/>
                </a:lnTo>
                <a:lnTo>
                  <a:pt x="425959" y="965200"/>
                </a:lnTo>
                <a:lnTo>
                  <a:pt x="416624" y="965200"/>
                </a:lnTo>
                <a:lnTo>
                  <a:pt x="378943" y="927100"/>
                </a:lnTo>
                <a:lnTo>
                  <a:pt x="348514" y="927100"/>
                </a:lnTo>
                <a:lnTo>
                  <a:pt x="392990" y="977900"/>
                </a:lnTo>
                <a:lnTo>
                  <a:pt x="398755" y="977900"/>
                </a:lnTo>
                <a:lnTo>
                  <a:pt x="398755" y="990600"/>
                </a:lnTo>
                <a:lnTo>
                  <a:pt x="387236" y="1003300"/>
                </a:lnTo>
                <a:lnTo>
                  <a:pt x="377902" y="1003300"/>
                </a:lnTo>
                <a:lnTo>
                  <a:pt x="340221" y="965200"/>
                </a:lnTo>
                <a:lnTo>
                  <a:pt x="309792" y="965200"/>
                </a:lnTo>
                <a:lnTo>
                  <a:pt x="354280" y="1016000"/>
                </a:lnTo>
                <a:lnTo>
                  <a:pt x="360020" y="1016000"/>
                </a:lnTo>
                <a:lnTo>
                  <a:pt x="360020" y="1028700"/>
                </a:lnTo>
                <a:lnTo>
                  <a:pt x="348514" y="1041400"/>
                </a:lnTo>
                <a:lnTo>
                  <a:pt x="339180" y="1041400"/>
                </a:lnTo>
                <a:lnTo>
                  <a:pt x="301499" y="1003300"/>
                </a:lnTo>
                <a:lnTo>
                  <a:pt x="271057" y="1003300"/>
                </a:lnTo>
                <a:lnTo>
                  <a:pt x="345339" y="1079500"/>
                </a:lnTo>
                <a:lnTo>
                  <a:pt x="351092" y="1092200"/>
                </a:lnTo>
                <a:lnTo>
                  <a:pt x="339573" y="1104900"/>
                </a:lnTo>
                <a:lnTo>
                  <a:pt x="330252" y="1104900"/>
                </a:lnTo>
                <a:lnTo>
                  <a:pt x="263551" y="1041400"/>
                </a:lnTo>
                <a:lnTo>
                  <a:pt x="232347" y="1041400"/>
                </a:lnTo>
                <a:lnTo>
                  <a:pt x="276823" y="1092200"/>
                </a:lnTo>
                <a:lnTo>
                  <a:pt x="282576" y="1092200"/>
                </a:lnTo>
                <a:lnTo>
                  <a:pt x="282576" y="1104900"/>
                </a:lnTo>
                <a:lnTo>
                  <a:pt x="271057" y="1117600"/>
                </a:lnTo>
                <a:lnTo>
                  <a:pt x="261722" y="1117600"/>
                </a:lnTo>
                <a:lnTo>
                  <a:pt x="224054" y="1079500"/>
                </a:lnTo>
                <a:lnTo>
                  <a:pt x="193625" y="1079500"/>
                </a:lnTo>
                <a:lnTo>
                  <a:pt x="238100" y="1130300"/>
                </a:lnTo>
                <a:lnTo>
                  <a:pt x="243866" y="1130300"/>
                </a:lnTo>
                <a:lnTo>
                  <a:pt x="243866" y="1143000"/>
                </a:lnTo>
                <a:lnTo>
                  <a:pt x="232347" y="1155700"/>
                </a:lnTo>
                <a:lnTo>
                  <a:pt x="223013" y="1155700"/>
                </a:lnTo>
                <a:lnTo>
                  <a:pt x="185332" y="1117600"/>
                </a:lnTo>
                <a:lnTo>
                  <a:pt x="154890" y="1117600"/>
                </a:lnTo>
                <a:lnTo>
                  <a:pt x="199378" y="1168400"/>
                </a:lnTo>
                <a:lnTo>
                  <a:pt x="205131" y="1168400"/>
                </a:lnTo>
                <a:lnTo>
                  <a:pt x="205131" y="1181100"/>
                </a:lnTo>
                <a:lnTo>
                  <a:pt x="193625" y="1193800"/>
                </a:lnTo>
                <a:lnTo>
                  <a:pt x="184278" y="1193800"/>
                </a:lnTo>
                <a:lnTo>
                  <a:pt x="159157" y="1168400"/>
                </a:lnTo>
                <a:lnTo>
                  <a:pt x="116168" y="1168400"/>
                </a:lnTo>
                <a:lnTo>
                  <a:pt x="190450" y="1231900"/>
                </a:lnTo>
                <a:lnTo>
                  <a:pt x="196203" y="1244600"/>
                </a:lnTo>
                <a:lnTo>
                  <a:pt x="196203" y="1257300"/>
                </a:lnTo>
                <a:lnTo>
                  <a:pt x="175350" y="1257300"/>
                </a:lnTo>
                <a:lnTo>
                  <a:pt x="121997" y="1206500"/>
                </a:lnTo>
                <a:lnTo>
                  <a:pt x="77444" y="1206500"/>
                </a:lnTo>
                <a:lnTo>
                  <a:pt x="121933" y="1244600"/>
                </a:lnTo>
                <a:lnTo>
                  <a:pt x="127687" y="1257300"/>
                </a:lnTo>
                <a:lnTo>
                  <a:pt x="116180" y="1270000"/>
                </a:lnTo>
                <a:lnTo>
                  <a:pt x="106833" y="1270000"/>
                </a:lnTo>
                <a:lnTo>
                  <a:pt x="81711" y="1244600"/>
                </a:lnTo>
                <a:lnTo>
                  <a:pt x="38709" y="1244600"/>
                </a:lnTo>
                <a:lnTo>
                  <a:pt x="83197" y="1282700"/>
                </a:lnTo>
                <a:lnTo>
                  <a:pt x="88964" y="1295400"/>
                </a:lnTo>
                <a:lnTo>
                  <a:pt x="77444" y="1308100"/>
                </a:lnTo>
                <a:lnTo>
                  <a:pt x="68110" y="1308100"/>
                </a:lnTo>
                <a:lnTo>
                  <a:pt x="42989" y="1282700"/>
                </a:lnTo>
                <a:lnTo>
                  <a:pt x="0" y="1282700"/>
                </a:lnTo>
                <a:lnTo>
                  <a:pt x="44475" y="1320800"/>
                </a:lnTo>
                <a:lnTo>
                  <a:pt x="50241" y="1333500"/>
                </a:lnTo>
                <a:lnTo>
                  <a:pt x="38709" y="1346200"/>
                </a:lnTo>
                <a:lnTo>
                  <a:pt x="281852" y="1346200"/>
                </a:lnTo>
                <a:lnTo>
                  <a:pt x="1565060" y="63500"/>
                </a:lnTo>
                <a:lnTo>
                  <a:pt x="1538136" y="38100"/>
                </a:lnTo>
                <a:lnTo>
                  <a:pt x="1345985" y="38100"/>
                </a:lnTo>
                <a:lnTo>
                  <a:pt x="1308266" y="0"/>
                </a:lnTo>
                <a:close/>
              </a:path>
            </a:pathLst>
          </a:custGeom>
          <a:solidFill>
            <a:srgbClr val="4E89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g object 152"/>
          <p:cNvSpPr/>
          <p:nvPr/>
        </p:nvSpPr>
        <p:spPr>
          <a:xfrm>
            <a:off x="14488413" y="6035166"/>
            <a:ext cx="625475" cy="1260475"/>
          </a:xfrm>
          <a:custGeom>
            <a:avLst/>
            <a:gdLst/>
            <a:ahLst/>
            <a:cxnLst/>
            <a:rect l="l" t="t" r="r" b="b"/>
            <a:pathLst>
              <a:path w="625475" h="1260475">
                <a:moveTo>
                  <a:pt x="625094" y="0"/>
                </a:moveTo>
                <a:lnTo>
                  <a:pt x="542036" y="5842"/>
                </a:lnTo>
                <a:lnTo>
                  <a:pt x="496316" y="13843"/>
                </a:lnTo>
                <a:lnTo>
                  <a:pt x="451484" y="25273"/>
                </a:lnTo>
                <a:lnTo>
                  <a:pt x="407543" y="40005"/>
                </a:lnTo>
                <a:lnTo>
                  <a:pt x="364744" y="57912"/>
                </a:lnTo>
                <a:lnTo>
                  <a:pt x="323469" y="78867"/>
                </a:lnTo>
                <a:lnTo>
                  <a:pt x="283845" y="102743"/>
                </a:lnTo>
                <a:lnTo>
                  <a:pt x="245999" y="129667"/>
                </a:lnTo>
                <a:lnTo>
                  <a:pt x="210312" y="159131"/>
                </a:lnTo>
                <a:lnTo>
                  <a:pt x="176911" y="191262"/>
                </a:lnTo>
                <a:lnTo>
                  <a:pt x="145923" y="225679"/>
                </a:lnTo>
                <a:lnTo>
                  <a:pt x="117601" y="262382"/>
                </a:lnTo>
                <a:lnTo>
                  <a:pt x="92075" y="300990"/>
                </a:lnTo>
                <a:lnTo>
                  <a:pt x="69342" y="341503"/>
                </a:lnTo>
                <a:lnTo>
                  <a:pt x="49784" y="383540"/>
                </a:lnTo>
                <a:lnTo>
                  <a:pt x="33274" y="426847"/>
                </a:lnTo>
                <a:lnTo>
                  <a:pt x="20066" y="471297"/>
                </a:lnTo>
                <a:lnTo>
                  <a:pt x="10159" y="516636"/>
                </a:lnTo>
                <a:lnTo>
                  <a:pt x="3555" y="562483"/>
                </a:lnTo>
                <a:lnTo>
                  <a:pt x="380" y="608838"/>
                </a:lnTo>
                <a:lnTo>
                  <a:pt x="0" y="624205"/>
                </a:lnTo>
                <a:lnTo>
                  <a:pt x="126" y="639699"/>
                </a:lnTo>
                <a:lnTo>
                  <a:pt x="2667" y="686054"/>
                </a:lnTo>
                <a:lnTo>
                  <a:pt x="8509" y="732155"/>
                </a:lnTo>
                <a:lnTo>
                  <a:pt x="17780" y="777621"/>
                </a:lnTo>
                <a:lnTo>
                  <a:pt x="30353" y="822325"/>
                </a:lnTo>
                <a:lnTo>
                  <a:pt x="46228" y="865886"/>
                </a:lnTo>
                <a:lnTo>
                  <a:pt x="65278" y="908304"/>
                </a:lnTo>
                <a:lnTo>
                  <a:pt x="87249" y="949198"/>
                </a:lnTo>
                <a:lnTo>
                  <a:pt x="112268" y="988313"/>
                </a:lnTo>
                <a:lnTo>
                  <a:pt x="140080" y="1025525"/>
                </a:lnTo>
                <a:lnTo>
                  <a:pt x="170561" y="1060577"/>
                </a:lnTo>
                <a:lnTo>
                  <a:pt x="203453" y="1093216"/>
                </a:lnTo>
                <a:lnTo>
                  <a:pt x="238759" y="1123442"/>
                </a:lnTo>
                <a:lnTo>
                  <a:pt x="276098" y="1151001"/>
                </a:lnTo>
                <a:lnTo>
                  <a:pt x="315468" y="1175766"/>
                </a:lnTo>
                <a:lnTo>
                  <a:pt x="356489" y="1197483"/>
                </a:lnTo>
                <a:lnTo>
                  <a:pt x="398907" y="1216152"/>
                </a:lnTo>
                <a:lnTo>
                  <a:pt x="442595" y="1231646"/>
                </a:lnTo>
                <a:lnTo>
                  <a:pt x="487426" y="1243965"/>
                </a:lnTo>
                <a:lnTo>
                  <a:pt x="532892" y="1252855"/>
                </a:lnTo>
                <a:lnTo>
                  <a:pt x="578993" y="1258443"/>
                </a:lnTo>
                <a:lnTo>
                  <a:pt x="625094" y="1260475"/>
                </a:lnTo>
                <a:lnTo>
                  <a:pt x="625094" y="0"/>
                </a:lnTo>
                <a:close/>
              </a:path>
            </a:pathLst>
          </a:custGeom>
          <a:solidFill>
            <a:srgbClr val="29B8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g object 153"/>
          <p:cNvSpPr/>
          <p:nvPr/>
        </p:nvSpPr>
        <p:spPr>
          <a:xfrm>
            <a:off x="14661261" y="6043294"/>
            <a:ext cx="452755" cy="187325"/>
          </a:xfrm>
          <a:custGeom>
            <a:avLst/>
            <a:gdLst/>
            <a:ahLst/>
            <a:cxnLst/>
            <a:rect l="l" t="t" r="r" b="b"/>
            <a:pathLst>
              <a:path w="452755" h="187325">
                <a:moveTo>
                  <a:pt x="417957" y="116332"/>
                </a:moveTo>
                <a:lnTo>
                  <a:pt x="407289" y="76200"/>
                </a:lnTo>
                <a:lnTo>
                  <a:pt x="385191" y="38608"/>
                </a:lnTo>
                <a:lnTo>
                  <a:pt x="363347" y="10795"/>
                </a:lnTo>
                <a:lnTo>
                  <a:pt x="353441" y="0"/>
                </a:lnTo>
                <a:lnTo>
                  <a:pt x="244221" y="9271"/>
                </a:lnTo>
                <a:lnTo>
                  <a:pt x="195707" y="24257"/>
                </a:lnTo>
                <a:lnTo>
                  <a:pt x="85979" y="100203"/>
                </a:lnTo>
                <a:lnTo>
                  <a:pt x="0" y="187325"/>
                </a:lnTo>
                <a:lnTo>
                  <a:pt x="192532" y="111252"/>
                </a:lnTo>
                <a:lnTo>
                  <a:pt x="300228" y="78486"/>
                </a:lnTo>
                <a:lnTo>
                  <a:pt x="362331" y="82423"/>
                </a:lnTo>
                <a:lnTo>
                  <a:pt x="417957" y="116332"/>
                </a:lnTo>
                <a:close/>
              </a:path>
              <a:path w="452755" h="187325">
                <a:moveTo>
                  <a:pt x="452247" y="110744"/>
                </a:moveTo>
                <a:lnTo>
                  <a:pt x="433070" y="112395"/>
                </a:lnTo>
                <a:lnTo>
                  <a:pt x="417957" y="116332"/>
                </a:lnTo>
                <a:lnTo>
                  <a:pt x="452247" y="145542"/>
                </a:lnTo>
                <a:lnTo>
                  <a:pt x="452247" y="110744"/>
                </a:lnTo>
                <a:close/>
              </a:path>
            </a:pathLst>
          </a:custGeom>
          <a:solidFill>
            <a:srgbClr val="F77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g object 154"/>
          <p:cNvSpPr/>
          <p:nvPr/>
        </p:nvSpPr>
        <p:spPr>
          <a:xfrm>
            <a:off x="14741778" y="6159626"/>
            <a:ext cx="372110" cy="1197610"/>
          </a:xfrm>
          <a:custGeom>
            <a:avLst/>
            <a:gdLst/>
            <a:ahLst/>
            <a:cxnLst/>
            <a:rect l="l" t="t" r="r" b="b"/>
            <a:pathLst>
              <a:path w="372109" h="1197609">
                <a:moveTo>
                  <a:pt x="337311" y="0"/>
                </a:moveTo>
                <a:lnTo>
                  <a:pt x="116586" y="284480"/>
                </a:lnTo>
                <a:lnTo>
                  <a:pt x="13207" y="488061"/>
                </a:lnTo>
                <a:lnTo>
                  <a:pt x="0" y="708787"/>
                </a:lnTo>
                <a:lnTo>
                  <a:pt x="50292" y="1044448"/>
                </a:lnTo>
                <a:lnTo>
                  <a:pt x="257048" y="1163955"/>
                </a:lnTo>
                <a:lnTo>
                  <a:pt x="371728" y="1197228"/>
                </a:lnTo>
                <a:lnTo>
                  <a:pt x="371728" y="52324"/>
                </a:lnTo>
                <a:lnTo>
                  <a:pt x="337311" y="0"/>
                </a:lnTo>
                <a:close/>
              </a:path>
            </a:pathLst>
          </a:custGeom>
          <a:solidFill>
            <a:srgbClr val="FBC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5" name="bg object 155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4952725" y="6034227"/>
            <a:ext cx="160779" cy="192709"/>
          </a:xfrm>
          <a:prstGeom prst="rect">
            <a:avLst/>
          </a:prstGeom>
        </p:spPr>
      </p:pic>
      <p:sp>
        <p:nvSpPr>
          <p:cNvPr id="156" name="bg object 156"/>
          <p:cNvSpPr/>
          <p:nvPr/>
        </p:nvSpPr>
        <p:spPr>
          <a:xfrm>
            <a:off x="14532736" y="6034912"/>
            <a:ext cx="581025" cy="1185545"/>
          </a:xfrm>
          <a:custGeom>
            <a:avLst/>
            <a:gdLst/>
            <a:ahLst/>
            <a:cxnLst/>
            <a:rect l="l" t="t" r="r" b="b"/>
            <a:pathLst>
              <a:path w="581025" h="1185545">
                <a:moveTo>
                  <a:pt x="580771" y="0"/>
                </a:moveTo>
                <a:lnTo>
                  <a:pt x="509778" y="5461"/>
                </a:lnTo>
                <a:lnTo>
                  <a:pt x="466851" y="13081"/>
                </a:lnTo>
                <a:lnTo>
                  <a:pt x="424561" y="23749"/>
                </a:lnTo>
                <a:lnTo>
                  <a:pt x="383159" y="37591"/>
                </a:lnTo>
                <a:lnTo>
                  <a:pt x="343026" y="54356"/>
                </a:lnTo>
                <a:lnTo>
                  <a:pt x="304165" y="74167"/>
                </a:lnTo>
                <a:lnTo>
                  <a:pt x="266826" y="96647"/>
                </a:lnTo>
                <a:lnTo>
                  <a:pt x="231267" y="121920"/>
                </a:lnTo>
                <a:lnTo>
                  <a:pt x="197739" y="149733"/>
                </a:lnTo>
                <a:lnTo>
                  <a:pt x="166243" y="179832"/>
                </a:lnTo>
                <a:lnTo>
                  <a:pt x="137159" y="212344"/>
                </a:lnTo>
                <a:lnTo>
                  <a:pt x="110490" y="246761"/>
                </a:lnTo>
                <a:lnTo>
                  <a:pt x="86486" y="283210"/>
                </a:lnTo>
                <a:lnTo>
                  <a:pt x="65151" y="321183"/>
                </a:lnTo>
                <a:lnTo>
                  <a:pt x="46736" y="360679"/>
                </a:lnTo>
                <a:lnTo>
                  <a:pt x="31242" y="401447"/>
                </a:lnTo>
                <a:lnTo>
                  <a:pt x="18796" y="443229"/>
                </a:lnTo>
                <a:lnTo>
                  <a:pt x="9398" y="485901"/>
                </a:lnTo>
                <a:lnTo>
                  <a:pt x="3175" y="529082"/>
                </a:lnTo>
                <a:lnTo>
                  <a:pt x="253" y="572642"/>
                </a:lnTo>
                <a:lnTo>
                  <a:pt x="0" y="587121"/>
                </a:lnTo>
                <a:lnTo>
                  <a:pt x="0" y="601726"/>
                </a:lnTo>
                <a:lnTo>
                  <a:pt x="2413" y="645287"/>
                </a:lnTo>
                <a:lnTo>
                  <a:pt x="8001" y="688594"/>
                </a:lnTo>
                <a:lnTo>
                  <a:pt x="16636" y="731392"/>
                </a:lnTo>
                <a:lnTo>
                  <a:pt x="28448" y="773429"/>
                </a:lnTo>
                <a:lnTo>
                  <a:pt x="43434" y="814451"/>
                </a:lnTo>
                <a:lnTo>
                  <a:pt x="61214" y="854328"/>
                </a:lnTo>
                <a:lnTo>
                  <a:pt x="82042" y="892810"/>
                </a:lnTo>
                <a:lnTo>
                  <a:pt x="105536" y="929639"/>
                </a:lnTo>
                <a:lnTo>
                  <a:pt x="131699" y="964564"/>
                </a:lnTo>
                <a:lnTo>
                  <a:pt x="160401" y="997585"/>
                </a:lnTo>
                <a:lnTo>
                  <a:pt x="191389" y="1028319"/>
                </a:lnTo>
                <a:lnTo>
                  <a:pt x="224536" y="1056766"/>
                </a:lnTo>
                <a:lnTo>
                  <a:pt x="259588" y="1082675"/>
                </a:lnTo>
                <a:lnTo>
                  <a:pt x="296672" y="1105915"/>
                </a:lnTo>
                <a:lnTo>
                  <a:pt x="335153" y="1126363"/>
                </a:lnTo>
                <a:lnTo>
                  <a:pt x="375157" y="1143889"/>
                </a:lnTo>
                <a:lnTo>
                  <a:pt x="416305" y="1158494"/>
                </a:lnTo>
                <a:lnTo>
                  <a:pt x="458343" y="1170051"/>
                </a:lnTo>
                <a:lnTo>
                  <a:pt x="501142" y="1178433"/>
                </a:lnTo>
                <a:lnTo>
                  <a:pt x="544449" y="1183639"/>
                </a:lnTo>
                <a:lnTo>
                  <a:pt x="580771" y="1185417"/>
                </a:lnTo>
                <a:lnTo>
                  <a:pt x="580771" y="0"/>
                </a:lnTo>
                <a:close/>
              </a:path>
            </a:pathLst>
          </a:custGeom>
          <a:solidFill>
            <a:srgbClr val="FFFFFF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g object 157"/>
          <p:cNvSpPr/>
          <p:nvPr/>
        </p:nvSpPr>
        <p:spPr>
          <a:xfrm>
            <a:off x="2761234" y="5933440"/>
            <a:ext cx="307340" cy="534670"/>
          </a:xfrm>
          <a:custGeom>
            <a:avLst/>
            <a:gdLst/>
            <a:ahLst/>
            <a:cxnLst/>
            <a:rect l="l" t="t" r="r" b="b"/>
            <a:pathLst>
              <a:path w="307339" h="534670">
                <a:moveTo>
                  <a:pt x="67818" y="0"/>
                </a:moveTo>
                <a:lnTo>
                  <a:pt x="48895" y="3429"/>
                </a:lnTo>
                <a:lnTo>
                  <a:pt x="0" y="23749"/>
                </a:lnTo>
                <a:lnTo>
                  <a:pt x="212090" y="534543"/>
                </a:lnTo>
                <a:lnTo>
                  <a:pt x="307213" y="494919"/>
                </a:lnTo>
                <a:lnTo>
                  <a:pt x="113411" y="28321"/>
                </a:lnTo>
                <a:lnTo>
                  <a:pt x="101727" y="13208"/>
                </a:lnTo>
                <a:lnTo>
                  <a:pt x="85979" y="3556"/>
                </a:lnTo>
                <a:lnTo>
                  <a:pt x="67818" y="0"/>
                </a:lnTo>
                <a:close/>
              </a:path>
            </a:pathLst>
          </a:custGeom>
          <a:solidFill>
            <a:srgbClr val="C1C8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g object 158"/>
          <p:cNvSpPr/>
          <p:nvPr/>
        </p:nvSpPr>
        <p:spPr>
          <a:xfrm>
            <a:off x="2951988" y="6407023"/>
            <a:ext cx="294640" cy="621665"/>
          </a:xfrm>
          <a:custGeom>
            <a:avLst/>
            <a:gdLst/>
            <a:ahLst/>
            <a:cxnLst/>
            <a:rect l="l" t="t" r="r" b="b"/>
            <a:pathLst>
              <a:path w="294639" h="621665">
                <a:moveTo>
                  <a:pt x="87249" y="0"/>
                </a:moveTo>
                <a:lnTo>
                  <a:pt x="40767" y="15493"/>
                </a:lnTo>
                <a:lnTo>
                  <a:pt x="12700" y="57403"/>
                </a:lnTo>
                <a:lnTo>
                  <a:pt x="16256" y="75184"/>
                </a:lnTo>
                <a:lnTo>
                  <a:pt x="110489" y="302132"/>
                </a:lnTo>
                <a:lnTo>
                  <a:pt x="100964" y="303911"/>
                </a:lnTo>
                <a:lnTo>
                  <a:pt x="35687" y="334390"/>
                </a:lnTo>
                <a:lnTo>
                  <a:pt x="6476" y="364109"/>
                </a:lnTo>
                <a:lnTo>
                  <a:pt x="0" y="375412"/>
                </a:lnTo>
                <a:lnTo>
                  <a:pt x="135255" y="375412"/>
                </a:lnTo>
                <a:lnTo>
                  <a:pt x="167512" y="381888"/>
                </a:lnTo>
                <a:lnTo>
                  <a:pt x="194944" y="400050"/>
                </a:lnTo>
                <a:lnTo>
                  <a:pt x="213994" y="428371"/>
                </a:lnTo>
                <a:lnTo>
                  <a:pt x="220599" y="461899"/>
                </a:lnTo>
                <a:lnTo>
                  <a:pt x="213994" y="494156"/>
                </a:lnTo>
                <a:lnTo>
                  <a:pt x="195961" y="521588"/>
                </a:lnTo>
                <a:lnTo>
                  <a:pt x="167639" y="540638"/>
                </a:lnTo>
                <a:lnTo>
                  <a:pt x="134238" y="547242"/>
                </a:lnTo>
                <a:lnTo>
                  <a:pt x="254" y="547242"/>
                </a:lnTo>
                <a:lnTo>
                  <a:pt x="7874" y="560577"/>
                </a:lnTo>
                <a:lnTo>
                  <a:pt x="37592" y="589788"/>
                </a:lnTo>
                <a:lnTo>
                  <a:pt x="73406" y="610235"/>
                </a:lnTo>
                <a:lnTo>
                  <a:pt x="113030" y="621029"/>
                </a:lnTo>
                <a:lnTo>
                  <a:pt x="154812" y="621156"/>
                </a:lnTo>
                <a:lnTo>
                  <a:pt x="196469" y="610107"/>
                </a:lnTo>
                <a:lnTo>
                  <a:pt x="233806" y="588390"/>
                </a:lnTo>
                <a:lnTo>
                  <a:pt x="263017" y="558546"/>
                </a:lnTo>
                <a:lnTo>
                  <a:pt x="283463" y="522859"/>
                </a:lnTo>
                <a:lnTo>
                  <a:pt x="294131" y="482980"/>
                </a:lnTo>
                <a:lnTo>
                  <a:pt x="294386" y="441325"/>
                </a:lnTo>
                <a:lnTo>
                  <a:pt x="283210" y="399161"/>
                </a:lnTo>
                <a:lnTo>
                  <a:pt x="282956" y="398906"/>
                </a:lnTo>
                <a:lnTo>
                  <a:pt x="129159" y="28193"/>
                </a:lnTo>
                <a:lnTo>
                  <a:pt x="118999" y="13080"/>
                </a:lnTo>
                <a:lnTo>
                  <a:pt x="104393" y="3555"/>
                </a:lnTo>
                <a:lnTo>
                  <a:pt x="87249" y="0"/>
                </a:lnTo>
                <a:close/>
              </a:path>
            </a:pathLst>
          </a:custGeom>
          <a:solidFill>
            <a:srgbClr val="D4444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9" name="bg object 159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2927096" y="6782435"/>
            <a:ext cx="160146" cy="171830"/>
          </a:xfrm>
          <a:prstGeom prst="rect">
            <a:avLst/>
          </a:prstGeom>
        </p:spPr>
      </p:pic>
      <p:sp>
        <p:nvSpPr>
          <p:cNvPr id="160" name="bg object 160"/>
          <p:cNvSpPr/>
          <p:nvPr/>
        </p:nvSpPr>
        <p:spPr>
          <a:xfrm>
            <a:off x="2461514" y="6233541"/>
            <a:ext cx="534035" cy="307975"/>
          </a:xfrm>
          <a:custGeom>
            <a:avLst/>
            <a:gdLst/>
            <a:ahLst/>
            <a:cxnLst/>
            <a:rect l="l" t="t" r="r" b="b"/>
            <a:pathLst>
              <a:path w="534035" h="307975">
                <a:moveTo>
                  <a:pt x="23749" y="0"/>
                </a:moveTo>
                <a:lnTo>
                  <a:pt x="3429" y="48895"/>
                </a:lnTo>
                <a:lnTo>
                  <a:pt x="0" y="67818"/>
                </a:lnTo>
                <a:lnTo>
                  <a:pt x="3556" y="85979"/>
                </a:lnTo>
                <a:lnTo>
                  <a:pt x="13208" y="101726"/>
                </a:lnTo>
                <a:lnTo>
                  <a:pt x="28321" y="113284"/>
                </a:lnTo>
                <a:lnTo>
                  <a:pt x="28321" y="113537"/>
                </a:lnTo>
                <a:lnTo>
                  <a:pt x="494284" y="307467"/>
                </a:lnTo>
                <a:lnTo>
                  <a:pt x="533908" y="212344"/>
                </a:lnTo>
                <a:lnTo>
                  <a:pt x="23749" y="0"/>
                </a:lnTo>
                <a:close/>
              </a:path>
            </a:pathLst>
          </a:custGeom>
          <a:solidFill>
            <a:srgbClr val="C1C8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g object 161"/>
          <p:cNvSpPr/>
          <p:nvPr/>
        </p:nvSpPr>
        <p:spPr>
          <a:xfrm>
            <a:off x="2934589" y="6399530"/>
            <a:ext cx="620395" cy="320040"/>
          </a:xfrm>
          <a:custGeom>
            <a:avLst/>
            <a:gdLst/>
            <a:ahLst/>
            <a:cxnLst/>
            <a:rect l="l" t="t" r="r" b="b"/>
            <a:pathLst>
              <a:path w="620395" h="320040">
                <a:moveTo>
                  <a:pt x="57277" y="37719"/>
                </a:moveTo>
                <a:lnTo>
                  <a:pt x="15367" y="65786"/>
                </a:lnTo>
                <a:lnTo>
                  <a:pt x="0" y="112268"/>
                </a:lnTo>
                <a:lnTo>
                  <a:pt x="3429" y="129540"/>
                </a:lnTo>
                <a:lnTo>
                  <a:pt x="13081" y="144145"/>
                </a:lnTo>
                <a:lnTo>
                  <a:pt x="28067" y="154178"/>
                </a:lnTo>
                <a:lnTo>
                  <a:pt x="399034" y="308610"/>
                </a:lnTo>
                <a:lnTo>
                  <a:pt x="440689" y="319786"/>
                </a:lnTo>
                <a:lnTo>
                  <a:pt x="482346" y="319532"/>
                </a:lnTo>
                <a:lnTo>
                  <a:pt x="522097" y="308737"/>
                </a:lnTo>
                <a:lnTo>
                  <a:pt x="557911" y="288290"/>
                </a:lnTo>
                <a:lnTo>
                  <a:pt x="587628" y="259080"/>
                </a:lnTo>
                <a:lnTo>
                  <a:pt x="595385" y="245745"/>
                </a:lnTo>
                <a:lnTo>
                  <a:pt x="461263" y="245745"/>
                </a:lnTo>
                <a:lnTo>
                  <a:pt x="427863" y="239141"/>
                </a:lnTo>
                <a:lnTo>
                  <a:pt x="399541" y="220091"/>
                </a:lnTo>
                <a:lnTo>
                  <a:pt x="381381" y="192659"/>
                </a:lnTo>
                <a:lnTo>
                  <a:pt x="374903" y="160400"/>
                </a:lnTo>
                <a:lnTo>
                  <a:pt x="379806" y="135509"/>
                </a:lnTo>
                <a:lnTo>
                  <a:pt x="301752" y="135509"/>
                </a:lnTo>
                <a:lnTo>
                  <a:pt x="75056" y="41148"/>
                </a:lnTo>
                <a:lnTo>
                  <a:pt x="57277" y="37719"/>
                </a:lnTo>
                <a:close/>
              </a:path>
              <a:path w="620395" h="320040">
                <a:moveTo>
                  <a:pt x="546608" y="25273"/>
                </a:moveTo>
                <a:lnTo>
                  <a:pt x="546608" y="159385"/>
                </a:lnTo>
                <a:lnTo>
                  <a:pt x="540003" y="192786"/>
                </a:lnTo>
                <a:lnTo>
                  <a:pt x="520953" y="221107"/>
                </a:lnTo>
                <a:lnTo>
                  <a:pt x="493522" y="239268"/>
                </a:lnTo>
                <a:lnTo>
                  <a:pt x="461263" y="245745"/>
                </a:lnTo>
                <a:lnTo>
                  <a:pt x="595385" y="245745"/>
                </a:lnTo>
                <a:lnTo>
                  <a:pt x="609346" y="221742"/>
                </a:lnTo>
                <a:lnTo>
                  <a:pt x="620395" y="179959"/>
                </a:lnTo>
                <a:lnTo>
                  <a:pt x="620140" y="138175"/>
                </a:lnTo>
                <a:lnTo>
                  <a:pt x="609473" y="98425"/>
                </a:lnTo>
                <a:lnTo>
                  <a:pt x="589026" y="62611"/>
                </a:lnTo>
                <a:lnTo>
                  <a:pt x="559815" y="32893"/>
                </a:lnTo>
                <a:lnTo>
                  <a:pt x="546608" y="25273"/>
                </a:lnTo>
                <a:close/>
              </a:path>
              <a:path w="620395" h="320040">
                <a:moveTo>
                  <a:pt x="546608" y="73914"/>
                </a:moveTo>
                <a:lnTo>
                  <a:pt x="460248" y="73914"/>
                </a:lnTo>
                <a:lnTo>
                  <a:pt x="493649" y="80518"/>
                </a:lnTo>
                <a:lnTo>
                  <a:pt x="521970" y="99568"/>
                </a:lnTo>
                <a:lnTo>
                  <a:pt x="540003" y="127127"/>
                </a:lnTo>
                <a:lnTo>
                  <a:pt x="546608" y="159385"/>
                </a:lnTo>
                <a:lnTo>
                  <a:pt x="546608" y="73914"/>
                </a:lnTo>
                <a:close/>
              </a:path>
              <a:path w="620395" h="320040">
                <a:moveTo>
                  <a:pt x="480822" y="0"/>
                </a:moveTo>
                <a:lnTo>
                  <a:pt x="439038" y="254"/>
                </a:lnTo>
                <a:lnTo>
                  <a:pt x="399414" y="10922"/>
                </a:lnTo>
                <a:lnTo>
                  <a:pt x="363600" y="31369"/>
                </a:lnTo>
                <a:lnTo>
                  <a:pt x="333883" y="60706"/>
                </a:lnTo>
                <a:lnTo>
                  <a:pt x="305816" y="116712"/>
                </a:lnTo>
                <a:lnTo>
                  <a:pt x="301752" y="135509"/>
                </a:lnTo>
                <a:lnTo>
                  <a:pt x="379806" y="135509"/>
                </a:lnTo>
                <a:lnTo>
                  <a:pt x="381508" y="126873"/>
                </a:lnTo>
                <a:lnTo>
                  <a:pt x="400558" y="98552"/>
                </a:lnTo>
                <a:lnTo>
                  <a:pt x="427989" y="80391"/>
                </a:lnTo>
                <a:lnTo>
                  <a:pt x="460248" y="73914"/>
                </a:lnTo>
                <a:lnTo>
                  <a:pt x="546608" y="73914"/>
                </a:lnTo>
                <a:lnTo>
                  <a:pt x="546608" y="25273"/>
                </a:lnTo>
                <a:lnTo>
                  <a:pt x="522477" y="11175"/>
                </a:lnTo>
                <a:lnTo>
                  <a:pt x="480822" y="0"/>
                </a:lnTo>
                <a:close/>
              </a:path>
            </a:pathLst>
          </a:custGeom>
          <a:solidFill>
            <a:srgbClr val="EF4E5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2" name="bg object 162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3350768" y="6453873"/>
            <a:ext cx="169176" cy="195846"/>
          </a:xfrm>
          <a:prstGeom prst="rect">
            <a:avLst/>
          </a:prstGeom>
        </p:spPr>
      </p:pic>
      <p:sp>
        <p:nvSpPr>
          <p:cNvPr id="163" name="bg object 163"/>
          <p:cNvSpPr/>
          <p:nvPr/>
        </p:nvSpPr>
        <p:spPr>
          <a:xfrm>
            <a:off x="2935986" y="6522847"/>
            <a:ext cx="377825" cy="177165"/>
          </a:xfrm>
          <a:custGeom>
            <a:avLst/>
            <a:gdLst/>
            <a:ahLst/>
            <a:cxnLst/>
            <a:rect l="l" t="t" r="r" b="b"/>
            <a:pathLst>
              <a:path w="377825" h="177165">
                <a:moveTo>
                  <a:pt x="0" y="0"/>
                </a:moveTo>
                <a:lnTo>
                  <a:pt x="377825" y="177037"/>
                </a:lnTo>
                <a:lnTo>
                  <a:pt x="0" y="0"/>
                </a:lnTo>
                <a:close/>
              </a:path>
            </a:pathLst>
          </a:custGeom>
          <a:solidFill>
            <a:srgbClr val="B3374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4" name="bg object 164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3004693" y="6475878"/>
            <a:ext cx="79640" cy="79734"/>
          </a:xfrm>
          <a:prstGeom prst="rect">
            <a:avLst/>
          </a:prstGeom>
        </p:spPr>
      </p:pic>
      <p:sp>
        <p:nvSpPr>
          <p:cNvPr id="165" name="bg object 165"/>
          <p:cNvSpPr/>
          <p:nvPr/>
        </p:nvSpPr>
        <p:spPr>
          <a:xfrm>
            <a:off x="3326638" y="433578"/>
            <a:ext cx="511175" cy="495934"/>
          </a:xfrm>
          <a:custGeom>
            <a:avLst/>
            <a:gdLst/>
            <a:ahLst/>
            <a:cxnLst/>
            <a:rect l="l" t="t" r="r" b="b"/>
            <a:pathLst>
              <a:path w="511175" h="495934">
                <a:moveTo>
                  <a:pt x="238887" y="0"/>
                </a:moveTo>
                <a:lnTo>
                  <a:pt x="233425" y="2794"/>
                </a:lnTo>
                <a:lnTo>
                  <a:pt x="229108" y="9778"/>
                </a:lnTo>
                <a:lnTo>
                  <a:pt x="178688" y="138302"/>
                </a:lnTo>
                <a:lnTo>
                  <a:pt x="173482" y="147320"/>
                </a:lnTo>
                <a:lnTo>
                  <a:pt x="165735" y="155575"/>
                </a:lnTo>
                <a:lnTo>
                  <a:pt x="156337" y="162178"/>
                </a:lnTo>
                <a:lnTo>
                  <a:pt x="146558" y="165989"/>
                </a:lnTo>
                <a:lnTo>
                  <a:pt x="11049" y="197866"/>
                </a:lnTo>
                <a:lnTo>
                  <a:pt x="3428" y="201168"/>
                </a:lnTo>
                <a:lnTo>
                  <a:pt x="0" y="206121"/>
                </a:lnTo>
                <a:lnTo>
                  <a:pt x="888" y="212090"/>
                </a:lnTo>
                <a:lnTo>
                  <a:pt x="6223" y="218313"/>
                </a:lnTo>
                <a:lnTo>
                  <a:pt x="114173" y="305562"/>
                </a:lnTo>
                <a:lnTo>
                  <a:pt x="121285" y="313181"/>
                </a:lnTo>
                <a:lnTo>
                  <a:pt x="126873" y="323088"/>
                </a:lnTo>
                <a:lnTo>
                  <a:pt x="130175" y="333882"/>
                </a:lnTo>
                <a:lnTo>
                  <a:pt x="130937" y="344297"/>
                </a:lnTo>
                <a:lnTo>
                  <a:pt x="119634" y="481711"/>
                </a:lnTo>
                <a:lnTo>
                  <a:pt x="120396" y="489966"/>
                </a:lnTo>
                <a:lnTo>
                  <a:pt x="124206" y="494665"/>
                </a:lnTo>
                <a:lnTo>
                  <a:pt x="130175" y="495680"/>
                </a:lnTo>
                <a:lnTo>
                  <a:pt x="137922" y="492632"/>
                </a:lnTo>
                <a:lnTo>
                  <a:pt x="255015" y="417829"/>
                </a:lnTo>
                <a:lnTo>
                  <a:pt x="264540" y="413639"/>
                </a:lnTo>
                <a:lnTo>
                  <a:pt x="275716" y="411479"/>
                </a:lnTo>
                <a:lnTo>
                  <a:pt x="287147" y="411606"/>
                </a:lnTo>
                <a:lnTo>
                  <a:pt x="297434" y="414147"/>
                </a:lnTo>
                <a:lnTo>
                  <a:pt x="425958" y="467232"/>
                </a:lnTo>
                <a:lnTo>
                  <a:pt x="434086" y="469011"/>
                </a:lnTo>
                <a:lnTo>
                  <a:pt x="439800" y="466978"/>
                </a:lnTo>
                <a:lnTo>
                  <a:pt x="442722" y="461645"/>
                </a:lnTo>
                <a:lnTo>
                  <a:pt x="442087" y="453390"/>
                </a:lnTo>
                <a:lnTo>
                  <a:pt x="406400" y="320167"/>
                </a:lnTo>
                <a:lnTo>
                  <a:pt x="405257" y="309752"/>
                </a:lnTo>
                <a:lnTo>
                  <a:pt x="406653" y="298576"/>
                </a:lnTo>
                <a:lnTo>
                  <a:pt x="410337" y="287908"/>
                </a:lnTo>
                <a:lnTo>
                  <a:pt x="415925" y="279019"/>
                </a:lnTo>
                <a:lnTo>
                  <a:pt x="506729" y="174498"/>
                </a:lnTo>
                <a:lnTo>
                  <a:pt x="510921" y="167386"/>
                </a:lnTo>
                <a:lnTo>
                  <a:pt x="510794" y="161290"/>
                </a:lnTo>
                <a:lnTo>
                  <a:pt x="506475" y="156972"/>
                </a:lnTo>
                <a:lnTo>
                  <a:pt x="498348" y="155067"/>
                </a:lnTo>
                <a:lnTo>
                  <a:pt x="359283" y="147320"/>
                </a:lnTo>
                <a:lnTo>
                  <a:pt x="348996" y="145161"/>
                </a:lnTo>
                <a:lnTo>
                  <a:pt x="338709" y="140462"/>
                </a:lnTo>
                <a:lnTo>
                  <a:pt x="329564" y="133603"/>
                </a:lnTo>
                <a:lnTo>
                  <a:pt x="322707" y="125602"/>
                </a:lnTo>
                <a:lnTo>
                  <a:pt x="250316" y="7874"/>
                </a:lnTo>
                <a:lnTo>
                  <a:pt x="244728" y="1777"/>
                </a:lnTo>
                <a:lnTo>
                  <a:pt x="238887" y="0"/>
                </a:lnTo>
                <a:close/>
              </a:path>
            </a:pathLst>
          </a:custGeom>
          <a:solidFill>
            <a:srgbClr val="E9B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6" name="bg object 166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3666109" y="428344"/>
            <a:ext cx="123336" cy="122073"/>
          </a:xfrm>
          <a:prstGeom prst="rect">
            <a:avLst/>
          </a:prstGeom>
        </p:spPr>
      </p:pic>
      <p:pic>
        <p:nvPicPr>
          <p:cNvPr id="167" name="bg object 167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3320034" y="748766"/>
            <a:ext cx="123336" cy="122072"/>
          </a:xfrm>
          <a:prstGeom prst="rect">
            <a:avLst/>
          </a:prstGeom>
        </p:spPr>
      </p:pic>
      <p:sp>
        <p:nvSpPr>
          <p:cNvPr id="168" name="bg object 168"/>
          <p:cNvSpPr/>
          <p:nvPr/>
        </p:nvSpPr>
        <p:spPr>
          <a:xfrm>
            <a:off x="3127501" y="8803513"/>
            <a:ext cx="860425" cy="744855"/>
          </a:xfrm>
          <a:custGeom>
            <a:avLst/>
            <a:gdLst/>
            <a:ahLst/>
            <a:cxnLst/>
            <a:rect l="l" t="t" r="r" b="b"/>
            <a:pathLst>
              <a:path w="860425" h="744854">
                <a:moveTo>
                  <a:pt x="32004" y="0"/>
                </a:moveTo>
                <a:lnTo>
                  <a:pt x="0" y="22605"/>
                </a:lnTo>
                <a:lnTo>
                  <a:pt x="6858" y="72897"/>
                </a:lnTo>
                <a:lnTo>
                  <a:pt x="66421" y="152018"/>
                </a:lnTo>
                <a:lnTo>
                  <a:pt x="229870" y="316229"/>
                </a:lnTo>
                <a:lnTo>
                  <a:pt x="548767" y="621537"/>
                </a:lnTo>
                <a:lnTo>
                  <a:pt x="605789" y="672503"/>
                </a:lnTo>
                <a:lnTo>
                  <a:pt x="656717" y="708748"/>
                </a:lnTo>
                <a:lnTo>
                  <a:pt x="701801" y="731824"/>
                </a:lnTo>
                <a:lnTo>
                  <a:pt x="741172" y="743242"/>
                </a:lnTo>
                <a:lnTo>
                  <a:pt x="774826" y="744473"/>
                </a:lnTo>
                <a:lnTo>
                  <a:pt x="802767" y="737057"/>
                </a:lnTo>
                <a:lnTo>
                  <a:pt x="842263" y="702208"/>
                </a:lnTo>
                <a:lnTo>
                  <a:pt x="860298" y="650697"/>
                </a:lnTo>
                <a:lnTo>
                  <a:pt x="856488" y="632891"/>
                </a:lnTo>
                <a:lnTo>
                  <a:pt x="818134" y="580897"/>
                </a:lnTo>
                <a:lnTo>
                  <a:pt x="785876" y="548258"/>
                </a:lnTo>
                <a:lnTo>
                  <a:pt x="746633" y="512063"/>
                </a:lnTo>
                <a:lnTo>
                  <a:pt x="701675" y="473201"/>
                </a:lnTo>
                <a:lnTo>
                  <a:pt x="652018" y="432434"/>
                </a:lnTo>
                <a:lnTo>
                  <a:pt x="599059" y="390524"/>
                </a:lnTo>
                <a:lnTo>
                  <a:pt x="543940" y="348106"/>
                </a:lnTo>
                <a:lnTo>
                  <a:pt x="487934" y="305942"/>
                </a:lnTo>
                <a:lnTo>
                  <a:pt x="432308" y="264921"/>
                </a:lnTo>
                <a:lnTo>
                  <a:pt x="378206" y="225678"/>
                </a:lnTo>
                <a:lnTo>
                  <a:pt x="326898" y="189102"/>
                </a:lnTo>
                <a:lnTo>
                  <a:pt x="279526" y="155701"/>
                </a:lnTo>
                <a:lnTo>
                  <a:pt x="237489" y="126491"/>
                </a:lnTo>
                <a:lnTo>
                  <a:pt x="201802" y="102107"/>
                </a:lnTo>
                <a:lnTo>
                  <a:pt x="145796" y="65531"/>
                </a:lnTo>
                <a:lnTo>
                  <a:pt x="127000" y="50672"/>
                </a:lnTo>
                <a:lnTo>
                  <a:pt x="99187" y="26542"/>
                </a:lnTo>
                <a:lnTo>
                  <a:pt x="66421" y="5460"/>
                </a:lnTo>
                <a:lnTo>
                  <a:pt x="32004" y="0"/>
                </a:lnTo>
                <a:close/>
              </a:path>
            </a:pathLst>
          </a:custGeom>
          <a:solidFill>
            <a:srgbClr val="F5B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g object 169"/>
          <p:cNvSpPr/>
          <p:nvPr/>
        </p:nvSpPr>
        <p:spPr>
          <a:xfrm>
            <a:off x="3838193" y="9408033"/>
            <a:ext cx="530860" cy="407670"/>
          </a:xfrm>
          <a:custGeom>
            <a:avLst/>
            <a:gdLst/>
            <a:ahLst/>
            <a:cxnLst/>
            <a:rect l="l" t="t" r="r" b="b"/>
            <a:pathLst>
              <a:path w="530860" h="407670">
                <a:moveTo>
                  <a:pt x="126237" y="0"/>
                </a:moveTo>
                <a:lnTo>
                  <a:pt x="65023" y="16002"/>
                </a:lnTo>
                <a:lnTo>
                  <a:pt x="10413" y="61836"/>
                </a:lnTo>
                <a:lnTo>
                  <a:pt x="0" y="109753"/>
                </a:lnTo>
                <a:lnTo>
                  <a:pt x="2412" y="153911"/>
                </a:lnTo>
                <a:lnTo>
                  <a:pt x="16128" y="194386"/>
                </a:lnTo>
                <a:lnTo>
                  <a:pt x="39242" y="231190"/>
                </a:lnTo>
                <a:lnTo>
                  <a:pt x="69976" y="264401"/>
                </a:lnTo>
                <a:lnTo>
                  <a:pt x="106552" y="294043"/>
                </a:lnTo>
                <a:lnTo>
                  <a:pt x="147192" y="320179"/>
                </a:lnTo>
                <a:lnTo>
                  <a:pt x="190118" y="342836"/>
                </a:lnTo>
                <a:lnTo>
                  <a:pt x="235203" y="362750"/>
                </a:lnTo>
                <a:lnTo>
                  <a:pt x="278891" y="379018"/>
                </a:lnTo>
                <a:lnTo>
                  <a:pt x="353821" y="400862"/>
                </a:lnTo>
                <a:lnTo>
                  <a:pt x="420623" y="407403"/>
                </a:lnTo>
                <a:lnTo>
                  <a:pt x="472820" y="397649"/>
                </a:lnTo>
                <a:lnTo>
                  <a:pt x="509523" y="379564"/>
                </a:lnTo>
                <a:lnTo>
                  <a:pt x="529081" y="361149"/>
                </a:lnTo>
                <a:lnTo>
                  <a:pt x="530351" y="350405"/>
                </a:lnTo>
                <a:lnTo>
                  <a:pt x="517651" y="350812"/>
                </a:lnTo>
                <a:lnTo>
                  <a:pt x="495426" y="353187"/>
                </a:lnTo>
                <a:lnTo>
                  <a:pt x="467232" y="348513"/>
                </a:lnTo>
                <a:lnTo>
                  <a:pt x="436117" y="327787"/>
                </a:lnTo>
                <a:lnTo>
                  <a:pt x="405383" y="282041"/>
                </a:lnTo>
                <a:lnTo>
                  <a:pt x="378205" y="202260"/>
                </a:lnTo>
                <a:lnTo>
                  <a:pt x="362203" y="158940"/>
                </a:lnTo>
                <a:lnTo>
                  <a:pt x="336422" y="116967"/>
                </a:lnTo>
                <a:lnTo>
                  <a:pt x="302894" y="78625"/>
                </a:lnTo>
                <a:lnTo>
                  <a:pt x="263270" y="45720"/>
                </a:lnTo>
                <a:lnTo>
                  <a:pt x="219455" y="20320"/>
                </a:lnTo>
                <a:lnTo>
                  <a:pt x="173227" y="4318"/>
                </a:lnTo>
                <a:lnTo>
                  <a:pt x="126237" y="0"/>
                </a:lnTo>
                <a:close/>
              </a:path>
            </a:pathLst>
          </a:custGeom>
          <a:solidFill>
            <a:srgbClr val="FBE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g object 170"/>
          <p:cNvSpPr/>
          <p:nvPr/>
        </p:nvSpPr>
        <p:spPr>
          <a:xfrm>
            <a:off x="4028312" y="9525000"/>
            <a:ext cx="340360" cy="290830"/>
          </a:xfrm>
          <a:custGeom>
            <a:avLst/>
            <a:gdLst/>
            <a:ahLst/>
            <a:cxnLst/>
            <a:rect l="l" t="t" r="r" b="b"/>
            <a:pathLst>
              <a:path w="340360" h="290829">
                <a:moveTo>
                  <a:pt x="146303" y="0"/>
                </a:moveTo>
                <a:lnTo>
                  <a:pt x="146685" y="32029"/>
                </a:lnTo>
                <a:lnTo>
                  <a:pt x="148844" y="61836"/>
                </a:lnTo>
                <a:lnTo>
                  <a:pt x="144017" y="80429"/>
                </a:lnTo>
                <a:lnTo>
                  <a:pt x="123444" y="78816"/>
                </a:lnTo>
                <a:lnTo>
                  <a:pt x="92963" y="74053"/>
                </a:lnTo>
                <a:lnTo>
                  <a:pt x="83565" y="90970"/>
                </a:lnTo>
                <a:lnTo>
                  <a:pt x="89026" y="115557"/>
                </a:lnTo>
                <a:lnTo>
                  <a:pt x="102615" y="133743"/>
                </a:lnTo>
                <a:lnTo>
                  <a:pt x="121920" y="140614"/>
                </a:lnTo>
                <a:lnTo>
                  <a:pt x="142366" y="145618"/>
                </a:lnTo>
                <a:lnTo>
                  <a:pt x="154559" y="156248"/>
                </a:lnTo>
                <a:lnTo>
                  <a:pt x="149351" y="179971"/>
                </a:lnTo>
                <a:lnTo>
                  <a:pt x="142112" y="204558"/>
                </a:lnTo>
                <a:lnTo>
                  <a:pt x="149860" y="217182"/>
                </a:lnTo>
                <a:lnTo>
                  <a:pt x="187578" y="233311"/>
                </a:lnTo>
                <a:lnTo>
                  <a:pt x="183769" y="239725"/>
                </a:lnTo>
                <a:lnTo>
                  <a:pt x="146050" y="236474"/>
                </a:lnTo>
                <a:lnTo>
                  <a:pt x="96392" y="224967"/>
                </a:lnTo>
                <a:lnTo>
                  <a:pt x="36449" y="197281"/>
                </a:lnTo>
                <a:lnTo>
                  <a:pt x="17652" y="198348"/>
                </a:lnTo>
                <a:lnTo>
                  <a:pt x="4190" y="208381"/>
                </a:lnTo>
                <a:lnTo>
                  <a:pt x="0" y="225869"/>
                </a:lnTo>
                <a:lnTo>
                  <a:pt x="45085" y="245783"/>
                </a:lnTo>
                <a:lnTo>
                  <a:pt x="88773" y="262051"/>
                </a:lnTo>
                <a:lnTo>
                  <a:pt x="128904" y="274739"/>
                </a:lnTo>
                <a:lnTo>
                  <a:pt x="163702" y="283895"/>
                </a:lnTo>
                <a:lnTo>
                  <a:pt x="230504" y="290436"/>
                </a:lnTo>
                <a:lnTo>
                  <a:pt x="282701" y="280682"/>
                </a:lnTo>
                <a:lnTo>
                  <a:pt x="319404" y="262597"/>
                </a:lnTo>
                <a:lnTo>
                  <a:pt x="338963" y="244182"/>
                </a:lnTo>
                <a:lnTo>
                  <a:pt x="340233" y="233438"/>
                </a:lnTo>
                <a:lnTo>
                  <a:pt x="327533" y="233845"/>
                </a:lnTo>
                <a:lnTo>
                  <a:pt x="305308" y="236219"/>
                </a:lnTo>
                <a:lnTo>
                  <a:pt x="277113" y="231546"/>
                </a:lnTo>
                <a:lnTo>
                  <a:pt x="245999" y="210819"/>
                </a:lnTo>
                <a:lnTo>
                  <a:pt x="215264" y="165074"/>
                </a:lnTo>
                <a:lnTo>
                  <a:pt x="188087" y="85293"/>
                </a:lnTo>
                <a:lnTo>
                  <a:pt x="181483" y="63601"/>
                </a:lnTo>
                <a:lnTo>
                  <a:pt x="172085" y="41973"/>
                </a:lnTo>
                <a:lnTo>
                  <a:pt x="160400" y="20688"/>
                </a:lnTo>
                <a:lnTo>
                  <a:pt x="146303" y="0"/>
                </a:lnTo>
                <a:close/>
              </a:path>
            </a:pathLst>
          </a:custGeom>
          <a:solidFill>
            <a:srgbClr val="F46A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g object 171"/>
          <p:cNvSpPr/>
          <p:nvPr/>
        </p:nvSpPr>
        <p:spPr>
          <a:xfrm>
            <a:off x="4059173" y="9750539"/>
            <a:ext cx="249554" cy="52069"/>
          </a:xfrm>
          <a:custGeom>
            <a:avLst/>
            <a:gdLst/>
            <a:ahLst/>
            <a:cxnLst/>
            <a:rect l="l" t="t" r="r" b="b"/>
            <a:pathLst>
              <a:path w="249554" h="52070">
                <a:moveTo>
                  <a:pt x="173100" y="50533"/>
                </a:moveTo>
                <a:lnTo>
                  <a:pt x="199009" y="51587"/>
                </a:lnTo>
                <a:lnTo>
                  <a:pt x="215646" y="50939"/>
                </a:lnTo>
                <a:lnTo>
                  <a:pt x="230124" y="47713"/>
                </a:lnTo>
                <a:lnTo>
                  <a:pt x="249554" y="40982"/>
                </a:lnTo>
              </a:path>
              <a:path w="249554" h="52070">
                <a:moveTo>
                  <a:pt x="99822" y="35344"/>
                </a:moveTo>
                <a:lnTo>
                  <a:pt x="50164" y="23393"/>
                </a:lnTo>
                <a:lnTo>
                  <a:pt x="23240" y="15735"/>
                </a:lnTo>
                <a:lnTo>
                  <a:pt x="9651" y="9029"/>
                </a:lnTo>
                <a:lnTo>
                  <a:pt x="0" y="0"/>
                </a:lnTo>
              </a:path>
            </a:pathLst>
          </a:custGeom>
          <a:ln w="30411">
            <a:solidFill>
              <a:srgbClr val="EB6B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2" name="bg object 172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3273932" y="8999283"/>
            <a:ext cx="288378" cy="26790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7719" y="148285"/>
            <a:ext cx="10318750" cy="940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5967" y="2462403"/>
            <a:ext cx="13607415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0579" y="9956673"/>
            <a:ext cx="4838192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5967" y="9956673"/>
            <a:ext cx="3477450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02-Oct-25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85932" y="9956673"/>
            <a:ext cx="3477450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2019" y="5722999"/>
            <a:ext cx="1901761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71600" algn="l"/>
              </a:tabLst>
            </a:pPr>
            <a:r>
              <a:rPr lang="en-US" sz="4000" b="1" dirty="0">
                <a:solidFill>
                  <a:srgbClr val="FF0000"/>
                </a:solidFill>
                <a:latin typeface="Times New Roman"/>
                <a:cs typeface="Times New Roman"/>
              </a:rPr>
              <a:t>THỨ 5</a:t>
            </a:r>
            <a:endParaRPr sz="40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30793" y="5723000"/>
            <a:ext cx="2108962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1372235" algn="l"/>
              </a:tabLst>
            </a:pPr>
            <a:r>
              <a:rPr sz="3600" b="1" spc="-2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spc="-5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endParaRPr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49681" y="343872"/>
            <a:ext cx="14020800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3507740" algn="l"/>
              </a:tabLst>
            </a:pPr>
            <a:r>
              <a:rPr lang="en-US" sz="5000" spc="-15" dirty="0">
                <a:solidFill>
                  <a:srgbClr val="002060"/>
                </a:solidFill>
              </a:rPr>
              <a:t>        </a:t>
            </a:r>
            <a:r>
              <a:rPr lang="en-US" sz="4000" spc="-15" dirty="0">
                <a:solidFill>
                  <a:srgbClr val="FFFF00"/>
                </a:solidFill>
                <a:highlight>
                  <a:srgbClr val="C0C0C0"/>
                </a:highlight>
              </a:rPr>
              <a:t>NHÁNH </a:t>
            </a:r>
            <a:r>
              <a:rPr lang="en-US" sz="4000" spc="-15" dirty="0" smtClean="0">
                <a:solidFill>
                  <a:srgbClr val="FFFF00"/>
                </a:solidFill>
                <a:highlight>
                  <a:srgbClr val="C0C0C0"/>
                </a:highlight>
              </a:rPr>
              <a:t>I: TÔI LÀ AI</a:t>
            </a:r>
            <a:r>
              <a:rPr lang="en-US" sz="5000" spc="-15" dirty="0">
                <a:solidFill>
                  <a:srgbClr val="002060"/>
                </a:solidFill>
              </a:rPr>
              <a:t/>
            </a:r>
            <a:br>
              <a:rPr lang="en-US" sz="5000" spc="-15" dirty="0">
                <a:solidFill>
                  <a:srgbClr val="002060"/>
                </a:solidFill>
              </a:rPr>
            </a:br>
            <a:endParaRPr sz="5000" dirty="0">
              <a:solidFill>
                <a:srgbClr val="002060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8101" y="1369822"/>
            <a:ext cx="3429000" cy="2315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  <a:tabLst>
                <a:tab pos="1371600" algn="l"/>
              </a:tabLst>
            </a:pPr>
            <a:r>
              <a:rPr sz="40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THỨ</a:t>
            </a:r>
            <a:r>
              <a:rPr sz="40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40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4000" dirty="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  <a:spcBef>
                <a:spcPts val="75"/>
              </a:spcBef>
            </a:pPr>
            <a:r>
              <a:rPr lang="en-US" sz="3600" b="1" dirty="0">
                <a:solidFill>
                  <a:schemeClr val="accent2"/>
                </a:solidFill>
                <a:latin typeface="Times New Roman"/>
                <a:cs typeface="Times New Roman"/>
              </a:rPr>
              <a:t>PTTC:</a:t>
            </a:r>
          </a:p>
          <a:p>
            <a:pPr marL="12700" marR="5080" algn="ctr">
              <a:lnSpc>
                <a:spcPct val="100000"/>
              </a:lnSpc>
              <a:spcBef>
                <a:spcPts val="75"/>
              </a:spcBef>
            </a:pPr>
            <a:r>
              <a:rPr lang="en-US" sz="3600" dirty="0">
                <a:solidFill>
                  <a:schemeClr val="accent2"/>
                </a:solidFill>
                <a:latin typeface="Times New Roman"/>
                <a:cs typeface="Times New Roman"/>
              </a:rPr>
              <a:t>-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Bò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trong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đường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hẹp</a:t>
            </a:r>
            <a:endParaRPr lang="en-US" sz="3600" dirty="0">
              <a:solidFill>
                <a:schemeClr val="accent2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53861" y="1369822"/>
            <a:ext cx="3012440" cy="11791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  <a:tabLst>
                <a:tab pos="1371600" algn="l"/>
              </a:tabLst>
            </a:pPr>
            <a:r>
              <a:rPr lang="en-US" sz="40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THỨ 3</a:t>
            </a:r>
          </a:p>
          <a:p>
            <a:pPr marL="12700" algn="ctr">
              <a:lnSpc>
                <a:spcPct val="100000"/>
              </a:lnSpc>
              <a:spcBef>
                <a:spcPts val="95"/>
              </a:spcBef>
              <a:tabLst>
                <a:tab pos="1371600" algn="l"/>
              </a:tabLst>
            </a:pPr>
            <a:endParaRPr sz="3500"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94100" y="6354955"/>
            <a:ext cx="350519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4800" spc="-100" dirty="0">
                <a:latin typeface="Times New Roman"/>
                <a:cs typeface="Times New Roman"/>
              </a:rPr>
              <a:t> </a:t>
            </a:r>
            <a:endParaRPr sz="3500" dirty="0">
              <a:latin typeface="Times New Roman"/>
              <a:cs typeface="Times New Roman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872901" y="6354954"/>
            <a:ext cx="2108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PTTM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03781" y="6931075"/>
            <a:ext cx="3562985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5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5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5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5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35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5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endParaRPr lang="en-US" sz="35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9982" y="2121353"/>
            <a:ext cx="27729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PTNT:</a:t>
            </a:r>
          </a:p>
          <a:p>
            <a:pPr algn="ctr"/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KPKH: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33501" y="1998268"/>
            <a:ext cx="1539400" cy="519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909300" y="1430739"/>
            <a:ext cx="2074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90300" y="2138625"/>
            <a:ext cx="1917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PTNN: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346372" y="2656926"/>
            <a:ext cx="32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endParaRPr lang="en-US" sz="3600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60019" y="6407533"/>
            <a:ext cx="2027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PTNT: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94100" y="7001285"/>
            <a:ext cx="33527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7135</TotalTime>
  <Words>55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     NHÁNH I: TÔI LÀ AI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THỜI KHÓA BIỂU</dc:title>
  <dc:creator>Hai Yen Bui</dc:creator>
  <cp:keywords>DAGTgTFCR94,BAFyUB0E2E4</cp:keywords>
  <cp:lastModifiedBy>Administrator</cp:lastModifiedBy>
  <cp:revision>53</cp:revision>
  <dcterms:created xsi:type="dcterms:W3CDTF">2025-01-24T01:25:39Z</dcterms:created>
  <dcterms:modified xsi:type="dcterms:W3CDTF">2025-10-02T03:29:51Z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2025-01-24T00:00:00Z</vt:filetime>
  </property>
  <property fmtid="{D5CDD505-2E9C-101B-9397-08002B2CF9AE}" pid="5" name="Producer">
    <vt:lpwstr>3-Heights(TM) PDF Security Shell 4.8.25.2 (http://www.pdf-tools.com)</vt:lpwstr>
  </property>
</Properties>
</file>