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91" r:id="rId4"/>
    <p:sldId id="257" r:id="rId5"/>
    <p:sldId id="282" r:id="rId6"/>
    <p:sldId id="293" r:id="rId7"/>
    <p:sldId id="294" r:id="rId8"/>
    <p:sldId id="299" r:id="rId9"/>
    <p:sldId id="295" r:id="rId10"/>
    <p:sldId id="287" r:id="rId11"/>
    <p:sldId id="290" r:id="rId12"/>
    <p:sldId id="288" r:id="rId13"/>
    <p:sldId id="297" r:id="rId14"/>
    <p:sldId id="298" r:id="rId15"/>
    <p:sldId id="296" r:id="rId16"/>
    <p:sldId id="289" r:id="rId17"/>
    <p:sldId id="292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D3A1-546A-45C9-9716-1519BD970C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7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10" Type="http://schemas.openxmlformats.org/officeDocument/2006/relationships/slide" Target="slide17.xml"/><Relationship Id="rId4" Type="http://schemas.openxmlformats.org/officeDocument/2006/relationships/image" Target="../media/image30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7.png"/><Relationship Id="rId17" Type="http://schemas.openxmlformats.org/officeDocument/2006/relationships/slide" Target="slide17.xml"/><Relationship Id="rId2" Type="http://schemas.openxmlformats.org/officeDocument/2006/relationships/audio" Target="../media/audio3.wav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audio" Target="../media/audio12.wav"/><Relationship Id="rId12" Type="http://schemas.microsoft.com/office/2007/relationships/hdphoto" Target="../media/hdphoto7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43.png"/><Relationship Id="rId5" Type="http://schemas.openxmlformats.org/officeDocument/2006/relationships/audio" Target="../media/audio10.wav"/><Relationship Id="rId15" Type="http://schemas.openxmlformats.org/officeDocument/2006/relationships/slide" Target="slide17.xml"/><Relationship Id="rId10" Type="http://schemas.openxmlformats.org/officeDocument/2006/relationships/image" Target="../media/image42.gif"/><Relationship Id="rId4" Type="http://schemas.openxmlformats.org/officeDocument/2006/relationships/audio" Target="../media/audio5.wav"/><Relationship Id="rId9" Type="http://schemas.openxmlformats.org/officeDocument/2006/relationships/image" Target="../media/image41.gif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8.jpg"/><Relationship Id="rId3" Type="http://schemas.openxmlformats.org/officeDocument/2006/relationships/audio" Target="../media/audio4.wav"/><Relationship Id="rId7" Type="http://schemas.openxmlformats.org/officeDocument/2006/relationships/audio" Target="../media/audio14.wav"/><Relationship Id="rId12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image" Target="../media/image47.jpg"/><Relationship Id="rId5" Type="http://schemas.openxmlformats.org/officeDocument/2006/relationships/audio" Target="../media/audio6.wav"/><Relationship Id="rId10" Type="http://schemas.openxmlformats.org/officeDocument/2006/relationships/image" Target="../media/image46.jpe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slide" Target="slide4.xml"/><Relationship Id="rId10" Type="http://schemas.openxmlformats.org/officeDocument/2006/relationships/slide" Target="slide14.xml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Relationship Id="rId9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8.pn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10" Type="http://schemas.openxmlformats.org/officeDocument/2006/relationships/slide" Target="slide17.xml"/><Relationship Id="rId4" Type="http://schemas.microsoft.com/office/2007/relationships/hdphoto" Target="../media/hdphoto3.wdp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3236" y="1988840"/>
            <a:ext cx="6479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6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nhận thức</a:t>
            </a:r>
            <a:endParaRPr lang="en-US" sz="3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512" y="2953098"/>
            <a:ext cx="9285171" cy="33083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DẠY TRẺ </a:t>
            </a:r>
            <a:r>
              <a:rPr lang="vi-VN" sz="2400" b="1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XÁC ĐỊNH PHÍA TRÊN – PHÍA DƯỚI CỦA BẠN KHÁC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6602" y="3981062"/>
            <a:ext cx="28055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Hoàng Thị 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Tươi</a:t>
            </a:r>
            <a:endParaRPr lang="en-US" b="1" i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 : 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4B4</a:t>
            </a:r>
            <a:endParaRPr lang="en-US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6775" y="6061223"/>
            <a:ext cx="28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Thái Sơn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788153" cy="2955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89338"/>
            <a:ext cx="1417392" cy="1528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4" y="6044963"/>
            <a:ext cx="952500" cy="749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1" y="429244"/>
            <a:ext cx="1924789" cy="1446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8908" y="1535111"/>
            <a:ext cx="58719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Ném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bóng vào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rổ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7" y="-210469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Nha-Minh-Rat-Vui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9600" y="1535111"/>
            <a:ext cx="6410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1: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Nhìn nhanh nhớ giỏi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034" y="3463721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58129"/>
            <a:ext cx="3010644" cy="26761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50433" y="2010236"/>
            <a:ext cx="2896069" cy="9401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771800" y="2391534"/>
            <a:ext cx="2103981" cy="4700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5" y="6029552"/>
            <a:ext cx="816735" cy="701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79" y="5821741"/>
            <a:ext cx="484221" cy="415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73" y="5699517"/>
            <a:ext cx="525995" cy="45147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03" y="407702"/>
            <a:ext cx="1449220" cy="13767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93" y="5782729"/>
            <a:ext cx="484221" cy="415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0" y="5735373"/>
            <a:ext cx="484221" cy="415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764800"/>
            <a:ext cx="525995" cy="4514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57" y="5928588"/>
            <a:ext cx="525995" cy="45147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899592" y="1556792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hlinkClick r:id="rId17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Ông Mặt Tr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6" grpId="0" animBg="1"/>
      <p:bldP spid="7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r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13464"/>
            <a:ext cx="2348481" cy="3051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88" y="5855213"/>
            <a:ext cx="653416" cy="653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35" y="6044412"/>
            <a:ext cx="581531" cy="581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5" b="89943" l="833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29390" b="33414"/>
          <a:stretch/>
        </p:blipFill>
        <p:spPr>
          <a:xfrm flipH="1">
            <a:off x="3059832" y="3125779"/>
            <a:ext cx="733886" cy="103208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7415" y="2132856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16777" y="6011626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65" y="6181921"/>
            <a:ext cx="662772" cy="568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79" y="6142909"/>
            <a:ext cx="662772" cy="568879"/>
          </a:xfrm>
          <a:prstGeom prst="rect">
            <a:avLst/>
          </a:prstGeom>
        </p:spPr>
      </p:pic>
      <p:sp>
        <p:nvSpPr>
          <p:cNvPr id="27" name="Right Arrow 26">
            <a:hlinkClick r:id="rId15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dưới của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dưới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49" y="2266969"/>
            <a:ext cx="3384376" cy="3008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616">
            <a:off x="6790541" y="-39235"/>
            <a:ext cx="1052736" cy="105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04" y="17159"/>
            <a:ext cx="1234547" cy="1373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77" y="-1247008"/>
            <a:ext cx="2717444" cy="217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91" y="-1319540"/>
            <a:ext cx="2717444" cy="2173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0121"/>
            <a:ext cx="1234547" cy="1373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62809"/>
            <a:ext cx="1234547" cy="123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18471"/>
            <a:ext cx="861611" cy="8616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30" y="4996100"/>
            <a:ext cx="861611" cy="86161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694380" y="1978598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hlinkClick r:id="rId14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hùm 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on 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822" y="2636912"/>
            <a:ext cx="4487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r>
              <a:rPr lang="en-US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536" y="116632"/>
            <a:ext cx="2520280" cy="1803747"/>
            <a:chOff x="2483768" y="553128"/>
            <a:chExt cx="4392488" cy="33912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112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1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68144" y="116632"/>
            <a:ext cx="2520280" cy="1940784"/>
            <a:chOff x="2483768" y="553128"/>
            <a:chExt cx="4392488" cy="36488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3768" y="2818656"/>
              <a:ext cx="4392488" cy="1383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 smtClean="0">
                  <a:solidFill>
                    <a:srgbClr val="002060"/>
                  </a:solidFill>
                  <a:latin typeface="+mj-lt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52" name="5-Point Star 51"/>
          <p:cNvSpPr/>
          <p:nvPr/>
        </p:nvSpPr>
        <p:spPr>
          <a:xfrm>
            <a:off x="31408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140364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248376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/>
          <p:nvPr/>
        </p:nvSpPr>
        <p:spPr>
          <a:xfrm>
            <a:off x="31408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140364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248376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31408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140364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/>
          <p:cNvSpPr/>
          <p:nvPr/>
        </p:nvSpPr>
        <p:spPr>
          <a:xfrm>
            <a:off x="248376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5-Point Star 60"/>
          <p:cNvSpPr/>
          <p:nvPr/>
        </p:nvSpPr>
        <p:spPr>
          <a:xfrm>
            <a:off x="31408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5-Point Star 61"/>
          <p:cNvSpPr/>
          <p:nvPr/>
        </p:nvSpPr>
        <p:spPr>
          <a:xfrm>
            <a:off x="140364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5-Point Star 62"/>
          <p:cNvSpPr/>
          <p:nvPr/>
        </p:nvSpPr>
        <p:spPr>
          <a:xfrm>
            <a:off x="248376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5-Point Star 63"/>
          <p:cNvSpPr/>
          <p:nvPr/>
        </p:nvSpPr>
        <p:spPr>
          <a:xfrm>
            <a:off x="5861921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/>
          <p:nvPr/>
        </p:nvSpPr>
        <p:spPr>
          <a:xfrm>
            <a:off x="694826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5-Point Star 65"/>
          <p:cNvSpPr/>
          <p:nvPr/>
        </p:nvSpPr>
        <p:spPr>
          <a:xfrm>
            <a:off x="8031605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5-Point Star 66"/>
          <p:cNvSpPr/>
          <p:nvPr/>
        </p:nvSpPr>
        <p:spPr>
          <a:xfrm>
            <a:off x="5861921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5-Point Star 67"/>
          <p:cNvSpPr/>
          <p:nvPr/>
        </p:nvSpPr>
        <p:spPr>
          <a:xfrm>
            <a:off x="694826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5-Point Star 68"/>
          <p:cNvSpPr/>
          <p:nvPr/>
        </p:nvSpPr>
        <p:spPr>
          <a:xfrm>
            <a:off x="8031605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5-Point Star 69"/>
          <p:cNvSpPr/>
          <p:nvPr/>
        </p:nvSpPr>
        <p:spPr>
          <a:xfrm>
            <a:off x="5861921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5-Point Star 70"/>
          <p:cNvSpPr/>
          <p:nvPr/>
        </p:nvSpPr>
        <p:spPr>
          <a:xfrm>
            <a:off x="694826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/>
          <p:nvPr/>
        </p:nvSpPr>
        <p:spPr>
          <a:xfrm>
            <a:off x="8031605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/>
          <p:nvPr/>
        </p:nvSpPr>
        <p:spPr>
          <a:xfrm>
            <a:off x="5861921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/>
          <p:nvPr/>
        </p:nvSpPr>
        <p:spPr>
          <a:xfrm>
            <a:off x="694826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8031605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283968" y="8975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4283968" y="1015333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7" action="ppaction://hlinksldjump"/>
          </p:cNvPr>
          <p:cNvSpPr/>
          <p:nvPr/>
        </p:nvSpPr>
        <p:spPr>
          <a:xfrm>
            <a:off x="4283968" y="2010129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8" action="ppaction://hlinksldjump"/>
          </p:cNvPr>
          <p:cNvSpPr/>
          <p:nvPr/>
        </p:nvSpPr>
        <p:spPr>
          <a:xfrm>
            <a:off x="4283968" y="295133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9" action="ppaction://hlinksldjump"/>
          </p:cNvPr>
          <p:cNvSpPr/>
          <p:nvPr/>
        </p:nvSpPr>
        <p:spPr>
          <a:xfrm>
            <a:off x="4283968" y="4029352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0" action="ppaction://hlinksldjump"/>
          </p:cNvPr>
          <p:cNvSpPr/>
          <p:nvPr/>
        </p:nvSpPr>
        <p:spPr>
          <a:xfrm>
            <a:off x="4283968" y="503746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11" action="ppaction://hlinksldjump"/>
          </p:cNvPr>
          <p:cNvSpPr/>
          <p:nvPr/>
        </p:nvSpPr>
        <p:spPr>
          <a:xfrm>
            <a:off x="4283968" y="594928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60" y="2967335"/>
            <a:ext cx="8372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CẢM ƠN CÁC BÉ VÀ CÁC CÔ!</a:t>
            </a:r>
            <a:endParaRPr lang="en-US" sz="5400" b="1" cap="all" spc="0">
              <a:ln w="0"/>
              <a:solidFill>
                <a:srgbClr val="C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514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36912"/>
            <a:ext cx="5520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7784" y="2334886"/>
            <a:ext cx="3770604" cy="2279268"/>
            <a:chOff x="2483768" y="553128"/>
            <a:chExt cx="4392488" cy="2778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5133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77945"/>
                </a:avLst>
              </a:prstTxWarp>
              <a:spAutoFit/>
            </a:bodyPr>
            <a:lstStyle/>
            <a:p>
              <a:r>
                <a:rPr lang="vi-VN" sz="5400" b="1" dirty="0" smtClean="0">
                  <a:solidFill>
                    <a:srgbClr val="002060"/>
                  </a:solidFill>
                  <a:latin typeface="+mj-lt"/>
                </a:rPr>
                <a:t>Ở nhà chủ nhật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96" y="170080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arrington" pitchFamily="82" charset="0"/>
              </a:rPr>
              <a:t>Chương trình:</a:t>
            </a:r>
            <a:endParaRPr lang="en-US" sz="28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arrington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07"/>
            <a:ext cx="3888432" cy="1796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03" y="-121205"/>
            <a:ext cx="1597619" cy="12004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68" y="4514474"/>
            <a:ext cx="1366875" cy="13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36" y="-121205"/>
            <a:ext cx="3888432" cy="14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080" y="3284984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2: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Ôn xác định </a:t>
            </a:r>
            <a:endParaRPr lang="vi-VN" sz="3200" b="1" dirty="0" smtClean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vi-VN" sz="32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trên - dưới của bản thân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BeQuetNha-V.A-35874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152" y="991821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9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1635" y="2636912"/>
            <a:ext cx="68932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</a:t>
            </a:r>
            <a:r>
              <a:rPr lang="vi-VN" sz="3200" b="1" cap="none" spc="0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3</a:t>
            </a:r>
            <a:r>
              <a:rPr lang="en-US" sz="3200" b="1" cap="none" spc="0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Xác định </a:t>
            </a:r>
            <a:endParaRPr lang="vi-VN" sz="3200" b="1" dirty="0" smtClean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vi-VN" sz="32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trên - phía dưới </a:t>
            </a:r>
            <a:r>
              <a:rPr lang="vi-VN" sz="32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của 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bạn khác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65104"/>
            <a:ext cx="1787419" cy="232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4"/>
              </a:clrFrom>
              <a:clrTo>
                <a:srgbClr val="F6F6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7007155" cy="58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636911"/>
            <a:ext cx="3163142" cy="2608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14" y="1844824"/>
            <a:ext cx="3346301" cy="3346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6667" l="10000" r="90000">
                        <a14:backgroundMark x1="46167" y1="41500" x2="48500" y2="7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10359" b="29761"/>
          <a:stretch/>
        </p:blipFill>
        <p:spPr>
          <a:xfrm rot="20212963">
            <a:off x="12675" y="2644365"/>
            <a:ext cx="2250246" cy="227190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08 0.0821 C -0.18403 0.09736 -0.19097 0.10615 -0.20104 0.1147 C -0.20486 0.1221 -0.21007 0.12419 -0.21545 0.12927 C -0.2283 0.14176 -0.24479 0.15171 -0.25972 0.16003 C -0.26337 0.16188 -0.26754 0.16188 -0.27118 0.16373 C -0.29115 0.17437 -0.275 0.16674 -0.28976 0.17622 C -0.29115 0.17715 -0.29254 0.17761 -0.2941 0.1783 C -0.29636 0.17923 -0.29896 0.18038 -0.30122 0.18177 C -0.3158 0.19172 -0.30399 0.18709 -0.31545 0.19079 C -0.31649 0.19287 -0.31702 0.19519 -0.3184 0.19634 C -0.31945 0.19773 -0.32257 0.19819 -0.32257 0.19819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58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765E-6 C 0.01927 -0.02244 0.03941 -0.04418 0.0585 -0.06591 C 0.071 -0.08025 0.08177 -0.09529 0.09479 -0.10754 C 0.10555 -0.11818 0.11822 -0.13784 0.13107 -0.14339 C 0.13767 -0.15171 0.14739 -0.15773 0.15607 -0.16166 C 0.17343 -0.18455 0.19826 -0.18525 0.2217 -0.18825 C 0.23906 -0.19658 0.26007 -0.19959 0.27829 -0.20329 C 0.28975 -0.20861 0.30104 -0.21346 0.3125 -0.21832 C 0.31736 -0.2204 0.32361 -0.22711 0.32847 -0.22711 " pathEditMode="relative" rAng="0" ptsTypes="ffffffff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11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a đình gấu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55782" y="5029200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0000">
                        <a14:backgroundMark x1="33594" y1="85156" x2="70000" y2="86563"/>
                        <a14:backgroundMark x1="48594" y1="65156" x2="48594" y2="7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69626"/>
            <a:ext cx="3048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503023"/>
            <a:ext cx="1905000" cy="242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56" y="5501468"/>
            <a:ext cx="940344" cy="1316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26" y="4085897"/>
            <a:ext cx="1114162" cy="1114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294895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83989" y="629030"/>
            <a:ext cx="940311" cy="78918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211960" y="836712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12" y="1360907"/>
            <a:ext cx="940344" cy="1316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5" y="1526131"/>
            <a:ext cx="1114162" cy="1114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56" y="2640293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169626"/>
            <a:ext cx="940311" cy="789184"/>
          </a:xfrm>
          <a:prstGeom prst="rect">
            <a:avLst/>
          </a:prstGeom>
        </p:spPr>
      </p:pic>
      <p:sp>
        <p:nvSpPr>
          <p:cNvPr id="14" name="Right Arrow 13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137</Words>
  <Application>Microsoft Office PowerPoint</Application>
  <PresentationFormat>On-screen Show (4:3)</PresentationFormat>
  <Paragraphs>41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Harrington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87</cp:revision>
  <dcterms:created xsi:type="dcterms:W3CDTF">2019-05-03T04:06:50Z</dcterms:created>
  <dcterms:modified xsi:type="dcterms:W3CDTF">2025-02-19T03:14:38Z</dcterms:modified>
</cp:coreProperties>
</file>