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8313-22A5-D09A-5CCD-C60AEB8AC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9C162-16C9-437A-277D-43D258EC3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3A0CC-01D4-A18F-B383-02CD5057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52EB-E0E0-8A6C-A96D-7F24A86C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3311F-1216-F287-754B-9CA77A12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04FA-3DAB-734D-1DFD-2304B65B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6A861-FCB4-C163-725E-DB291F02D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42D-DB01-2182-01F7-449E34FA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C3853-64B4-2F61-772E-033FDBBC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C28DD-9E49-EC47-1D3D-5C8246AD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8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9A121-AF00-20CD-B778-13B8D280F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C9C8E-FFD1-B4F3-0B0F-EB6A08373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A5387-CF98-0EFB-6EFE-355E57C36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05FBA-9492-46B2-0EA2-9AEC0083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C6F7B-340E-4290-A554-F33B10AC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8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5A2E-A75B-92A1-07C0-1E623175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C6BB5-1933-6BCE-BFD5-AC0D913F2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F72C-1A21-93AB-A1A4-720C22599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0DB9-16A5-22ED-90E5-3E6D87C0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2E68D-D146-8A20-5182-C3C930F3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70E2-0B30-BAFC-6CEA-4843FE9F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69368-050E-A061-BF21-738112F08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3314F-AAEA-09B4-BDBF-B5E8AEFB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596A5-E973-8A90-ADFE-59D3C890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A95E5-A35A-0C49-8D89-0CE82817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4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E4D8-B4B3-2549-F2C4-60179202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B4908-56BB-1F3B-A1D1-E5E4831E1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4738F-5726-AFE5-8F99-DA5890D85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DCDA2-4BC6-FA66-34C6-DC444183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6CFF8-DBD2-5967-7D4E-CAA79E78E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AF33C-3301-6B96-FEEA-15CCD64E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1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294F-CEC0-6891-7178-8AF13852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36C2E-02E8-EA26-EB2A-87EBAB5E3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672E3-3C5F-B725-0DFC-6DA09EFFD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DB137A-6C0A-EE69-8F84-EFF6FE641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6FB9D-A8DB-DEC1-D685-53710D891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13394-662A-8865-CCB3-567A5F21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E6AF1-860A-C504-19BF-4F85A07E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95D88-71D4-936E-4F95-D238FA20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9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8582-80DA-52DC-E4C8-313F4E6A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B21B7-3397-C5FA-718A-902835B5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7CC9D-002B-DA6F-FD8C-C1B5C62D0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5CB68-36E1-5483-03DB-9C614E05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E24BB-FBDD-70E6-434F-9E283F9F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776E1-CB32-4D54-C128-1FF67705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EB37D-89F7-0132-CA83-BBFCD3B6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5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B0C5-D0BA-19B0-1AF2-0CFEC9E6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6E166-7479-E554-12AE-CFF35FF9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A025E-F875-E638-AF16-E79ACA62F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7D6CC-869B-361B-D8B6-D126438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5E780-CC0C-3FE7-6412-30D6F9C93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B895D-1027-6AD3-4894-5937B078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6B82-4AA2-F351-F331-ACE1ACA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23E1B5-B171-7CD7-E03A-F678F8B61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443FA-2141-F04E-239F-38DADE4C2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A7709-4A9B-8BF9-01E7-268D0C3F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4ECC2-27EF-D489-4E9C-9D5947CC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6F5BE-E6DF-3DB5-7D5E-72BA567D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9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FD0616-77BA-52F7-CBCA-57332E97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0734-15B4-DA44-4040-4E4462C84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FBCF5-2114-9BF7-BC89-E430B58C6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EACF0-69C1-44DE-8FC6-0D53118E776E}" type="datetimeFigureOut">
              <a:rPr lang="en-US" smtClean="0"/>
              <a:t>16-01-2025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B9EE-7A7E-FAB2-6284-9E6F09BCE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6D38E-D6FD-9AB3-1167-194A426CA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76A89-8C20-4CF2-85F5-84E8E242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3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6DBC68-8FB8-8355-8DA1-BD6C8A21E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2339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8EADFD-9626-9D27-AAAA-D36434517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1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BBE4AE-A527-8C4D-A303-9AA460B1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9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9E31E-AECC-2D14-E9FE-439937C17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6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2A975C-BC5B-4E09-66B4-52BCC0565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12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8591B-F8D1-876E-ACB6-B3C7632AC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DAA595-33F2-8A5D-DAAF-48838609F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7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17884B-1A60-3375-96B3-CE58EC5A1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6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F07C9-4820-7689-2930-7B5DB8731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1DC6C2-3B3F-6E0D-12FB-8267DB97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8C6B67-5FFF-05FD-FCB9-610BDD6F4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8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F0944C-AF6D-2AE1-5937-70B21C6F2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6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51A211-9A44-DE28-3E80-3DAFC4C8F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7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phung hanannhi</dc:creator>
  <cp:lastModifiedBy>phung hanannhi</cp:lastModifiedBy>
  <cp:revision>3</cp:revision>
  <dcterms:created xsi:type="dcterms:W3CDTF">2024-11-01T18:19:34Z</dcterms:created>
  <dcterms:modified xsi:type="dcterms:W3CDTF">2025-01-16T06:54:57Z</dcterms:modified>
</cp:coreProperties>
</file>