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5" r:id="rId7"/>
  </p:sldIdLst>
  <p:sldSz cx="12192000" cy="6858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Calibri Light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EA834E6-709B-490E-901D-06776B901B01}"/>
              </a:ext>
            </a:extLst>
          </p:cNvPr>
          <p:cNvSpPr/>
          <p:nvPr/>
        </p:nvSpPr>
        <p:spPr>
          <a:xfrm>
            <a:off x="2729218" y="5417818"/>
            <a:ext cx="83560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/>
              <a:t>Trò</a:t>
            </a:r>
            <a:r>
              <a:rPr lang="en-US" sz="6000" dirty="0" smtClean="0"/>
              <a:t> </a:t>
            </a:r>
            <a:r>
              <a:rPr lang="en-US" sz="6000" dirty="0" err="1" smtClean="0"/>
              <a:t>chơi</a:t>
            </a:r>
            <a:r>
              <a:rPr lang="en-US" sz="6000" dirty="0" smtClean="0"/>
              <a:t> :</a:t>
            </a:r>
            <a:r>
              <a:rPr lang="en-US" sz="6000" dirty="0" err="1" smtClean="0"/>
              <a:t>ong</a:t>
            </a:r>
            <a:r>
              <a:rPr lang="en-US" sz="6000" dirty="0" smtClean="0"/>
              <a:t> non </a:t>
            </a:r>
            <a:r>
              <a:rPr lang="en-US" sz="6000" dirty="0" err="1" smtClean="0"/>
              <a:t>học</a:t>
            </a:r>
            <a:r>
              <a:rPr lang="en-US" sz="6000" dirty="0" smtClean="0"/>
              <a:t> </a:t>
            </a:r>
            <a:r>
              <a:rPr lang="en-US" sz="6000" dirty="0" err="1" smtClean="0"/>
              <a:t>việc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4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56301" y="573556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C.Cả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A.Trên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56301" y="573556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B.Dưới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C.Biển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56301" y="573556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B.Đẹp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C.Đẹp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D.Đẹp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: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A.Màu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56301" y="573556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B.Màu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C;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?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56301" y="573556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B.Thả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C.Vứt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2021-08-13T05:10:21Z</dcterms:created>
  <dcterms:modified xsi:type="dcterms:W3CDTF">2025-03-19T08:25:46Z</dcterms:modified>
</cp:coreProperties>
</file>