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4" r:id="rId4"/>
    <p:sldId id="257" r:id="rId5"/>
    <p:sldId id="259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2428AF-8D73-4BC3-85E4-DC718D60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9E0B-E884-4D62-8667-FB0E57997475}" type="datetimeFigureOut">
              <a:rPr lang="ru-RU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C8B85-2DFE-403F-AB86-F18B8303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8F6C7-23B5-4FE5-83B8-1C366A79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CFD3E-D250-446D-8FFB-A60AA7F023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383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075DEE-964D-436A-9D9D-58DB47AE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A817-6083-4365-923C-C1FC6A9F426D}" type="datetimeFigureOut">
              <a:rPr lang="ru-RU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3910FB-0997-499F-8360-4909DA4B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A5F882-8D0A-4B72-B7AF-9D7AE3CA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7AF6D-18BF-4642-8B36-8562532CB76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9313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49EB05-598F-4ED4-9264-754517C8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BF19-4A52-4612-80AC-6A84DB1D3621}" type="datetimeFigureOut">
              <a:rPr lang="ru-RU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39D813-6652-493D-BDE9-7F0B43B5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FF6AF-A712-4219-B1E8-ABCEA9E4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7FE5-8C29-4567-AB1D-0A8FD2923A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210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4E958-D9B7-4BFA-B03D-4EDB816C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E226-77F6-4F5C-AA4F-5449639FAC43}" type="datetimeFigureOut">
              <a:rPr lang="ru-RU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9D5CF4-6043-41F5-B31E-9088B7BB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7C16F-97FC-4C32-B10D-5745B6A5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1A7F5-C527-4631-8FEF-37007C2438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548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1F10C-0269-46FC-8660-58E1CAC7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0CC4B-3612-40F6-92E0-157A91E81A25}" type="datetimeFigureOut">
              <a:rPr lang="ru-RU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92E53-C377-4CC2-B15D-FDD674FD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1D988F-B0E7-4CC5-9732-6B0AEE28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60A53-BD3D-4C47-ABD1-F01E142F835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14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68707B5-9EC6-4752-B202-7B237A40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378C-FB8B-41EC-82CB-EF4426A03AEB}" type="datetimeFigureOut">
              <a:rPr lang="ru-RU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93D51CC-312F-4CAC-A3D6-E06FCB85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52D18AF-4D68-4213-82C6-AFB6347A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6B8B3-B08E-45C8-8760-88EB8068F6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605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A16FF47-6864-4E6E-A5D8-4DA9E356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91B09-3943-4F1E-A85C-07FB3BF4FF93}" type="datetimeFigureOut">
              <a:rPr lang="ru-RU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6E67A3C-B223-4509-9020-71BD15E1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A1E1B4D-2711-4E89-A8C3-EAA79DAE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BFCEC-C3EA-431E-A8ED-C27D6AC4FC5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716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0A1DEE7-FF9D-49F9-BA27-DB894385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0B0E-E0DB-45D9-A7DE-2B106910DB24}" type="datetimeFigureOut">
              <a:rPr lang="ru-RU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338C4B0-3BB5-437B-9383-FD74B793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079ABFB-4012-405C-A922-8447B6A2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358CE-FFD4-45F8-9A45-CACC7C536C6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0848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E8A2310-49D3-40DE-9314-EF95E1A1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616E-1B6F-4F99-B2C4-EF97CD7E2B01}" type="datetimeFigureOut">
              <a:rPr lang="ru-RU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3F08863-8379-43C5-A345-4A28AE80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849E618-39DF-4CE3-8377-97097199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B4FEA-000E-435D-9E5A-AC6161F34B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957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C8821C9-1F14-4E59-9850-27DAE97E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ED01-BE01-40FC-93DC-B27208FEBE6A}" type="datetimeFigureOut">
              <a:rPr lang="ru-RU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1052D7-C274-4D38-A2AD-E2DFDBC3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7F4A94B-5232-4ABB-8E19-AA621538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FEBB4-1835-465A-BFF1-B1D00374A9A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627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893607A-A17D-4B82-BFA7-1FF25A28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D5F2-7BFB-44C9-8F20-16DF13A08A80}" type="datetimeFigureOut">
              <a:rPr lang="ru-RU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6DCDA9C-8691-4169-8E20-6D30326F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739AA5F-F5B5-4445-BF92-819F2AFB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172CD-84A5-44F3-89FB-21BD77E3361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6623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BB8FFDC-B278-4DCD-9E97-A432AFB2BD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A723EF7B-EEB5-4EA2-BB18-5D2612F38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57A2B7-F462-4EB3-81B8-5594F9924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F565A8-55C4-4B59-8232-1D55126269E6}" type="datetimeFigureOut">
              <a:rPr lang="ru-RU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71D8B5-DE87-4AA5-A308-3FAAFFE76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2E7A6-F843-4DAE-A03A-7F6298A71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D5EA39C-69AC-4C70-8F8D-6D4ACD54AE0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D10FA9-32D2-763E-BBB5-687AFFE11D43}"/>
              </a:ext>
            </a:extLst>
          </p:cNvPr>
          <p:cNvSpPr txBox="1"/>
          <p:nvPr/>
        </p:nvSpPr>
        <p:spPr>
          <a:xfrm>
            <a:off x="107504" y="332656"/>
            <a:ext cx="8784976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TRÒ CHƠI : </a:t>
            </a:r>
            <a:r>
              <a:rPr lang="en-US" sz="2200" b="1" dirty="0">
                <a:solidFill>
                  <a:schemeClr val="bg1"/>
                </a:solidFill>
                <a:latin typeface="+mj-lt"/>
              </a:rPr>
              <a:t>“CON </a:t>
            </a:r>
            <a:r>
              <a:rPr lang="en-US" sz="2200" b="1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en-US" sz="2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</a:rPr>
              <a:t>ĐÂY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”.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Mục đích: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Phát triển ngôn ngữ cho trẻ khi đọc tên và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nói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lên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đặc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điểm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chính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vật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Rèn luyện trẻ kỹ năng ghi nhớ.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Kỹ năng sử dụng chuột khi chọn đáp 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Phát triển ngôn ngữ mạch lạc, khả năng tư duy của trẻ.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Chuẩn bị: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Không gian chơi rộng rãi, thoáng mát.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Máy vi tính, ti vi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Tiến hành: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Cô giới thiệu cách chơi, luật chơi.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 Cách chơi: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 Cô chia lớp thành hai đội chơi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đó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cô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lần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lượt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đại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diện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2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đội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lên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kích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chuột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vật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Sau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rung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chuông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quyền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Đội nào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nói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đặc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điểm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vật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được nhiều đội đó giành chiến thắng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 Luật chơi: 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Đội nào chọn sai thì nhường quyền trả lời cho đội bạn.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Cô tổ chức cho trẻ chơi 2 - 3 lần, nhận xét động viên trẻ.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1BF5-7F9F-B588-90B3-9106D782D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216024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vi-VN" altLang="en-US" sz="1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Con gì đây?</a:t>
            </a:r>
            <a:br>
              <a:rPr kumimoji="0" lang="pt-PT" altLang="en-US" sz="1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ECD6E-6007-96F6-4996-1F1BCDA3C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0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4E4A71D-D1AE-4413-85FA-CBE5CAAE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653088"/>
            <a:ext cx="3455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6000" dirty="0">
                <a:solidFill>
                  <a:schemeClr val="bg1"/>
                </a:solidFill>
                <a:latin typeface="Forte" panose="03060902040502070203" pitchFamily="66" charset="0"/>
              </a:rPr>
              <a:t>Con voi</a:t>
            </a:r>
            <a:endParaRPr lang="pt-PT" altLang="en-US" sz="6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99B04-9FBE-C5C9-1477-306757796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123029"/>
            <a:ext cx="3475021" cy="253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nimals_lion4.gif">
            <a:extLst>
              <a:ext uri="{FF2B5EF4-FFF2-40B4-BE49-F238E27FC236}">
                <a16:creationId xmlns:a16="http://schemas.microsoft.com/office/drawing/2014/main" id="{751A01FF-C8FB-4A59-B933-F1304B511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55963"/>
            <a:ext cx="3528417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CA98EFD-7BBD-4ADA-9C06-52E8326B9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16563"/>
            <a:ext cx="218681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6600" dirty="0">
                <a:solidFill>
                  <a:schemeClr val="bg1"/>
                </a:solidFill>
                <a:latin typeface="Forte" panose="03060902040502070203" pitchFamily="66" charset="0"/>
              </a:rPr>
              <a:t>Sư tử</a:t>
            </a:r>
            <a:endParaRPr lang="pt-PT" altLang="en-US" sz="66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171C7F1-4990-41CD-BFA8-0007AC78C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5589588"/>
            <a:ext cx="31675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6000" dirty="0">
                <a:solidFill>
                  <a:schemeClr val="bg1"/>
                </a:solidFill>
                <a:latin typeface="Forte" panose="03060902040502070203" pitchFamily="66" charset="0"/>
              </a:rPr>
              <a:t>Con </a:t>
            </a:r>
            <a:r>
              <a:rPr lang="en-US" altLang="en-US" sz="6000" dirty="0" err="1">
                <a:solidFill>
                  <a:schemeClr val="bg1"/>
                </a:solidFill>
                <a:latin typeface="Forte" panose="03060902040502070203" pitchFamily="66" charset="0"/>
              </a:rPr>
              <a:t>thỏ</a:t>
            </a:r>
            <a:endParaRPr lang="pt-PT" altLang="en-US" sz="6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B42E13-1029-7ECD-8092-336AB95C7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420888"/>
            <a:ext cx="1959420" cy="2872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9A4AFF9-5AE5-4E1B-B899-85584ECBA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653088"/>
            <a:ext cx="3455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6000" dirty="0">
                <a:solidFill>
                  <a:schemeClr val="bg1"/>
                </a:solidFill>
                <a:latin typeface="Forte" panose="03060902040502070203" pitchFamily="66" charset="0"/>
              </a:rPr>
              <a:t>Con </a:t>
            </a:r>
            <a:r>
              <a:rPr lang="en-US" altLang="en-US" sz="6000" dirty="0" err="1">
                <a:solidFill>
                  <a:schemeClr val="bg1"/>
                </a:solidFill>
                <a:latin typeface="Forte" panose="03060902040502070203" pitchFamily="66" charset="0"/>
              </a:rPr>
              <a:t>hổ</a:t>
            </a:r>
            <a:endParaRPr lang="pt-PT" altLang="en-US" sz="6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E300C5-B707-C2BA-FD19-BBE2B529B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3597494" cy="2575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8E612F-E8DC-4224-A957-BD9BF764C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653088"/>
            <a:ext cx="4248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6000" dirty="0">
                <a:solidFill>
                  <a:schemeClr val="bg1"/>
                </a:solidFill>
                <a:latin typeface="Forte" panose="03060902040502070203" pitchFamily="66" charset="0"/>
              </a:rPr>
              <a:t>Con Hư</a:t>
            </a:r>
            <a:r>
              <a:rPr lang="en-US" altLang="en-US" sz="6000" dirty="0" err="1">
                <a:solidFill>
                  <a:schemeClr val="bg1"/>
                </a:solidFill>
                <a:latin typeface="Forte" panose="03060902040502070203" pitchFamily="66" charset="0"/>
              </a:rPr>
              <a:t>ơu</a:t>
            </a:r>
            <a:r>
              <a:rPr lang="vi-VN" altLang="en-US" sz="6000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endParaRPr lang="pt-PT" altLang="en-US" sz="6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pic>
        <p:nvPicPr>
          <p:cNvPr id="4" name="Imagem 3" descr="giraffe.gif">
            <a:extLst>
              <a:ext uri="{FF2B5EF4-FFF2-40B4-BE49-F238E27FC236}">
                <a16:creationId xmlns:a16="http://schemas.microsoft.com/office/drawing/2014/main" id="{0A9FB510-CF55-4591-9112-26AE6783A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4313"/>
            <a:ext cx="3748088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223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Forte</vt:lpstr>
      <vt:lpstr>Тема Office</vt:lpstr>
      <vt:lpstr>PowerPoint Presentation</vt:lpstr>
      <vt:lpstr>Con gì đây?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MARIA</dc:creator>
  <cp:lastModifiedBy>THU</cp:lastModifiedBy>
  <cp:revision>23</cp:revision>
  <dcterms:created xsi:type="dcterms:W3CDTF">2009-06-18T15:16:51Z</dcterms:created>
  <dcterms:modified xsi:type="dcterms:W3CDTF">2025-03-21T13:47:45Z</dcterms:modified>
</cp:coreProperties>
</file>