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4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2EA73C-00F8-4BD1-89FF-A5800B35D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E6118-C107-4B5F-A93F-EDCD1322E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5DEC7-675A-4402-8519-FC19432A2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DCC86-93DD-4FA1-AB5A-5AD275538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3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67474-F07F-495D-96C5-0A1DD3467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494211-43FD-4E5C-A1B5-73B122AE7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C39280-7CFA-42EA-A0B7-75B34F0EA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8BDF9-06C9-4573-80CA-75128C965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49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7A9D4-8992-4077-95FA-151159D35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1C8191-1F47-45F6-A8DA-CBB214AE2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B2284-540A-44F6-8AAA-FD5547F5A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92412-313B-49DB-B373-B7271FDBC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3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961223-9E9C-4C50-A419-D6FC0D927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351981-3E65-4D4C-B078-B4BEA868F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B4F8DA-5530-44EA-B45E-CE9AC3F71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1E0C5-BAB8-4EE6-9EF5-A618639C3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6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85CCDE-1706-483C-8202-31AC286AC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5615D6-B1D3-4BCF-B397-6C0E88B85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6C560-B2B2-44F2-BE9E-A2255CFB9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6A246-BAD5-4B05-9C4F-86A03FAA6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8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3BD05-2FE1-4C2E-B69A-87ABB4069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C8517-A499-4DC8-A463-CBB30DC0B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96448-9740-4FE7-9857-0A97B4F69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57114-A45E-4E6E-9B12-0C43D2CDC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03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548D59-BEE9-4A6C-A31F-7CFBCE55B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1C402D-9BD7-4070-A78E-41FB760D5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760E86-44B7-4F09-B6C4-78860AE96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B607B-E2D7-47E4-845A-0F49E30C4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1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C25F90-6F33-4B85-8FB7-E53468300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177691-B7AF-47C7-8546-C8601B6CA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F2A529-8DE8-404E-BAC4-0BCAFFC9B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C49C9-3ED0-496A-97CD-EDFAD6334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57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A7088D-F948-4101-B867-9094F01EA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99403D-CB64-4C45-A931-E474962E5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C046C0-B5BC-4E86-8D27-5EF0C8729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8FC22-9381-4D1D-B327-9D66B19EF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A8BA0-9715-4DFB-BB70-8602F1154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21C29-81F5-481C-BCF9-6FFA7A459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EA34C-FA91-40D0-8DF7-A24AE6A8D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DC574-9B5E-473D-B584-EB8A20278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9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3D471-7CAC-41F2-A66E-E1D4507F8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921-951A-47F8-A874-20560FB81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86C08-F9F3-4934-9CDA-751990667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FF168-8E20-45D3-960F-42A5AEC6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2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C5ABB3-2702-48D8-A708-D0FD581AF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54031B-154C-4ACF-949C-D82BBA0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A48D5D-1829-4B96-9D42-ED19B0D2B4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349A00-1CBD-4A1A-B174-0E81A0BFE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AE6F50-542F-4D54-9808-94203DA888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B30527F-F431-4F49-BBFF-28F2E1B28C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9D35B9-5288-12DE-02CC-5159230E4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561C8-80CB-0458-A60B-8AC24A6BDCD9}"/>
              </a:ext>
            </a:extLst>
          </p:cNvPr>
          <p:cNvSpPr txBox="1"/>
          <p:nvPr/>
        </p:nvSpPr>
        <p:spPr>
          <a:xfrm>
            <a:off x="1763688" y="87372"/>
            <a:ext cx="568863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TRÒ CHƠI : “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Ô </a:t>
            </a:r>
            <a:r>
              <a:rPr lang="en-US" sz="1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cửa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1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bí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1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mật</a:t>
            </a:r>
            <a:r>
              <a:rPr kumimoji="0" lang="vi-V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”.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a. Mục đích: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 triển ngôn ngữ cho trẻ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khi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đọc tên bài thơ,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tên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câu chuyện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qua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các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tranh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có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nội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 dung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bài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thơ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câu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chuyện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Arial"/>
              </a:rPr>
              <a:t>.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Rèn luyện trẻ kỹ năng ghi nhớ. Kỹ năng sử dụng chuột </a:t>
            </a: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 triển ngôn ngữ mạch lạc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trẻ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khi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đọc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nhắc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lời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thoại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câu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chuyện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, khả năng tư duy của trẻ.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b. Chuẩn bị: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- Không gian chơi rộng rãi, thoáng mát.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- Trẻ có tâm thế thoải mái.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- Máy vi tính, ti vi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c. Tiến hành: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- Cô giới thiệu cách chơi, luật chơi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+ Cách chơi: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 Trẻ lên chọn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ô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cửa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mà trẻ thích, khi ấn chọn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vào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ô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cửa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nào sẽ hiện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1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phần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của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bức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tranh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,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tranh có nội dung về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bài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hoặc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câu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chuyện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trẻ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đã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học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.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Nhiệm vụ của các con đoán tên bài thơ hoặc câu chuyện đã được học có nội dung theo tranh.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Sau đó cả lớp cùng đọc bài thơ, hoặc nhắc 1 số lời thoại đơn giản trong câu chuyện đó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.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+ Luật chơi: 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Bạn nào trả lời sai sẽ phải nhảy lò cò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Cô tổ chức cho trẻ chơi 2 - 3 lần, nhận xét động viên trẻ.</a:t>
            </a: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                                         GV: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Hoàng Thị Thu</a:t>
            </a: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9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9144-6FAB-E8A0-F097-FBAAA19DE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6EA4C-AE4F-B69F-018A-FF7A4CFA7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82930-227B-665C-21B7-3E0EB5E30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8AE1CD-D874-CFC9-2480-E8459B161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86111"/>
              </p:ext>
            </p:extLst>
          </p:nvPr>
        </p:nvGraphicFramePr>
        <p:xfrm>
          <a:off x="2843808" y="1397000"/>
          <a:ext cx="432048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731245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5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endParaRPr lang="en-US" sz="5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3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19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450AB-4A96-875F-2618-38B4F368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992888" cy="5688632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DE7E3708-A983-4157-B755-76CA6DB7B24D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5973283" y="2794958"/>
            <a:ext cx="2812899" cy="362943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6D9F091-7D67-4054-BC5C-07D59AE28DF2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472141" y="369475"/>
            <a:ext cx="4069556" cy="3133054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3494913-3A68-4A0A-9F99-9E1C8EC8A681}"/>
              </a:ext>
            </a:extLst>
          </p:cNvPr>
          <p:cNvSpPr>
            <a:spLocks noChangeArrowheads="1"/>
          </p:cNvSpPr>
          <p:nvPr/>
        </p:nvSpPr>
        <p:spPr bwMode="auto">
          <a:xfrm rot="-1034993">
            <a:off x="4730932" y="514612"/>
            <a:ext cx="3903491" cy="285273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0C3E605-62EF-4013-8EDD-D208AFF32AE8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382512" y="3103138"/>
            <a:ext cx="3512561" cy="351008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pic>
        <p:nvPicPr>
          <p:cNvPr id="20" name="Picture 14" descr="interrogacao">
            <a:extLst>
              <a:ext uri="{FF2B5EF4-FFF2-40B4-BE49-F238E27FC236}">
                <a16:creationId xmlns:a16="http://schemas.microsoft.com/office/drawing/2014/main" id="{CCEB930C-FDCA-4A52-8C5F-3AA335AE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66402"/>
            <a:ext cx="3240360" cy="40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196A49-5735-8278-F156-646FB2347CB1}"/>
              </a:ext>
            </a:extLst>
          </p:cNvPr>
          <p:cNvSpPr txBox="1"/>
          <p:nvPr/>
        </p:nvSpPr>
        <p:spPr>
          <a:xfrm>
            <a:off x="9144000" y="5598890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Giúp bà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83212 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6D26FF-D346-8E6B-67F1-AD174634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3" y="404664"/>
            <a:ext cx="8039477" cy="5904656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0B7FD975-A069-47DF-A21F-045B1BE69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59" y="327738"/>
            <a:ext cx="4070930" cy="238118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026B4C1-C5EE-4626-8A84-04516316F75B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681627" y="357890"/>
            <a:ext cx="4204873" cy="286722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1611CF8-3C9D-48C6-8B0C-1CA215340E53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84426" y="2318152"/>
            <a:ext cx="3873635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95CE4D8-A740-4358-9D9E-DADC0FD6A64C}"/>
              </a:ext>
            </a:extLst>
          </p:cNvPr>
          <p:cNvSpPr>
            <a:spLocks noChangeArrowheads="1"/>
          </p:cNvSpPr>
          <p:nvPr/>
        </p:nvSpPr>
        <p:spPr bwMode="auto">
          <a:xfrm rot="20732368">
            <a:off x="483188" y="4054546"/>
            <a:ext cx="3159268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639C9E2-0803-4CA4-9FAA-97E2FE7A83C2}"/>
              </a:ext>
            </a:extLst>
          </p:cNvPr>
          <p:cNvSpPr>
            <a:spLocks noChangeArrowheads="1"/>
          </p:cNvSpPr>
          <p:nvPr/>
        </p:nvSpPr>
        <p:spPr bwMode="auto">
          <a:xfrm rot="-1034993">
            <a:off x="5113081" y="2101849"/>
            <a:ext cx="3438484" cy="2654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92BB9488-3DD5-4695-95FD-D53A0E25ED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18729" y="3399993"/>
            <a:ext cx="2106612" cy="4000071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pic>
        <p:nvPicPr>
          <p:cNvPr id="20" name="Picture 14" descr="interrogacao">
            <a:extLst>
              <a:ext uri="{FF2B5EF4-FFF2-40B4-BE49-F238E27FC236}">
                <a16:creationId xmlns:a16="http://schemas.microsoft.com/office/drawing/2014/main" id="{ABDF658C-8D44-4C5E-AA8C-E3B4150F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2" y="2965364"/>
            <a:ext cx="1981200" cy="33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D7471-8A43-CE36-3A9E-490651064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6" y="222962"/>
            <a:ext cx="8508437" cy="6381328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4921C99B-C00B-4040-96A6-CC44C34D123F}"/>
              </a:ext>
            </a:extLst>
          </p:cNvPr>
          <p:cNvSpPr>
            <a:spLocks noChangeArrowheads="1"/>
          </p:cNvSpPr>
          <p:nvPr/>
        </p:nvSpPr>
        <p:spPr bwMode="auto">
          <a:xfrm rot="330983">
            <a:off x="4266445" y="214425"/>
            <a:ext cx="4483013" cy="2652406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CD18301-C90B-4756-B384-BB69D596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5" y="65137"/>
            <a:ext cx="4287769" cy="249720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F13E842-AF31-40A1-8E83-5ED719283676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188315" y="2542378"/>
            <a:ext cx="4754369" cy="21474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2983FD9-9EE6-4B7A-935C-5D14E08956A1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179356" y="2037337"/>
            <a:ext cx="3855885" cy="2551953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56E1983-9F0E-4028-B78F-C2B053E1715E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071278" y="4400811"/>
            <a:ext cx="4030074" cy="237960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E361031-3ECA-4D7B-A604-8E48FBCD1401}"/>
              </a:ext>
            </a:extLst>
          </p:cNvPr>
          <p:cNvSpPr>
            <a:spLocks noChangeArrowheads="1"/>
          </p:cNvSpPr>
          <p:nvPr/>
        </p:nvSpPr>
        <p:spPr bwMode="auto">
          <a:xfrm rot="-1034993">
            <a:off x="158870" y="3719741"/>
            <a:ext cx="3508646" cy="3159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pic>
        <p:nvPicPr>
          <p:cNvPr id="22" name="Picture 14" descr="interrogacao">
            <a:extLst>
              <a:ext uri="{FF2B5EF4-FFF2-40B4-BE49-F238E27FC236}">
                <a16:creationId xmlns:a16="http://schemas.microsoft.com/office/drawing/2014/main" id="{B87FE1A9-88CB-49C1-B2B9-9DA949CE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01901"/>
            <a:ext cx="2808312" cy="380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81332-DDE0-4B9D-0E3B-F041B6F8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66682"/>
            <a:ext cx="7560840" cy="5518766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09892D9D-E6F9-4799-AD33-8A001D58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32" y="332656"/>
            <a:ext cx="4165768" cy="273630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45626D5-9671-4D52-8098-D778D6746C09}"/>
              </a:ext>
            </a:extLst>
          </p:cNvPr>
          <p:cNvSpPr>
            <a:spLocks noChangeArrowheads="1"/>
          </p:cNvSpPr>
          <p:nvPr/>
        </p:nvSpPr>
        <p:spPr bwMode="auto">
          <a:xfrm rot="20598194">
            <a:off x="4290314" y="415286"/>
            <a:ext cx="3883009" cy="261905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FE27485-C979-40C3-970B-4191CF9C4CC3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138284" y="2598007"/>
            <a:ext cx="4033102" cy="3264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4E865E4-775C-4A93-BC31-22D2A318B4EC}"/>
              </a:ext>
            </a:extLst>
          </p:cNvPr>
          <p:cNvSpPr>
            <a:spLocks noChangeArrowheads="1"/>
          </p:cNvSpPr>
          <p:nvPr/>
        </p:nvSpPr>
        <p:spPr bwMode="auto">
          <a:xfrm rot="-1034993">
            <a:off x="703894" y="2653689"/>
            <a:ext cx="3813156" cy="31231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pic>
        <p:nvPicPr>
          <p:cNvPr id="17" name="Picture 14" descr="interrogacao">
            <a:extLst>
              <a:ext uri="{FF2B5EF4-FFF2-40B4-BE49-F238E27FC236}">
                <a16:creationId xmlns:a16="http://schemas.microsoft.com/office/drawing/2014/main" id="{D995E477-9B98-4456-BB9A-6B2E76748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64" y="2006938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Jussana Maria Fahel Guimaraes Nery</dc:creator>
  <cp:lastModifiedBy>THU</cp:lastModifiedBy>
  <cp:revision>28</cp:revision>
  <dcterms:created xsi:type="dcterms:W3CDTF">2008-07-02T18:44:21Z</dcterms:created>
  <dcterms:modified xsi:type="dcterms:W3CDTF">2025-03-20T20:14:12Z</dcterms:modified>
</cp:coreProperties>
</file>