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3" r:id="rId2"/>
    <p:sldId id="292" r:id="rId3"/>
    <p:sldId id="266" r:id="rId4"/>
    <p:sldId id="269" r:id="rId5"/>
    <p:sldId id="283" r:id="rId6"/>
    <p:sldId id="287" r:id="rId7"/>
    <p:sldId id="271" r:id="rId8"/>
    <p:sldId id="268" r:id="rId9"/>
    <p:sldId id="28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49" d="100"/>
          <a:sy n="49" d="100"/>
        </p:scale>
        <p:origin x="98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774D76-CE67-480B-8CEB-6CA6D67AA68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385505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774D76-CE67-480B-8CEB-6CA6D67AA68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27330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774D76-CE67-480B-8CEB-6CA6D67AA68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206307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774D76-CE67-480B-8CEB-6CA6D67AA68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156176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774D76-CE67-480B-8CEB-6CA6D67AA68C}"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38449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774D76-CE67-480B-8CEB-6CA6D67AA68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369745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774D76-CE67-480B-8CEB-6CA6D67AA68C}"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267147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774D76-CE67-480B-8CEB-6CA6D67AA68C}"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278550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74D76-CE67-480B-8CEB-6CA6D67AA68C}"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396843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774D76-CE67-480B-8CEB-6CA6D67AA68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137277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774D76-CE67-480B-8CEB-6CA6D67AA68C}"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E36050-B62D-4A9D-BFA6-D528D7451E78}" type="slidenum">
              <a:rPr lang="en-US" smtClean="0"/>
              <a:t>‹#›</a:t>
            </a:fld>
            <a:endParaRPr lang="en-US"/>
          </a:p>
        </p:txBody>
      </p:sp>
    </p:spTree>
    <p:extLst>
      <p:ext uri="{BB962C8B-B14F-4D97-AF65-F5344CB8AC3E}">
        <p14:creationId xmlns:p14="http://schemas.microsoft.com/office/powerpoint/2010/main" val="220592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74D76-CE67-480B-8CEB-6CA6D67AA68C}"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36050-B62D-4A9D-BFA6-D528D7451E78}" type="slidenum">
              <a:rPr lang="en-US" smtClean="0"/>
              <a:t>‹#›</a:t>
            </a:fld>
            <a:endParaRPr lang="en-US"/>
          </a:p>
        </p:txBody>
      </p:sp>
    </p:spTree>
    <p:extLst>
      <p:ext uri="{BB962C8B-B14F-4D97-AF65-F5344CB8AC3E}">
        <p14:creationId xmlns:p14="http://schemas.microsoft.com/office/powerpoint/2010/main" val="157644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3.png"/><Relationship Id="rId3" Type="http://schemas.openxmlformats.org/officeDocument/2006/relationships/slideLayout" Target="../slideLayouts/slideLayout1.xml"/><Relationship Id="rId7" Type="http://schemas.microsoft.com/office/2007/relationships/hdphoto" Target="../media/hdphoto3.wdp"/><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4.png"/><Relationship Id="rId5" Type="http://schemas.openxmlformats.org/officeDocument/2006/relationships/image" Target="../media/image1.jp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slideLayout" Target="../slideLayouts/slideLayout1.xml"/><Relationship Id="rId7" Type="http://schemas.microsoft.com/office/2007/relationships/hdphoto" Target="../media/hdphoto4.wdp"/><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1.jp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7.png"/><Relationship Id="rId3" Type="http://schemas.openxmlformats.org/officeDocument/2006/relationships/slideLayout" Target="../slideLayouts/slideLayout1.xml"/><Relationship Id="rId7" Type="http://schemas.microsoft.com/office/2007/relationships/hdphoto" Target="../media/hdphoto5.wdp"/><Relationship Id="rId12" Type="http://schemas.openxmlformats.org/officeDocument/2006/relationships/image" Target="../media/image3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1.jpg"/><Relationship Id="rId10"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6.wdp"/><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slideLayout" Target="../slideLayouts/slideLayout1.xml"/><Relationship Id="rId7" Type="http://schemas.microsoft.com/office/2007/relationships/hdphoto" Target="../media/hdphoto7.wdp"/><Relationship Id="rId12" Type="http://schemas.openxmlformats.org/officeDocument/2006/relationships/image" Target="../media/image4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1.jpg"/><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EA5103-40A2-A49B-F2CA-05C9646F0B7E}"/>
              </a:ext>
            </a:extLst>
          </p:cNvPr>
          <p:cNvSpPr txBox="1"/>
          <p:nvPr/>
        </p:nvSpPr>
        <p:spPr>
          <a:xfrm>
            <a:off x="0" y="0"/>
            <a:ext cx="12192000" cy="6883936"/>
          </a:xfrm>
          <a:prstGeom prst="rect">
            <a:avLst/>
          </a:prstGeom>
          <a:noFill/>
        </p:spPr>
        <p:txBody>
          <a:bodyPr wrap="square" rtlCol="0">
            <a:spAutoFit/>
          </a:bodyPr>
          <a:lstStyle/>
          <a:p>
            <a:pPr algn="just">
              <a:spcAft>
                <a:spcPts val="750"/>
              </a:spcAft>
              <a:buNone/>
            </a:pPr>
            <a:r>
              <a:rPr lang="vi-VN" sz="2000" b="1" i="0" dirty="0">
                <a:solidFill>
                  <a:srgbClr val="3C3C3C"/>
                </a:solidFill>
                <a:effectLst/>
                <a:latin typeface="Times New Roman" panose="02020603050405020304" pitchFamily="18" charset="0"/>
              </a:rPr>
              <a:t>TRÒ CHƠI : “NHÌN </a:t>
            </a:r>
            <a:r>
              <a:rPr lang="vi-VN" sz="2000" b="1" dirty="0">
                <a:solidFill>
                  <a:srgbClr val="3C3C3C"/>
                </a:solidFill>
                <a:latin typeface="Times New Roman" panose="02020603050405020304" pitchFamily="18" charset="0"/>
              </a:rPr>
              <a:t>BÓNG </a:t>
            </a:r>
            <a:r>
              <a:rPr lang="vi-VN" sz="2000" b="1" i="0" dirty="0">
                <a:solidFill>
                  <a:srgbClr val="3C3C3C"/>
                </a:solidFill>
                <a:effectLst/>
                <a:latin typeface="Times New Roman" panose="02020603050405020304" pitchFamily="18" charset="0"/>
              </a:rPr>
              <a:t>ĐOÁN TÊN CON VẬT”.</a:t>
            </a:r>
            <a:endParaRPr lang="vi-VN" sz="2000" b="0" i="0" dirty="0">
              <a:solidFill>
                <a:srgbClr val="3C3C3C"/>
              </a:solidFill>
              <a:effectLst/>
              <a:latin typeface="Arial" panose="020B0604020202020204" pitchFamily="34" charset="0"/>
            </a:endParaRPr>
          </a:p>
          <a:p>
            <a:pPr algn="just">
              <a:spcAft>
                <a:spcPts val="750"/>
              </a:spcAft>
              <a:buNone/>
            </a:pPr>
            <a:r>
              <a:rPr lang="vi-VN" sz="2000" b="1" i="0" dirty="0">
                <a:solidFill>
                  <a:srgbClr val="333333"/>
                </a:solidFill>
                <a:effectLst/>
                <a:latin typeface="Times New Roman" panose="02020603050405020304" pitchFamily="18" charset="0"/>
              </a:rPr>
              <a:t>a. Mục đích:</a:t>
            </a:r>
            <a:endParaRPr lang="vi-VN" sz="2000" b="0" i="0" dirty="0">
              <a:solidFill>
                <a:srgbClr val="3C3C3C"/>
              </a:solidFill>
              <a:effectLst/>
              <a:latin typeface="Arial" panose="020B0604020202020204" pitchFamily="34" charset="0"/>
            </a:endParaRPr>
          </a:p>
          <a:p>
            <a:pPr algn="just">
              <a:spcAft>
                <a:spcPts val="750"/>
              </a:spcAft>
              <a:buNone/>
            </a:pPr>
            <a:r>
              <a:rPr lang="vi-VN" sz="2000" b="0" i="0" dirty="0">
                <a:solidFill>
                  <a:srgbClr val="333333"/>
                </a:solidFill>
                <a:effectLst/>
                <a:latin typeface="Times New Roman" panose="02020603050405020304" pitchFamily="18" charset="0"/>
              </a:rPr>
              <a:t>- Phát triển ngôn ngữ cho trẻ khi đọc tên và bắt chước tiếng kêu của con vật thông qua bóng của chúng.</a:t>
            </a:r>
            <a:endParaRPr lang="vi-VN" sz="2000" b="0" i="0" dirty="0">
              <a:solidFill>
                <a:srgbClr val="3C3C3C"/>
              </a:solidFill>
              <a:effectLst/>
              <a:latin typeface="Arial" panose="020B0604020202020204" pitchFamily="34" charset="0"/>
            </a:endParaRPr>
          </a:p>
          <a:p>
            <a:pPr algn="just">
              <a:spcAft>
                <a:spcPts val="750"/>
              </a:spcAft>
              <a:buNone/>
            </a:pPr>
            <a:r>
              <a:rPr lang="vi-VN" sz="2000" b="0" i="0" dirty="0">
                <a:solidFill>
                  <a:srgbClr val="333333"/>
                </a:solidFill>
                <a:effectLst/>
                <a:latin typeface="Times New Roman" panose="02020603050405020304" pitchFamily="18" charset="0"/>
              </a:rPr>
              <a:t>- Rèn luyện trẻ kỹ năng ghi nhớ.Kỹ năng sử dụng chuột khi chọn đáp án</a:t>
            </a:r>
            <a:endParaRPr lang="vi-VN" sz="2000" b="0" i="0" dirty="0">
              <a:solidFill>
                <a:srgbClr val="3C3C3C"/>
              </a:solidFill>
              <a:effectLst/>
              <a:latin typeface="Arial" panose="020B0604020202020204" pitchFamily="34" charset="0"/>
            </a:endParaRPr>
          </a:p>
          <a:p>
            <a:pPr algn="just">
              <a:spcAft>
                <a:spcPts val="750"/>
              </a:spcAft>
              <a:buNone/>
            </a:pPr>
            <a:r>
              <a:rPr lang="vi-VN" sz="2000" b="0" i="0" dirty="0">
                <a:solidFill>
                  <a:srgbClr val="333333"/>
                </a:solidFill>
                <a:effectLst/>
                <a:latin typeface="Times New Roman" panose="02020603050405020304" pitchFamily="18" charset="0"/>
              </a:rPr>
              <a:t>- Phát triển ngôn ngữ mạch lạc, khả năng tư duy của trẻ.</a:t>
            </a:r>
            <a:endParaRPr lang="vi-VN" sz="2000" b="0" i="0" dirty="0">
              <a:solidFill>
                <a:srgbClr val="3C3C3C"/>
              </a:solidFill>
              <a:effectLst/>
              <a:latin typeface="Arial" panose="020B0604020202020204" pitchFamily="34" charset="0"/>
            </a:endParaRPr>
          </a:p>
          <a:p>
            <a:pPr algn="just">
              <a:spcAft>
                <a:spcPts val="750"/>
              </a:spcAft>
              <a:buNone/>
            </a:pPr>
            <a:r>
              <a:rPr lang="vi-VN" sz="2000" b="1" i="0" dirty="0">
                <a:solidFill>
                  <a:srgbClr val="333333"/>
                </a:solidFill>
                <a:effectLst/>
                <a:latin typeface="Times New Roman" panose="02020603050405020304" pitchFamily="18" charset="0"/>
              </a:rPr>
              <a:t>b. Chuẩn bị:</a:t>
            </a:r>
            <a:endParaRPr lang="vi-VN" sz="2000" b="0" i="0" dirty="0">
              <a:solidFill>
                <a:srgbClr val="3C3C3C"/>
              </a:solidFill>
              <a:effectLst/>
              <a:latin typeface="Arial" panose="020B0604020202020204" pitchFamily="34" charset="0"/>
            </a:endParaRPr>
          </a:p>
          <a:p>
            <a:pPr algn="just">
              <a:spcAft>
                <a:spcPts val="750"/>
              </a:spcAft>
              <a:buNone/>
            </a:pPr>
            <a:r>
              <a:rPr lang="vi-VN" sz="2000" b="0" i="0" dirty="0">
                <a:solidFill>
                  <a:srgbClr val="333333"/>
                </a:solidFill>
                <a:effectLst/>
                <a:latin typeface="Times New Roman" panose="02020603050405020304" pitchFamily="18" charset="0"/>
              </a:rPr>
              <a:t>- Không gian chơi rộng rãi, thoáng mát.</a:t>
            </a:r>
            <a:endParaRPr lang="vi-VN" sz="2000" b="0" i="0" dirty="0">
              <a:solidFill>
                <a:srgbClr val="3C3C3C"/>
              </a:solidFill>
              <a:effectLst/>
              <a:latin typeface="Arial" panose="020B0604020202020204" pitchFamily="34" charset="0"/>
            </a:endParaRPr>
          </a:p>
          <a:p>
            <a:pPr algn="just">
              <a:spcAft>
                <a:spcPts val="750"/>
              </a:spcAft>
              <a:buNone/>
            </a:pPr>
            <a:r>
              <a:rPr lang="vi-VN" sz="2000" b="0" i="0" dirty="0">
                <a:solidFill>
                  <a:srgbClr val="333333"/>
                </a:solidFill>
                <a:effectLst/>
                <a:latin typeface="Times New Roman" panose="02020603050405020304" pitchFamily="18" charset="0"/>
              </a:rPr>
              <a:t>- Trẻ có tâm thế thoải mái.</a:t>
            </a:r>
            <a:endParaRPr lang="vi-VN" sz="2000" b="0" i="0" dirty="0">
              <a:solidFill>
                <a:srgbClr val="3C3C3C"/>
              </a:solidFill>
              <a:effectLst/>
              <a:latin typeface="Arial" panose="020B0604020202020204" pitchFamily="34" charset="0"/>
            </a:endParaRPr>
          </a:p>
          <a:p>
            <a:pPr algn="just">
              <a:spcAft>
                <a:spcPts val="750"/>
              </a:spcAft>
              <a:buNone/>
            </a:pPr>
            <a:r>
              <a:rPr lang="vi-VN" sz="2000" b="0" i="0" dirty="0">
                <a:solidFill>
                  <a:srgbClr val="333333"/>
                </a:solidFill>
                <a:effectLst/>
                <a:latin typeface="Times New Roman" panose="02020603050405020304" pitchFamily="18" charset="0"/>
              </a:rPr>
              <a:t>- Máy vi tính, ti vi</a:t>
            </a:r>
            <a:endParaRPr lang="vi-VN" sz="2000" b="0" i="0" dirty="0">
              <a:solidFill>
                <a:srgbClr val="3C3C3C"/>
              </a:solidFill>
              <a:effectLst/>
              <a:latin typeface="Arial" panose="020B0604020202020204" pitchFamily="34" charset="0"/>
            </a:endParaRPr>
          </a:p>
          <a:p>
            <a:pPr algn="just">
              <a:spcAft>
                <a:spcPts val="750"/>
              </a:spcAft>
              <a:buNone/>
            </a:pPr>
            <a:r>
              <a:rPr lang="vi-VN" sz="2000" b="1" i="0" dirty="0">
                <a:solidFill>
                  <a:srgbClr val="333333"/>
                </a:solidFill>
                <a:effectLst/>
                <a:latin typeface="Times New Roman" panose="02020603050405020304" pitchFamily="18" charset="0"/>
              </a:rPr>
              <a:t>c. Tiến hành:</a:t>
            </a:r>
            <a:endParaRPr lang="vi-VN" sz="2000" b="0" i="0" dirty="0">
              <a:solidFill>
                <a:srgbClr val="3C3C3C"/>
              </a:solidFill>
              <a:effectLst/>
              <a:latin typeface="Arial" panose="020B0604020202020204" pitchFamily="34" charset="0"/>
            </a:endParaRPr>
          </a:p>
          <a:p>
            <a:pPr algn="just">
              <a:spcAft>
                <a:spcPts val="750"/>
              </a:spcAft>
              <a:buNone/>
            </a:pPr>
            <a:r>
              <a:rPr lang="vi-VN" sz="2000" b="0" i="0" dirty="0">
                <a:solidFill>
                  <a:srgbClr val="3C3C3C"/>
                </a:solidFill>
                <a:effectLst/>
                <a:latin typeface="Times New Roman" panose="02020603050405020304" pitchFamily="18" charset="0"/>
              </a:rPr>
              <a:t>- Cô giới thiệu cách chơi, l</a:t>
            </a:r>
            <a:r>
              <a:rPr lang="vi-VN" sz="2000" b="0" i="0" dirty="0">
                <a:solidFill>
                  <a:srgbClr val="000000"/>
                </a:solidFill>
                <a:effectLst/>
                <a:latin typeface="Times New Roman" panose="02020603050405020304" pitchFamily="18" charset="0"/>
              </a:rPr>
              <a:t>uật chơi</a:t>
            </a:r>
            <a:r>
              <a:rPr lang="vi-VN" sz="2000" b="0" i="0" dirty="0">
                <a:solidFill>
                  <a:srgbClr val="000000"/>
                </a:solidFill>
                <a:effectLst/>
                <a:latin typeface="Arial" panose="020B0604020202020204" pitchFamily="34" charset="0"/>
              </a:rPr>
              <a:t>.</a:t>
            </a:r>
            <a:endParaRPr lang="vi-VN" sz="2000" b="0" i="0" dirty="0">
              <a:solidFill>
                <a:srgbClr val="3C3C3C"/>
              </a:solidFill>
              <a:effectLst/>
              <a:latin typeface="Arial" panose="020B0604020202020204" pitchFamily="34" charset="0"/>
            </a:endParaRPr>
          </a:p>
          <a:p>
            <a:pPr algn="just">
              <a:spcAft>
                <a:spcPts val="750"/>
              </a:spcAft>
              <a:buNone/>
            </a:pPr>
            <a:r>
              <a:rPr lang="vi-VN" sz="2000" b="1" i="0" dirty="0">
                <a:solidFill>
                  <a:srgbClr val="333333"/>
                </a:solidFill>
                <a:effectLst/>
                <a:latin typeface="Times New Roman" panose="02020603050405020304" pitchFamily="18" charset="0"/>
              </a:rPr>
              <a:t>+ Cách chơi:</a:t>
            </a:r>
            <a:r>
              <a:rPr lang="vi-VN" sz="2000" b="0" i="0" dirty="0">
                <a:solidFill>
                  <a:srgbClr val="333333"/>
                </a:solidFill>
                <a:effectLst/>
                <a:latin typeface="Times New Roman" panose="02020603050405020304" pitchFamily="18" charset="0"/>
              </a:rPr>
              <a:t> Cô chia lớp thành hai đội chơi, khi trên màn hình của cô xuất hiện bóng con vật  nào thì nhiệm vụ 2 đội phải quan sát và nhanh tay lắc chuông để giành quyền lên chọn đáp án đúng.Sau đó các thành viên đọc tên và bắt chước tiếng kêu của con vật đó. Đội nào trả lời đúng được nhiều đội đó giành chiến thắng</a:t>
            </a:r>
            <a:endParaRPr lang="vi-VN" sz="2000" b="0" i="0" dirty="0">
              <a:solidFill>
                <a:srgbClr val="3C3C3C"/>
              </a:solidFill>
              <a:effectLst/>
              <a:latin typeface="Arial" panose="020B0604020202020204" pitchFamily="34" charset="0"/>
            </a:endParaRPr>
          </a:p>
          <a:p>
            <a:pPr algn="just">
              <a:spcAft>
                <a:spcPts val="750"/>
              </a:spcAft>
              <a:buNone/>
            </a:pPr>
            <a:r>
              <a:rPr lang="vi-VN" sz="2000" b="1" i="0" dirty="0">
                <a:solidFill>
                  <a:srgbClr val="000000"/>
                </a:solidFill>
                <a:effectLst/>
                <a:latin typeface="Times New Roman" panose="02020603050405020304" pitchFamily="18" charset="0"/>
              </a:rPr>
              <a:t>+ Luật chơi: </a:t>
            </a:r>
            <a:r>
              <a:rPr lang="vi-VN" sz="2000" i="0" dirty="0">
                <a:solidFill>
                  <a:srgbClr val="000000"/>
                </a:solidFill>
                <a:effectLst/>
                <a:latin typeface="Times New Roman" panose="02020603050405020304" pitchFamily="18" charset="0"/>
              </a:rPr>
              <a:t>Đội nào chọn sai thì nhường quyền trả lời cho đội bạn.</a:t>
            </a:r>
            <a:endParaRPr lang="vi-VN" sz="2000" i="0" dirty="0">
              <a:solidFill>
                <a:srgbClr val="3C3C3C"/>
              </a:solidFill>
              <a:effectLst/>
              <a:latin typeface="Arial" panose="020B0604020202020204" pitchFamily="34" charset="0"/>
            </a:endParaRPr>
          </a:p>
          <a:p>
            <a:pPr marL="342900" indent="-342900" algn="just">
              <a:spcAft>
                <a:spcPts val="750"/>
              </a:spcAft>
              <a:buFontTx/>
              <a:buChar char="-"/>
            </a:pPr>
            <a:r>
              <a:rPr lang="vi-VN" sz="2000" b="0" i="0" dirty="0">
                <a:solidFill>
                  <a:srgbClr val="3C3C3C"/>
                </a:solidFill>
                <a:effectLst/>
                <a:latin typeface="Times New Roman" panose="02020603050405020304" pitchFamily="18" charset="0"/>
              </a:rPr>
              <a:t>Cô tổ chức cho trẻ chơi 2 - 3 lần, nhận xét động viên trẻ</a:t>
            </a:r>
            <a:r>
              <a:rPr lang="vi-VN" sz="2400" b="0" i="0" dirty="0">
                <a:solidFill>
                  <a:srgbClr val="3C3C3C"/>
                </a:solidFill>
                <a:effectLst/>
                <a:latin typeface="Times New Roman" panose="02020603050405020304" pitchFamily="18" charset="0"/>
              </a:rPr>
              <a:t>.</a:t>
            </a:r>
            <a:endParaRPr lang="en-US" sz="2400" b="0" i="0" dirty="0">
              <a:solidFill>
                <a:srgbClr val="3C3C3C"/>
              </a:solidFill>
              <a:effectLst/>
              <a:latin typeface="Times New Roman" panose="02020603050405020304" pitchFamily="18" charset="0"/>
            </a:endParaRPr>
          </a:p>
          <a:p>
            <a:pPr marL="342900" indent="-342900" algn="just">
              <a:spcAft>
                <a:spcPts val="750"/>
              </a:spcAft>
              <a:buFontTx/>
              <a:buChar char="-"/>
            </a:pPr>
            <a:r>
              <a:rPr lang="vi-VN" sz="2400" dirty="0">
                <a:solidFill>
                  <a:srgbClr val="3C3C3C"/>
                </a:solidFill>
                <a:latin typeface="Times New Roman" panose="02020603050405020304" pitchFamily="18" charset="0"/>
              </a:rPr>
              <a:t>                                                                                                     </a:t>
            </a:r>
            <a:r>
              <a:rPr lang="en-US" sz="2400" dirty="0">
                <a:solidFill>
                  <a:srgbClr val="3C3C3C"/>
                </a:solidFill>
                <a:latin typeface="Times New Roman" panose="02020603050405020304" pitchFamily="18" charset="0"/>
              </a:rPr>
              <a:t>GV” </a:t>
            </a:r>
            <a:r>
              <a:rPr lang="vi-VN" sz="2400" dirty="0">
                <a:solidFill>
                  <a:srgbClr val="3C3C3C"/>
                </a:solidFill>
                <a:latin typeface="Times New Roman" panose="02020603050405020304" pitchFamily="18" charset="0"/>
              </a:rPr>
              <a:t>Nguyễn Thị Hồng Mơ</a:t>
            </a:r>
            <a:endParaRPr lang="vi-VN" sz="2400" b="0" i="0" dirty="0">
              <a:solidFill>
                <a:srgbClr val="3C3C3C"/>
              </a:solidFill>
              <a:effectLst/>
              <a:latin typeface="Arial" panose="020B0604020202020204" pitchFamily="34" charset="0"/>
            </a:endParaRPr>
          </a:p>
        </p:txBody>
      </p:sp>
    </p:spTree>
    <p:extLst>
      <p:ext uri="{BB962C8B-B14F-4D97-AF65-F5344CB8AC3E}">
        <p14:creationId xmlns:p14="http://schemas.microsoft.com/office/powerpoint/2010/main" val="366481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1" name="Rectangle 40"/>
          <p:cNvSpPr/>
          <p:nvPr/>
        </p:nvSpPr>
        <p:spPr>
          <a:xfrm>
            <a:off x="0" y="2801867"/>
            <a:ext cx="12192000" cy="40561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5824" y="4716736"/>
            <a:ext cx="4766175" cy="2158463"/>
          </a:xfrm>
          <a:prstGeom prst="rect">
            <a:avLst/>
          </a:prstGeom>
        </p:spPr>
      </p:pic>
      <p:sp>
        <p:nvSpPr>
          <p:cNvPr id="42" name="Rectangle 41"/>
          <p:cNvSpPr/>
          <p:nvPr/>
        </p:nvSpPr>
        <p:spPr>
          <a:xfrm>
            <a:off x="0" y="-38649"/>
            <a:ext cx="12192000" cy="3992463"/>
          </a:xfrm>
          <a:custGeom>
            <a:avLst/>
            <a:gdLst>
              <a:gd name="connsiteX0" fmla="*/ 0 w 12192000"/>
              <a:gd name="connsiteY0" fmla="*/ 0 h 3732366"/>
              <a:gd name="connsiteX1" fmla="*/ 12192000 w 12192000"/>
              <a:gd name="connsiteY1" fmla="*/ 0 h 3732366"/>
              <a:gd name="connsiteX2" fmla="*/ 12192000 w 12192000"/>
              <a:gd name="connsiteY2" fmla="*/ 3732366 h 3732366"/>
              <a:gd name="connsiteX3" fmla="*/ 0 w 12192000"/>
              <a:gd name="connsiteY3" fmla="*/ 3732366 h 3732366"/>
              <a:gd name="connsiteX4" fmla="*/ 0 w 12192000"/>
              <a:gd name="connsiteY4" fmla="*/ 0 h 3732366"/>
              <a:gd name="connsiteX0" fmla="*/ 0 w 12192000"/>
              <a:gd name="connsiteY0" fmla="*/ 0 h 3732366"/>
              <a:gd name="connsiteX1" fmla="*/ 12192000 w 12192000"/>
              <a:gd name="connsiteY1" fmla="*/ 0 h 3732366"/>
              <a:gd name="connsiteX2" fmla="*/ 12192000 w 12192000"/>
              <a:gd name="connsiteY2" fmla="*/ 3732366 h 3732366"/>
              <a:gd name="connsiteX3" fmla="*/ 6014434 w 12192000"/>
              <a:gd name="connsiteY3" fmla="*/ 3284125 h 3732366"/>
              <a:gd name="connsiteX4" fmla="*/ 0 w 12192000"/>
              <a:gd name="connsiteY4" fmla="*/ 3732366 h 3732366"/>
              <a:gd name="connsiteX5" fmla="*/ 0 w 12192000"/>
              <a:gd name="connsiteY5" fmla="*/ 0 h 3732366"/>
              <a:gd name="connsiteX0" fmla="*/ 0 w 12192000"/>
              <a:gd name="connsiteY0" fmla="*/ 0 h 3992463"/>
              <a:gd name="connsiteX1" fmla="*/ 12192000 w 12192000"/>
              <a:gd name="connsiteY1" fmla="*/ 0 h 3992463"/>
              <a:gd name="connsiteX2" fmla="*/ 12192000 w 12192000"/>
              <a:gd name="connsiteY2" fmla="*/ 3732366 h 3992463"/>
              <a:gd name="connsiteX3" fmla="*/ 6014434 w 12192000"/>
              <a:gd name="connsiteY3" fmla="*/ 3284125 h 3992463"/>
              <a:gd name="connsiteX4" fmla="*/ 2936383 w 12192000"/>
              <a:gd name="connsiteY4" fmla="*/ 3992463 h 3992463"/>
              <a:gd name="connsiteX5" fmla="*/ 0 w 12192000"/>
              <a:gd name="connsiteY5" fmla="*/ 3732366 h 3992463"/>
              <a:gd name="connsiteX6" fmla="*/ 0 w 12192000"/>
              <a:gd name="connsiteY6" fmla="*/ 0 h 399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992463">
                <a:moveTo>
                  <a:pt x="0" y="0"/>
                </a:moveTo>
                <a:lnTo>
                  <a:pt x="12192000" y="0"/>
                </a:lnTo>
                <a:lnTo>
                  <a:pt x="12192000" y="3732366"/>
                </a:lnTo>
                <a:cubicBezTo>
                  <a:pt x="10107054" y="3728913"/>
                  <a:pt x="8099380" y="3287578"/>
                  <a:pt x="6014434" y="3284125"/>
                </a:cubicBezTo>
                <a:cubicBezTo>
                  <a:pt x="4954073" y="3361398"/>
                  <a:pt x="3996744" y="3915190"/>
                  <a:pt x="2936383" y="3992463"/>
                </a:cubicBezTo>
                <a:lnTo>
                  <a:pt x="0" y="3732366"/>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160" y="138937"/>
            <a:ext cx="4479843" cy="363728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124" y="2862823"/>
            <a:ext cx="1137322" cy="87824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0707" y="8784"/>
            <a:ext cx="1317362" cy="1029738"/>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4181" y="5014843"/>
            <a:ext cx="678594" cy="1024877"/>
          </a:xfrm>
          <a:prstGeom prst="rect">
            <a:avLst/>
          </a:prstGeom>
        </p:spPr>
      </p:pic>
      <p:sp>
        <p:nvSpPr>
          <p:cNvPr id="4" name="Rectangle 3"/>
          <p:cNvSpPr/>
          <p:nvPr/>
        </p:nvSpPr>
        <p:spPr>
          <a:xfrm>
            <a:off x="1908522" y="223362"/>
            <a:ext cx="7866834" cy="1862048"/>
          </a:xfrm>
          <a:prstGeom prst="rect">
            <a:avLst/>
          </a:prstGeom>
          <a:noFill/>
        </p:spPr>
        <p:txBody>
          <a:bodyPr wrap="none" lIns="91440" tIns="45720" rIns="91440" bIns="45720">
            <a:spAutoFit/>
          </a:bodyPr>
          <a:lstStyle/>
          <a:p>
            <a:pPr algn="ctr"/>
            <a:r>
              <a:rPr lang="en-US" sz="11500" b="1" dirty="0">
                <a:ln w="6600">
                  <a:solidFill>
                    <a:schemeClr val="accent2"/>
                  </a:solidFill>
                  <a:prstDash val="solid"/>
                </a:ln>
                <a:solidFill>
                  <a:srgbClr val="FFC000"/>
                </a:solidFill>
                <a:effectLst>
                  <a:outerShdw dist="38100" dir="2700000" algn="tl" rotWithShape="0">
                    <a:schemeClr val="accent2"/>
                  </a:outerShdw>
                </a:effectLst>
              </a:rPr>
              <a:t>Con </a:t>
            </a:r>
            <a:r>
              <a:rPr lang="en-US" sz="11500" b="1" dirty="0" err="1">
                <a:ln w="6600">
                  <a:solidFill>
                    <a:schemeClr val="accent2"/>
                  </a:solidFill>
                  <a:prstDash val="solid"/>
                </a:ln>
                <a:solidFill>
                  <a:srgbClr val="FFC000"/>
                </a:solidFill>
                <a:effectLst>
                  <a:outerShdw dist="38100" dir="2700000" algn="tl" rotWithShape="0">
                    <a:schemeClr val="accent2"/>
                  </a:outerShdw>
                </a:effectLst>
              </a:rPr>
              <a:t>gì</a:t>
            </a:r>
            <a:r>
              <a:rPr lang="en-US" sz="11500" b="1" dirty="0">
                <a:ln w="6600">
                  <a:solidFill>
                    <a:schemeClr val="accent2"/>
                  </a:solidFill>
                  <a:prstDash val="solid"/>
                </a:ln>
                <a:solidFill>
                  <a:srgbClr val="FFC000"/>
                </a:solidFill>
                <a:effectLst>
                  <a:outerShdw dist="38100" dir="2700000" algn="tl" rotWithShape="0">
                    <a:schemeClr val="accent2"/>
                  </a:outerShdw>
                </a:effectLst>
              </a:rPr>
              <a:t> </a:t>
            </a:r>
            <a:r>
              <a:rPr lang="en-US" sz="11500" b="1" dirty="0" err="1">
                <a:ln w="6600">
                  <a:solidFill>
                    <a:schemeClr val="accent2"/>
                  </a:solidFill>
                  <a:prstDash val="solid"/>
                </a:ln>
                <a:solidFill>
                  <a:srgbClr val="FFC000"/>
                </a:solidFill>
                <a:effectLst>
                  <a:outerShdw dist="38100" dir="2700000" algn="tl" rotWithShape="0">
                    <a:schemeClr val="accent2"/>
                  </a:outerShdw>
                </a:effectLst>
              </a:rPr>
              <a:t>đây</a:t>
            </a:r>
            <a:r>
              <a:rPr lang="en-US" sz="11500" b="1" dirty="0">
                <a:ln w="6600">
                  <a:solidFill>
                    <a:schemeClr val="accent2"/>
                  </a:solidFill>
                  <a:prstDash val="solid"/>
                </a:ln>
                <a:solidFill>
                  <a:srgbClr val="FFC000"/>
                </a:solidFill>
                <a:effectLst>
                  <a:outerShdw dist="38100" dir="2700000" algn="tl" rotWithShape="0">
                    <a:schemeClr val="accent2"/>
                  </a:outerShdw>
                </a:effectLst>
              </a:rPr>
              <a:t> ?</a:t>
            </a:r>
            <a:r>
              <a:rPr lang="en-US" sz="11500" b="1" dirty="0">
                <a:ln w="6600">
                  <a:solidFill>
                    <a:schemeClr val="accent2"/>
                  </a:solidFill>
                  <a:prstDash val="solid"/>
                </a:ln>
                <a:solidFill>
                  <a:srgbClr val="FFFFFF"/>
                </a:solidFill>
                <a:effectLst>
                  <a:outerShdw dist="38100" dir="2700000" algn="tl" rotWithShape="0">
                    <a:schemeClr val="accent2"/>
                  </a:outerShdw>
                </a:effectLst>
              </a:rPr>
              <a:t> </a:t>
            </a:r>
            <a:endParaRPr lang="en-US" sz="115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571880"/>
            <a:ext cx="2241436" cy="1185075"/>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6079" y="1317628"/>
            <a:ext cx="6096000" cy="304800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08692" y="3296040"/>
            <a:ext cx="2904421" cy="1953367"/>
          </a:xfrm>
          <a:prstGeom prst="rect">
            <a:avLst/>
          </a:prstGeom>
        </p:spPr>
      </p:pic>
      <p:pic>
        <p:nvPicPr>
          <p:cNvPr id="2" name="Picture 1">
            <a:extLst>
              <a:ext uri="{FF2B5EF4-FFF2-40B4-BE49-F238E27FC236}">
                <a16:creationId xmlns:a16="http://schemas.microsoft.com/office/drawing/2014/main" id="{3E9E6569-DDEF-7148-FCD9-688DD8731351}"/>
              </a:ext>
            </a:extLst>
          </p:cNvPr>
          <p:cNvPicPr>
            <a:picLocks noChangeAspect="1"/>
          </p:cNvPicPr>
          <p:nvPr/>
        </p:nvPicPr>
        <p:blipFill>
          <a:blip r:embed="rId11"/>
          <a:stretch>
            <a:fillRect/>
          </a:stretch>
        </p:blipFill>
        <p:spPr>
          <a:xfrm>
            <a:off x="486855" y="3167330"/>
            <a:ext cx="3296588" cy="2404550"/>
          </a:xfrm>
          <a:prstGeom prst="rect">
            <a:avLst/>
          </a:prstGeom>
        </p:spPr>
      </p:pic>
      <p:pic>
        <p:nvPicPr>
          <p:cNvPr id="3" name="Picture 2">
            <a:extLst>
              <a:ext uri="{FF2B5EF4-FFF2-40B4-BE49-F238E27FC236}">
                <a16:creationId xmlns:a16="http://schemas.microsoft.com/office/drawing/2014/main" id="{6B0DC319-1094-0182-CD71-B2238490AE4E}"/>
              </a:ext>
            </a:extLst>
          </p:cNvPr>
          <p:cNvPicPr>
            <a:picLocks noChangeAspect="1"/>
          </p:cNvPicPr>
          <p:nvPr/>
        </p:nvPicPr>
        <p:blipFill>
          <a:blip r:embed="rId12"/>
          <a:stretch>
            <a:fillRect/>
          </a:stretch>
        </p:blipFill>
        <p:spPr>
          <a:xfrm>
            <a:off x="2475569" y="1547572"/>
            <a:ext cx="3848778" cy="1728757"/>
          </a:xfrm>
          <a:prstGeom prst="rect">
            <a:avLst/>
          </a:prstGeom>
        </p:spPr>
      </p:pic>
      <p:pic>
        <p:nvPicPr>
          <p:cNvPr id="5" name="Picture 4">
            <a:extLst>
              <a:ext uri="{FF2B5EF4-FFF2-40B4-BE49-F238E27FC236}">
                <a16:creationId xmlns:a16="http://schemas.microsoft.com/office/drawing/2014/main" id="{9E327074-A9D4-8071-EA65-86A659F72D51}"/>
              </a:ext>
            </a:extLst>
          </p:cNvPr>
          <p:cNvPicPr>
            <a:picLocks noChangeAspect="1"/>
          </p:cNvPicPr>
          <p:nvPr/>
        </p:nvPicPr>
        <p:blipFill>
          <a:blip r:embed="rId13"/>
          <a:stretch>
            <a:fillRect/>
          </a:stretch>
        </p:blipFill>
        <p:spPr>
          <a:xfrm>
            <a:off x="4792081" y="4183758"/>
            <a:ext cx="3035079" cy="2610572"/>
          </a:xfrm>
          <a:prstGeom prst="rect">
            <a:avLst/>
          </a:prstGeom>
        </p:spPr>
      </p:pic>
      <p:pic>
        <p:nvPicPr>
          <p:cNvPr id="6" name="Picture 5">
            <a:extLst>
              <a:ext uri="{FF2B5EF4-FFF2-40B4-BE49-F238E27FC236}">
                <a16:creationId xmlns:a16="http://schemas.microsoft.com/office/drawing/2014/main" id="{3EB37119-2135-5537-DE96-40AE25C37B64}"/>
              </a:ext>
            </a:extLst>
          </p:cNvPr>
          <p:cNvPicPr>
            <a:picLocks noChangeAspect="1"/>
          </p:cNvPicPr>
          <p:nvPr/>
        </p:nvPicPr>
        <p:blipFill>
          <a:blip r:embed="rId14"/>
          <a:stretch>
            <a:fillRect/>
          </a:stretch>
        </p:blipFill>
        <p:spPr>
          <a:xfrm>
            <a:off x="8458567" y="4800137"/>
            <a:ext cx="1734207" cy="1577647"/>
          </a:xfrm>
          <a:prstGeom prst="rect">
            <a:avLst/>
          </a:prstGeom>
        </p:spPr>
      </p:pic>
    </p:spTree>
    <p:extLst>
      <p:ext uri="{BB962C8B-B14F-4D97-AF65-F5344CB8AC3E}">
        <p14:creationId xmlns:p14="http://schemas.microsoft.com/office/powerpoint/2010/main" val="218089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20732" y="617539"/>
            <a:ext cx="4681232" cy="3657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0732" y="617539"/>
            <a:ext cx="4681232" cy="3657600"/>
          </a:xfrm>
          <a:prstGeom prst="rect">
            <a:avLst/>
          </a:prstGeom>
        </p:spPr>
      </p:pic>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err="1">
                <a:solidFill>
                  <a:prstClr val="white"/>
                </a:solidFill>
              </a:rPr>
              <a:t>Gấu</a:t>
            </a:r>
            <a:r>
              <a:rPr lang="en-US" sz="3200" noProof="0" dirty="0">
                <a:solidFill>
                  <a:prstClr val="white"/>
                </a:solidFill>
              </a:rPr>
              <a:t> </a:t>
            </a:r>
            <a:r>
              <a:rPr lang="en-US" sz="3200" noProof="0" dirty="0" err="1">
                <a:solidFill>
                  <a:prstClr val="white"/>
                </a:solidFill>
              </a:rPr>
              <a:t>trúc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err="1">
                <a:solidFill>
                  <a:prstClr val="white"/>
                </a:solidFill>
              </a:rPr>
              <a:t>Hổ</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white"/>
                </a:solidFill>
              </a:rPr>
              <a:t>M</a:t>
            </a:r>
            <a:r>
              <a:rPr lang="en-US" sz="3200" noProof="0" dirty="0" err="1">
                <a:solidFill>
                  <a:prstClr val="white"/>
                </a:solidFill>
              </a:rPr>
              <a:t>èo</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thỏ</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Pentagon 20">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7030A0"/>
                </a:solidFill>
              </a:rPr>
              <a:t>Tiếp</a:t>
            </a:r>
            <a:endParaRPr lang="en-US" sz="3600" b="1" dirty="0">
              <a:solidFill>
                <a:srgbClr val="7030A0"/>
              </a:solidFill>
            </a:endParaRPr>
          </a:p>
        </p:txBody>
      </p:sp>
      <p:sp>
        <p:nvSpPr>
          <p:cNvPr id="22" name="Pentagon 21">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Quay </a:t>
            </a:r>
            <a:r>
              <a:rPr lang="en-US" sz="3600" b="1" dirty="0" err="1">
                <a:solidFill>
                  <a:srgbClr val="7030A0"/>
                </a:solidFill>
              </a:rPr>
              <a:t>lại</a:t>
            </a:r>
            <a:endParaRPr lang="en-US" sz="3600" b="1" dirty="0">
              <a:solidFill>
                <a:srgbClr val="7030A0"/>
              </a:solidFill>
            </a:endParaRPr>
          </a:p>
        </p:txBody>
      </p:sp>
      <p:pic>
        <p:nvPicPr>
          <p:cNvPr id="7" name="Picture 6">
            <a:extLst>
              <a:ext uri="{FF2B5EF4-FFF2-40B4-BE49-F238E27FC236}">
                <a16:creationId xmlns:a16="http://schemas.microsoft.com/office/drawing/2014/main" id="{FF33D10D-EAE9-2096-B725-CC15DF94D2F6}"/>
              </a:ext>
            </a:extLst>
          </p:cNvPr>
          <p:cNvPicPr>
            <a:picLocks noChangeAspect="1"/>
          </p:cNvPicPr>
          <p:nvPr/>
        </p:nvPicPr>
        <p:blipFill>
          <a:blip r:embed="rId7"/>
          <a:stretch>
            <a:fillRect/>
          </a:stretch>
        </p:blipFill>
        <p:spPr>
          <a:xfrm>
            <a:off x="9771613" y="4677327"/>
            <a:ext cx="1083200" cy="703565"/>
          </a:xfrm>
          <a:prstGeom prst="rect">
            <a:avLst/>
          </a:prstGeom>
        </p:spPr>
      </p:pic>
      <p:pic>
        <p:nvPicPr>
          <p:cNvPr id="8" name="Picture 7">
            <a:extLst>
              <a:ext uri="{FF2B5EF4-FFF2-40B4-BE49-F238E27FC236}">
                <a16:creationId xmlns:a16="http://schemas.microsoft.com/office/drawing/2014/main" id="{14D4418A-E094-3264-E466-64EA8D3D57A6}"/>
              </a:ext>
            </a:extLst>
          </p:cNvPr>
          <p:cNvPicPr>
            <a:picLocks noChangeAspect="1"/>
          </p:cNvPicPr>
          <p:nvPr/>
        </p:nvPicPr>
        <p:blipFill>
          <a:blip r:embed="rId8"/>
          <a:stretch>
            <a:fillRect/>
          </a:stretch>
        </p:blipFill>
        <p:spPr>
          <a:xfrm>
            <a:off x="4124692" y="4627894"/>
            <a:ext cx="1310055" cy="778290"/>
          </a:xfrm>
          <a:prstGeom prst="rect">
            <a:avLst/>
          </a:prstGeom>
        </p:spPr>
      </p:pic>
      <p:pic>
        <p:nvPicPr>
          <p:cNvPr id="10" name="Picture 9">
            <a:extLst>
              <a:ext uri="{FF2B5EF4-FFF2-40B4-BE49-F238E27FC236}">
                <a16:creationId xmlns:a16="http://schemas.microsoft.com/office/drawing/2014/main" id="{16EBD85A-D4C7-3E05-7E5B-35F646F10A53}"/>
              </a:ext>
            </a:extLst>
          </p:cNvPr>
          <p:cNvPicPr>
            <a:picLocks noChangeAspect="1"/>
          </p:cNvPicPr>
          <p:nvPr/>
        </p:nvPicPr>
        <p:blipFill>
          <a:blip r:embed="rId9"/>
          <a:stretch>
            <a:fillRect/>
          </a:stretch>
        </p:blipFill>
        <p:spPr>
          <a:xfrm>
            <a:off x="3736429" y="5665051"/>
            <a:ext cx="1795662" cy="919582"/>
          </a:xfrm>
          <a:prstGeom prst="rect">
            <a:avLst/>
          </a:prstGeom>
        </p:spPr>
      </p:pic>
      <p:pic>
        <p:nvPicPr>
          <p:cNvPr id="3" name="Picture 2">
            <a:extLst>
              <a:ext uri="{FF2B5EF4-FFF2-40B4-BE49-F238E27FC236}">
                <a16:creationId xmlns:a16="http://schemas.microsoft.com/office/drawing/2014/main" id="{992B9FC3-5058-529D-561E-D27A37D04807}"/>
              </a:ext>
            </a:extLst>
          </p:cNvPr>
          <p:cNvPicPr>
            <a:picLocks noChangeAspect="1"/>
          </p:cNvPicPr>
          <p:nvPr/>
        </p:nvPicPr>
        <p:blipFill>
          <a:blip r:embed="rId10"/>
          <a:stretch>
            <a:fillRect/>
          </a:stretch>
        </p:blipFill>
        <p:spPr>
          <a:xfrm>
            <a:off x="9771613" y="5575311"/>
            <a:ext cx="1119352" cy="1099061"/>
          </a:xfrm>
          <a:prstGeom prst="rect">
            <a:avLst/>
          </a:prstGeom>
        </p:spPr>
      </p:pic>
    </p:spTree>
    <p:extLst>
      <p:ext uri="{BB962C8B-B14F-4D97-AF65-F5344CB8AC3E}">
        <p14:creationId xmlns:p14="http://schemas.microsoft.com/office/powerpoint/2010/main" val="1868921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6"/>
                                        </p:tgtEl>
                                        <p:attrNameLst>
                                          <p:attrName>fillcolor</p:attrName>
                                        </p:attrNameLst>
                                      </p:cBhvr>
                                      <p:to>
                                        <a:srgbClr val="FF0000"/>
                                      </p:to>
                                    </p:animClr>
                                    <p:set>
                                      <p:cBhvr>
                                        <p:cTn id="32" dur="500" fill="hold"/>
                                        <p:tgtEl>
                                          <p:spTgt spid="16"/>
                                        </p:tgtEl>
                                        <p:attrNameLst>
                                          <p:attrName>fill.type</p:attrName>
                                        </p:attrNameLst>
                                      </p:cBhvr>
                                      <p:to>
                                        <p:strVal val="solid"/>
                                      </p:to>
                                    </p:set>
                                    <p:set>
                                      <p:cBhvr>
                                        <p:cTn id="33" dur="500" fill="hold"/>
                                        <p:tgtEl>
                                          <p:spTgt spid="16"/>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1022" y="775302"/>
            <a:ext cx="5313146" cy="3657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022" y="775302"/>
            <a:ext cx="5313146" cy="3657600"/>
          </a:xfrm>
          <a:prstGeom prst="rect">
            <a:avLst/>
          </a:prstGeom>
        </p:spPr>
      </p:pic>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dirty="0">
                <a:solidFill>
                  <a:prstClr val="white"/>
                </a:solidFill>
              </a:rPr>
              <a:t>H</a:t>
            </a:r>
            <a:r>
              <a:rPr lang="en-US" sz="3200" noProof="0" dirty="0">
                <a:solidFill>
                  <a:prstClr val="white"/>
                </a:solidFill>
              </a:rPr>
              <a:t>ổ</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Sư</a:t>
            </a:r>
            <a:r>
              <a:rPr lang="en-US" sz="3200" noProof="0" dirty="0">
                <a:solidFill>
                  <a:prstClr val="white"/>
                </a:solidFill>
              </a:rPr>
              <a:t> </a:t>
            </a:r>
            <a:r>
              <a:rPr lang="en-US" sz="3200" noProof="0" dirty="0" err="1">
                <a:solidFill>
                  <a:prstClr val="white"/>
                </a:solidFill>
              </a:rPr>
              <a:t>tử</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Chó</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Ngựa</a:t>
            </a:r>
            <a:r>
              <a:rPr lang="en-US" sz="3200" noProof="0" dirty="0">
                <a:solidFill>
                  <a:prstClr val="white"/>
                </a:solidFill>
              </a:rPr>
              <a:t> </a:t>
            </a:r>
            <a:r>
              <a:rPr lang="en-US" sz="3200" noProof="0" dirty="0" err="1">
                <a:solidFill>
                  <a:prstClr val="white"/>
                </a:solidFill>
              </a:rPr>
              <a:t>Vằn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Pentagon 20">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7030A0"/>
                </a:solidFill>
              </a:rPr>
              <a:t>Tiếp</a:t>
            </a:r>
            <a:endParaRPr lang="en-US" sz="3600" b="1" dirty="0">
              <a:solidFill>
                <a:srgbClr val="7030A0"/>
              </a:solidFill>
            </a:endParaRPr>
          </a:p>
        </p:txBody>
      </p:sp>
      <p:sp>
        <p:nvSpPr>
          <p:cNvPr id="22" name="Pentagon 21">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Quay </a:t>
            </a:r>
            <a:r>
              <a:rPr lang="en-US" sz="3600" b="1" dirty="0" err="1">
                <a:solidFill>
                  <a:srgbClr val="7030A0"/>
                </a:solidFill>
              </a:rPr>
              <a:t>lại</a:t>
            </a:r>
            <a:endParaRPr lang="en-US" sz="3600" b="1" dirty="0">
              <a:solidFill>
                <a:srgbClr val="7030A0"/>
              </a:solidFill>
            </a:endParaRPr>
          </a:p>
        </p:txBody>
      </p:sp>
      <p:pic>
        <p:nvPicPr>
          <p:cNvPr id="2" name="Picture 1">
            <a:extLst>
              <a:ext uri="{FF2B5EF4-FFF2-40B4-BE49-F238E27FC236}">
                <a16:creationId xmlns:a16="http://schemas.microsoft.com/office/drawing/2014/main" id="{4DD705E4-B181-657A-C3D6-25D4CCC70CCB}"/>
              </a:ext>
            </a:extLst>
          </p:cNvPr>
          <p:cNvPicPr>
            <a:picLocks noChangeAspect="1"/>
          </p:cNvPicPr>
          <p:nvPr/>
        </p:nvPicPr>
        <p:blipFill>
          <a:blip r:embed="rId7"/>
          <a:stretch>
            <a:fillRect/>
          </a:stretch>
        </p:blipFill>
        <p:spPr>
          <a:xfrm>
            <a:off x="4187940" y="4546423"/>
            <a:ext cx="983149" cy="941232"/>
          </a:xfrm>
          <a:prstGeom prst="rect">
            <a:avLst/>
          </a:prstGeom>
        </p:spPr>
      </p:pic>
      <p:pic>
        <p:nvPicPr>
          <p:cNvPr id="3" name="Picture 2">
            <a:extLst>
              <a:ext uri="{FF2B5EF4-FFF2-40B4-BE49-F238E27FC236}">
                <a16:creationId xmlns:a16="http://schemas.microsoft.com/office/drawing/2014/main" id="{B84AB0F4-419A-E2A9-A177-284E79CDB191}"/>
              </a:ext>
            </a:extLst>
          </p:cNvPr>
          <p:cNvPicPr>
            <a:picLocks noChangeAspect="1"/>
          </p:cNvPicPr>
          <p:nvPr/>
        </p:nvPicPr>
        <p:blipFill>
          <a:blip r:embed="rId8"/>
          <a:stretch>
            <a:fillRect/>
          </a:stretch>
        </p:blipFill>
        <p:spPr>
          <a:xfrm>
            <a:off x="4053453" y="5601176"/>
            <a:ext cx="1354119" cy="1054754"/>
          </a:xfrm>
          <a:prstGeom prst="rect">
            <a:avLst/>
          </a:prstGeom>
        </p:spPr>
      </p:pic>
      <p:pic>
        <p:nvPicPr>
          <p:cNvPr id="11" name="Picture 10">
            <a:extLst>
              <a:ext uri="{FF2B5EF4-FFF2-40B4-BE49-F238E27FC236}">
                <a16:creationId xmlns:a16="http://schemas.microsoft.com/office/drawing/2014/main" id="{89EE7AB3-E6B8-2339-537D-8EFC91E3299E}"/>
              </a:ext>
            </a:extLst>
          </p:cNvPr>
          <p:cNvPicPr>
            <a:picLocks noChangeAspect="1"/>
          </p:cNvPicPr>
          <p:nvPr/>
        </p:nvPicPr>
        <p:blipFill>
          <a:blip r:embed="rId9"/>
          <a:stretch>
            <a:fillRect/>
          </a:stretch>
        </p:blipFill>
        <p:spPr>
          <a:xfrm>
            <a:off x="10097676" y="5661287"/>
            <a:ext cx="1107092" cy="914400"/>
          </a:xfrm>
          <a:prstGeom prst="rect">
            <a:avLst/>
          </a:prstGeom>
        </p:spPr>
      </p:pic>
      <p:pic>
        <p:nvPicPr>
          <p:cNvPr id="13" name="Picture 12">
            <a:extLst>
              <a:ext uri="{FF2B5EF4-FFF2-40B4-BE49-F238E27FC236}">
                <a16:creationId xmlns:a16="http://schemas.microsoft.com/office/drawing/2014/main" id="{11D72074-2A02-DE50-37C1-548E22414B71}"/>
              </a:ext>
            </a:extLst>
          </p:cNvPr>
          <p:cNvPicPr>
            <a:picLocks noChangeAspect="1"/>
          </p:cNvPicPr>
          <p:nvPr/>
        </p:nvPicPr>
        <p:blipFill>
          <a:blip r:embed="rId10"/>
          <a:stretch>
            <a:fillRect/>
          </a:stretch>
        </p:blipFill>
        <p:spPr>
          <a:xfrm>
            <a:off x="9513735" y="4546423"/>
            <a:ext cx="1678581" cy="914400"/>
          </a:xfrm>
          <a:prstGeom prst="rect">
            <a:avLst/>
          </a:prstGeom>
        </p:spPr>
      </p:pic>
    </p:spTree>
    <p:extLst>
      <p:ext uri="{BB962C8B-B14F-4D97-AF65-F5344CB8AC3E}">
        <p14:creationId xmlns:p14="http://schemas.microsoft.com/office/powerpoint/2010/main" val="1623310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6"/>
                                        </p:tgtEl>
                                        <p:attrNameLst>
                                          <p:attrName>fillcolor</p:attrName>
                                        </p:attrNameLst>
                                      </p:cBhvr>
                                      <p:to>
                                        <a:srgbClr val="FF0000"/>
                                      </p:to>
                                    </p:animClr>
                                    <p:set>
                                      <p:cBhvr>
                                        <p:cTn id="32" dur="500" fill="hold"/>
                                        <p:tgtEl>
                                          <p:spTgt spid="16"/>
                                        </p:tgtEl>
                                        <p:attrNameLst>
                                          <p:attrName>fill.type</p:attrName>
                                        </p:attrNameLst>
                                      </p:cBhvr>
                                      <p:to>
                                        <p:strVal val="solid"/>
                                      </p:to>
                                    </p:set>
                                    <p:set>
                                      <p:cBhvr>
                                        <p:cTn id="33" dur="500" fill="hold"/>
                                        <p:tgtEl>
                                          <p:spTgt spid="16"/>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86180" y="1180437"/>
            <a:ext cx="3376246" cy="2847330"/>
          </a:xfrm>
          <a:prstGeom prst="rect">
            <a:avLst/>
          </a:prstGeom>
        </p:spPr>
      </p:pic>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noProof="0" dirty="0">
                <a:solidFill>
                  <a:prstClr val="white"/>
                </a:solidFill>
              </a:rPr>
              <a:t>Con </a:t>
            </a:r>
            <a:r>
              <a:rPr lang="en-US" sz="3200" noProof="0" dirty="0" err="1">
                <a:solidFill>
                  <a:prstClr val="white"/>
                </a:solidFill>
              </a:rPr>
              <a:t>ngựa</a:t>
            </a:r>
            <a:r>
              <a:rPr lang="en-US" sz="3200" noProof="0" dirty="0">
                <a:solidFill>
                  <a:prstClr val="white"/>
                </a:solidFill>
              </a:rPr>
              <a:t> </a:t>
            </a:r>
            <a:r>
              <a:rPr lang="en-US" sz="3200" noProof="0" dirty="0" err="1">
                <a:solidFill>
                  <a:prstClr val="white"/>
                </a:solidFill>
              </a:rPr>
              <a:t>vằn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noProof="0" dirty="0">
                <a:solidFill>
                  <a:prstClr val="white"/>
                </a:solidFill>
              </a:rPr>
              <a:t>Con </a:t>
            </a:r>
            <a:r>
              <a:rPr lang="en-US" sz="3200" noProof="0" dirty="0" err="1">
                <a:solidFill>
                  <a:prstClr val="white"/>
                </a:solidFill>
              </a:rPr>
              <a:t>chuột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dirty="0">
                <a:solidFill>
                  <a:prstClr val="white"/>
                </a:solidFill>
              </a:rPr>
              <a:t>c</a:t>
            </a:r>
            <a:r>
              <a:rPr lang="en-US" sz="3200" noProof="0" dirty="0" err="1">
                <a:solidFill>
                  <a:prstClr val="white"/>
                </a:solidFill>
              </a:rPr>
              <a:t>ừu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noProof="0" dirty="0">
                <a:solidFill>
                  <a:prstClr val="white"/>
                </a:solidFill>
              </a:rPr>
              <a:t>Con </a:t>
            </a:r>
            <a:r>
              <a:rPr lang="en-US" sz="3200" noProof="0" dirty="0" err="1">
                <a:solidFill>
                  <a:prstClr val="white"/>
                </a:solidFill>
              </a:rPr>
              <a:t>lợn</a:t>
            </a:r>
            <a:r>
              <a:rPr lang="en-US" sz="3200" noProof="0" dirty="0">
                <a:solidFill>
                  <a:prstClr val="white"/>
                </a:solidFill>
              </a:rPr>
              <a:t>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180" y="1180437"/>
            <a:ext cx="3376246" cy="2847330"/>
          </a:xfrm>
          <a:prstGeom prst="rect">
            <a:avLst/>
          </a:prstGeom>
        </p:spPr>
      </p:pic>
      <p:pic>
        <p:nvPicPr>
          <p:cNvPr id="14" name="p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29732" y="-609600"/>
            <a:ext cx="609600" cy="609600"/>
          </a:xfrm>
          <a:prstGeom prst="rect">
            <a:avLst/>
          </a:prstGeom>
        </p:spPr>
      </p:pic>
      <p:sp>
        <p:nvSpPr>
          <p:cNvPr id="20" name="Pentagon 19">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rPr>
              <a:t>Tiếp</a:t>
            </a:r>
            <a:endParaRPr lang="en-US" sz="3600" b="1" dirty="0">
              <a:solidFill>
                <a:srgbClr val="7030A0"/>
              </a:solidFill>
            </a:endParaRPr>
          </a:p>
        </p:txBody>
      </p:sp>
      <p:sp>
        <p:nvSpPr>
          <p:cNvPr id="21" name="Pentagon 20">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rPr>
              <a:t>Quay lại</a:t>
            </a:r>
            <a:endParaRPr lang="en-US" sz="3600" b="1" dirty="0">
              <a:solidFill>
                <a:srgbClr val="7030A0"/>
              </a:solidFill>
            </a:endParaRPr>
          </a:p>
        </p:txBody>
      </p:sp>
      <p:pic>
        <p:nvPicPr>
          <p:cNvPr id="2" name="Picture 1">
            <a:extLst>
              <a:ext uri="{FF2B5EF4-FFF2-40B4-BE49-F238E27FC236}">
                <a16:creationId xmlns:a16="http://schemas.microsoft.com/office/drawing/2014/main" id="{F237A3AD-716E-C867-C4DC-605C3D1C881E}"/>
              </a:ext>
            </a:extLst>
          </p:cNvPr>
          <p:cNvPicPr>
            <a:picLocks noChangeAspect="1"/>
          </p:cNvPicPr>
          <p:nvPr/>
        </p:nvPicPr>
        <p:blipFill>
          <a:blip r:embed="rId10"/>
          <a:stretch>
            <a:fillRect/>
          </a:stretch>
        </p:blipFill>
        <p:spPr>
          <a:xfrm>
            <a:off x="9645445" y="5714698"/>
            <a:ext cx="1421948" cy="867936"/>
          </a:xfrm>
          <a:prstGeom prst="rect">
            <a:avLst/>
          </a:prstGeom>
        </p:spPr>
      </p:pic>
      <p:pic>
        <p:nvPicPr>
          <p:cNvPr id="3" name="Picture 2">
            <a:extLst>
              <a:ext uri="{FF2B5EF4-FFF2-40B4-BE49-F238E27FC236}">
                <a16:creationId xmlns:a16="http://schemas.microsoft.com/office/drawing/2014/main" id="{15944D3E-FDCE-DF2C-F956-A4EAB83601DE}"/>
              </a:ext>
            </a:extLst>
          </p:cNvPr>
          <p:cNvPicPr>
            <a:picLocks noChangeAspect="1"/>
          </p:cNvPicPr>
          <p:nvPr/>
        </p:nvPicPr>
        <p:blipFill>
          <a:blip r:embed="rId11"/>
          <a:stretch>
            <a:fillRect/>
          </a:stretch>
        </p:blipFill>
        <p:spPr>
          <a:xfrm>
            <a:off x="3776450" y="5677563"/>
            <a:ext cx="2097853" cy="1019034"/>
          </a:xfrm>
          <a:prstGeom prst="rect">
            <a:avLst/>
          </a:prstGeom>
        </p:spPr>
      </p:pic>
      <p:pic>
        <p:nvPicPr>
          <p:cNvPr id="7" name="Picture 6">
            <a:extLst>
              <a:ext uri="{FF2B5EF4-FFF2-40B4-BE49-F238E27FC236}">
                <a16:creationId xmlns:a16="http://schemas.microsoft.com/office/drawing/2014/main" id="{09B7F3BB-1C2F-42DE-D10A-E8E213C5A083}"/>
              </a:ext>
            </a:extLst>
          </p:cNvPr>
          <p:cNvPicPr>
            <a:picLocks noChangeAspect="1"/>
          </p:cNvPicPr>
          <p:nvPr/>
        </p:nvPicPr>
        <p:blipFill>
          <a:blip r:embed="rId12"/>
          <a:stretch>
            <a:fillRect/>
          </a:stretch>
        </p:blipFill>
        <p:spPr>
          <a:xfrm>
            <a:off x="9618067" y="4546423"/>
            <a:ext cx="1476703" cy="1054753"/>
          </a:xfrm>
          <a:prstGeom prst="rect">
            <a:avLst/>
          </a:prstGeom>
        </p:spPr>
      </p:pic>
      <p:pic>
        <p:nvPicPr>
          <p:cNvPr id="11" name="Picture 10">
            <a:extLst>
              <a:ext uri="{FF2B5EF4-FFF2-40B4-BE49-F238E27FC236}">
                <a16:creationId xmlns:a16="http://schemas.microsoft.com/office/drawing/2014/main" id="{B0121D21-671A-1755-0CF4-FF27E07330B6}"/>
              </a:ext>
            </a:extLst>
          </p:cNvPr>
          <p:cNvPicPr>
            <a:picLocks noChangeAspect="1"/>
          </p:cNvPicPr>
          <p:nvPr/>
        </p:nvPicPr>
        <p:blipFill>
          <a:blip r:embed="rId13"/>
          <a:stretch>
            <a:fillRect/>
          </a:stretch>
        </p:blipFill>
        <p:spPr>
          <a:xfrm>
            <a:off x="4367048" y="4546423"/>
            <a:ext cx="1087821" cy="1039018"/>
          </a:xfrm>
          <a:prstGeom prst="rect">
            <a:avLst/>
          </a:prstGeom>
        </p:spPr>
      </p:pic>
    </p:spTree>
    <p:extLst>
      <p:ext uri="{BB962C8B-B14F-4D97-AF65-F5344CB8AC3E}">
        <p14:creationId xmlns:p14="http://schemas.microsoft.com/office/powerpoint/2010/main" val="1465034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00B05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 presetClass="mediacall" presetSubtype="0" fill="hold" nodeType="withEffect">
                                  <p:stCondLst>
                                    <p:cond delay="0"/>
                                  </p:stCondLst>
                                  <p:childTnLst>
                                    <p:cmd type="call" cmd="playFrom(0.0)">
                                      <p:cBhvr>
                                        <p:cTn id="35" dur="1253" fill="hold"/>
                                        <p:tgtEl>
                                          <p:spTgt spid="14"/>
                                        </p:tgtEl>
                                      </p:cBhvr>
                                    </p:cmd>
                                  </p:child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69846" y="442370"/>
            <a:ext cx="3438144" cy="3929307"/>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9846" y="442370"/>
            <a:ext cx="3438144" cy="3929307"/>
          </a:xfrm>
          <a:prstGeom prst="rect">
            <a:avLst/>
          </a:prstGeom>
        </p:spPr>
      </p:pic>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err="1">
                <a:solidFill>
                  <a:prstClr val="white"/>
                </a:solidFill>
              </a:rPr>
              <a:t>Gà</a:t>
            </a:r>
            <a:r>
              <a:rPr lang="en-US" sz="3200" noProof="0" dirty="0">
                <a:solidFill>
                  <a:prstClr val="white"/>
                </a:solidFill>
              </a:rPr>
              <a:t> </a:t>
            </a:r>
            <a:r>
              <a:rPr lang="en-US" sz="3200" noProof="0" dirty="0" err="1">
                <a:solidFill>
                  <a:prstClr val="white"/>
                </a:solidFill>
              </a:rPr>
              <a:t>trống</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Con </a:t>
            </a:r>
            <a:r>
              <a:rPr lang="en-US" sz="3200" dirty="0" err="1">
                <a:solidFill>
                  <a:prstClr val="white"/>
                </a:solidFill>
                <a:latin typeface="Calibri" panose="020F0502020204030204"/>
              </a:rPr>
              <a:t>vịt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prstClr val="white"/>
                </a:solidFill>
                <a:latin typeface="Calibri" panose="020F0502020204030204"/>
              </a:rPr>
              <a:t>Con chó</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Con </a:t>
            </a:r>
            <a:r>
              <a:rPr lang="en-US" sz="3200" dirty="0" err="1">
                <a:solidFill>
                  <a:prstClr val="white"/>
                </a:solidFill>
                <a:latin typeface="Calibri" panose="020F0502020204030204"/>
              </a:rPr>
              <a:t>lợn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roos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 y="-609600"/>
            <a:ext cx="609600" cy="609600"/>
          </a:xfrm>
          <a:prstGeom prst="rect">
            <a:avLst/>
          </a:prstGeom>
        </p:spPr>
      </p:pic>
      <p:sp>
        <p:nvSpPr>
          <p:cNvPr id="19" name="Pentagon 18">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rPr>
              <a:t>Tiếp</a:t>
            </a:r>
            <a:endParaRPr lang="en-US" sz="3600" b="1" dirty="0">
              <a:solidFill>
                <a:srgbClr val="7030A0"/>
              </a:solidFill>
            </a:endParaRPr>
          </a:p>
        </p:txBody>
      </p:sp>
      <p:sp>
        <p:nvSpPr>
          <p:cNvPr id="20" name="Pentagon 19">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Quay </a:t>
            </a:r>
            <a:r>
              <a:rPr lang="vi-VN" sz="3600" b="1" dirty="0">
                <a:solidFill>
                  <a:srgbClr val="7030A0"/>
                </a:solidFill>
              </a:rPr>
              <a:t>lại</a:t>
            </a:r>
            <a:endParaRPr lang="en-US" sz="3600" b="1" dirty="0">
              <a:solidFill>
                <a:srgbClr val="7030A0"/>
              </a:solidFill>
            </a:endParaRPr>
          </a:p>
        </p:txBody>
      </p:sp>
      <p:pic>
        <p:nvPicPr>
          <p:cNvPr id="2" name="Picture 1">
            <a:extLst>
              <a:ext uri="{FF2B5EF4-FFF2-40B4-BE49-F238E27FC236}">
                <a16:creationId xmlns:a16="http://schemas.microsoft.com/office/drawing/2014/main" id="{9EBFBDDF-9F73-41D1-4662-794DE529DF6D}"/>
              </a:ext>
            </a:extLst>
          </p:cNvPr>
          <p:cNvPicPr>
            <a:picLocks noChangeAspect="1"/>
          </p:cNvPicPr>
          <p:nvPr/>
        </p:nvPicPr>
        <p:blipFill>
          <a:blip r:embed="rId10"/>
          <a:stretch>
            <a:fillRect/>
          </a:stretch>
        </p:blipFill>
        <p:spPr>
          <a:xfrm>
            <a:off x="4329482" y="4546423"/>
            <a:ext cx="967732" cy="941232"/>
          </a:xfrm>
          <a:prstGeom prst="rect">
            <a:avLst/>
          </a:prstGeom>
        </p:spPr>
      </p:pic>
      <p:pic>
        <p:nvPicPr>
          <p:cNvPr id="3" name="Picture 2">
            <a:extLst>
              <a:ext uri="{FF2B5EF4-FFF2-40B4-BE49-F238E27FC236}">
                <a16:creationId xmlns:a16="http://schemas.microsoft.com/office/drawing/2014/main" id="{F36862EF-F12C-CBFD-B8F5-1F282605621A}"/>
              </a:ext>
            </a:extLst>
          </p:cNvPr>
          <p:cNvPicPr>
            <a:picLocks noChangeAspect="1"/>
          </p:cNvPicPr>
          <p:nvPr/>
        </p:nvPicPr>
        <p:blipFill>
          <a:blip r:embed="rId11"/>
          <a:stretch>
            <a:fillRect/>
          </a:stretch>
        </p:blipFill>
        <p:spPr>
          <a:xfrm>
            <a:off x="9803479" y="4546423"/>
            <a:ext cx="1030313" cy="944962"/>
          </a:xfrm>
          <a:prstGeom prst="rect">
            <a:avLst/>
          </a:prstGeom>
        </p:spPr>
      </p:pic>
      <p:pic>
        <p:nvPicPr>
          <p:cNvPr id="11" name="Picture 10">
            <a:extLst>
              <a:ext uri="{FF2B5EF4-FFF2-40B4-BE49-F238E27FC236}">
                <a16:creationId xmlns:a16="http://schemas.microsoft.com/office/drawing/2014/main" id="{D9D8B436-F0D4-8896-C736-EA11F26761B2}"/>
              </a:ext>
            </a:extLst>
          </p:cNvPr>
          <p:cNvPicPr>
            <a:picLocks noChangeAspect="1"/>
          </p:cNvPicPr>
          <p:nvPr/>
        </p:nvPicPr>
        <p:blipFill>
          <a:blip r:embed="rId12"/>
          <a:stretch>
            <a:fillRect/>
          </a:stretch>
        </p:blipFill>
        <p:spPr>
          <a:xfrm>
            <a:off x="9592893" y="5662401"/>
            <a:ext cx="1426588" cy="871804"/>
          </a:xfrm>
          <a:prstGeom prst="rect">
            <a:avLst/>
          </a:prstGeom>
        </p:spPr>
      </p:pic>
      <p:pic>
        <p:nvPicPr>
          <p:cNvPr id="13" name="Picture 12">
            <a:extLst>
              <a:ext uri="{FF2B5EF4-FFF2-40B4-BE49-F238E27FC236}">
                <a16:creationId xmlns:a16="http://schemas.microsoft.com/office/drawing/2014/main" id="{A0E13022-71B1-0C7F-F9A7-8A271EE9C14B}"/>
              </a:ext>
            </a:extLst>
          </p:cNvPr>
          <p:cNvPicPr>
            <a:picLocks noChangeAspect="1"/>
          </p:cNvPicPr>
          <p:nvPr/>
        </p:nvPicPr>
        <p:blipFill>
          <a:blip r:embed="rId13"/>
          <a:stretch>
            <a:fillRect/>
          </a:stretch>
        </p:blipFill>
        <p:spPr>
          <a:xfrm>
            <a:off x="4117438" y="5511303"/>
            <a:ext cx="1353429" cy="1054699"/>
          </a:xfrm>
          <a:prstGeom prst="rect">
            <a:avLst/>
          </a:prstGeom>
        </p:spPr>
      </p:pic>
    </p:spTree>
    <p:extLst>
      <p:ext uri="{BB962C8B-B14F-4D97-AF65-F5344CB8AC3E}">
        <p14:creationId xmlns:p14="http://schemas.microsoft.com/office/powerpoint/2010/main" val="1163863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mediacall" presetSubtype="0" fill="hold" nodeType="withEffect">
                                  <p:stCondLst>
                                    <p:cond delay="0"/>
                                  </p:stCondLst>
                                  <p:childTnLst>
                                    <p:cmd type="call" cmd="playFrom(0.0)">
                                      <p:cBhvr>
                                        <p:cTn id="14" dur="1619" fill="hold"/>
                                        <p:tgtEl>
                                          <p:spTgt spid="8"/>
                                        </p:tgtEl>
                                      </p:cBhvr>
                                    </p:cmd>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500" fill="hold"/>
                                        <p:tgtEl>
                                          <p:spTgt spid="9"/>
                                        </p:tgtEl>
                                        <p:attrNameLst>
                                          <p:attrName>fillcolor</p:attrName>
                                        </p:attrNameLst>
                                      </p:cBhvr>
                                      <p:to>
                                        <a:srgbClr val="FF0000"/>
                                      </p:to>
                                    </p:animClr>
                                    <p:set>
                                      <p:cBhvr>
                                        <p:cTn id="20" dur="500" fill="hold"/>
                                        <p:tgtEl>
                                          <p:spTgt spid="9"/>
                                        </p:tgtEl>
                                        <p:attrNameLst>
                                          <p:attrName>fill.type</p:attrName>
                                        </p:attrNameLst>
                                      </p:cBhvr>
                                      <p:to>
                                        <p:strVal val="solid"/>
                                      </p:to>
                                    </p:set>
                                    <p:set>
                                      <p:cBhvr>
                                        <p:cTn id="21" dur="500" fill="hold"/>
                                        <p:tgtEl>
                                          <p:spTgt spid="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0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44883" y="661781"/>
            <a:ext cx="4096268" cy="36576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4883" y="661781"/>
            <a:ext cx="4096268" cy="3657600"/>
          </a:xfrm>
          <a:prstGeom prst="rect">
            <a:avLst/>
          </a:prstGeom>
        </p:spPr>
      </p:pic>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gấu</a:t>
            </a:r>
            <a:r>
              <a:rPr lang="en-US" sz="3200" noProof="0" dirty="0">
                <a:solidFill>
                  <a:prstClr val="white"/>
                </a:solidFill>
              </a:rPr>
              <a:t> </a:t>
            </a:r>
            <a:r>
              <a:rPr lang="en-US" sz="3200" noProof="0" dirty="0" err="1">
                <a:solidFill>
                  <a:prstClr val="white"/>
                </a:solidFill>
              </a:rPr>
              <a:t>trúc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Vịt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Chim </a:t>
            </a:r>
            <a:r>
              <a:rPr lang="en-US" sz="3200" noProof="0" dirty="0" err="1">
                <a:solidFill>
                  <a:prstClr val="white"/>
                </a:solidFill>
              </a:rPr>
              <a:t>bồ</a:t>
            </a:r>
            <a:r>
              <a:rPr lang="en-US" sz="3200" noProof="0" dirty="0">
                <a:solidFill>
                  <a:prstClr val="white"/>
                </a:solidFill>
              </a:rPr>
              <a:t> </a:t>
            </a:r>
            <a:r>
              <a:rPr lang="en-US" sz="3200" noProof="0" dirty="0" err="1">
                <a:solidFill>
                  <a:prstClr val="white"/>
                </a:solidFill>
              </a:rPr>
              <a:t>câu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white"/>
                </a:solidFill>
              </a:rPr>
              <a:t>Con </a:t>
            </a:r>
            <a:r>
              <a:rPr lang="en-US" sz="3200" dirty="0" err="1">
                <a:solidFill>
                  <a:prstClr val="white"/>
                </a:solidFill>
              </a:rPr>
              <a:t>Gà</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du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866" y="-609600"/>
            <a:ext cx="609600" cy="609600"/>
          </a:xfrm>
          <a:prstGeom prst="rect">
            <a:avLst/>
          </a:prstGeom>
        </p:spPr>
      </p:pic>
      <p:sp>
        <p:nvSpPr>
          <p:cNvPr id="21" name="Pentagon 20">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7030A0"/>
                </a:solidFill>
              </a:rPr>
              <a:t>Tiếp</a:t>
            </a:r>
            <a:endParaRPr lang="en-US" sz="5400" b="1" dirty="0">
              <a:solidFill>
                <a:srgbClr val="7030A0"/>
              </a:solidFill>
            </a:endParaRPr>
          </a:p>
        </p:txBody>
      </p:sp>
      <p:sp>
        <p:nvSpPr>
          <p:cNvPr id="22" name="Pentagon 21">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Quay </a:t>
            </a:r>
            <a:r>
              <a:rPr lang="en-US" sz="3600" b="1" dirty="0" err="1">
                <a:solidFill>
                  <a:srgbClr val="7030A0"/>
                </a:solidFill>
              </a:rPr>
              <a:t>lại</a:t>
            </a:r>
            <a:endParaRPr lang="en-US" sz="3600" b="1" dirty="0">
              <a:solidFill>
                <a:srgbClr val="7030A0"/>
              </a:solidFill>
            </a:endParaRPr>
          </a:p>
        </p:txBody>
      </p:sp>
      <p:pic>
        <p:nvPicPr>
          <p:cNvPr id="2" name="Picture 1">
            <a:extLst>
              <a:ext uri="{FF2B5EF4-FFF2-40B4-BE49-F238E27FC236}">
                <a16:creationId xmlns:a16="http://schemas.microsoft.com/office/drawing/2014/main" id="{74D59989-4945-BD5B-E1A7-58C7692A329B}"/>
              </a:ext>
            </a:extLst>
          </p:cNvPr>
          <p:cNvPicPr>
            <a:picLocks noChangeAspect="1"/>
          </p:cNvPicPr>
          <p:nvPr/>
        </p:nvPicPr>
        <p:blipFill>
          <a:blip r:embed="rId10"/>
          <a:stretch>
            <a:fillRect/>
          </a:stretch>
        </p:blipFill>
        <p:spPr>
          <a:xfrm>
            <a:off x="3595578" y="5487655"/>
            <a:ext cx="1989413" cy="1294336"/>
          </a:xfrm>
          <a:prstGeom prst="rect">
            <a:avLst/>
          </a:prstGeom>
        </p:spPr>
      </p:pic>
      <p:pic>
        <p:nvPicPr>
          <p:cNvPr id="3" name="Picture 2">
            <a:extLst>
              <a:ext uri="{FF2B5EF4-FFF2-40B4-BE49-F238E27FC236}">
                <a16:creationId xmlns:a16="http://schemas.microsoft.com/office/drawing/2014/main" id="{E782322D-A03E-D417-3A58-8FD9AF24E6BF}"/>
              </a:ext>
            </a:extLst>
          </p:cNvPr>
          <p:cNvPicPr>
            <a:picLocks noChangeAspect="1"/>
          </p:cNvPicPr>
          <p:nvPr/>
        </p:nvPicPr>
        <p:blipFill>
          <a:blip r:embed="rId11"/>
          <a:stretch>
            <a:fillRect/>
          </a:stretch>
        </p:blipFill>
        <p:spPr>
          <a:xfrm>
            <a:off x="9831648" y="5714697"/>
            <a:ext cx="1208212" cy="941232"/>
          </a:xfrm>
          <a:prstGeom prst="rect">
            <a:avLst/>
          </a:prstGeom>
        </p:spPr>
      </p:pic>
      <p:pic>
        <p:nvPicPr>
          <p:cNvPr id="11" name="Picture 10">
            <a:extLst>
              <a:ext uri="{FF2B5EF4-FFF2-40B4-BE49-F238E27FC236}">
                <a16:creationId xmlns:a16="http://schemas.microsoft.com/office/drawing/2014/main" id="{675133FC-8584-9C55-3242-F0E0C18471B7}"/>
              </a:ext>
            </a:extLst>
          </p:cNvPr>
          <p:cNvPicPr>
            <a:picLocks noChangeAspect="1"/>
          </p:cNvPicPr>
          <p:nvPr/>
        </p:nvPicPr>
        <p:blipFill>
          <a:blip r:embed="rId12"/>
          <a:stretch>
            <a:fillRect/>
          </a:stretch>
        </p:blipFill>
        <p:spPr>
          <a:xfrm>
            <a:off x="9645444" y="4659942"/>
            <a:ext cx="1027811" cy="941233"/>
          </a:xfrm>
          <a:prstGeom prst="rect">
            <a:avLst/>
          </a:prstGeom>
        </p:spPr>
      </p:pic>
      <p:pic>
        <p:nvPicPr>
          <p:cNvPr id="13" name="Picture 12">
            <a:extLst>
              <a:ext uri="{FF2B5EF4-FFF2-40B4-BE49-F238E27FC236}">
                <a16:creationId xmlns:a16="http://schemas.microsoft.com/office/drawing/2014/main" id="{4E2A159D-68D3-4CE4-169B-609DB19F8E3A}"/>
              </a:ext>
            </a:extLst>
          </p:cNvPr>
          <p:cNvPicPr>
            <a:picLocks noChangeAspect="1"/>
          </p:cNvPicPr>
          <p:nvPr/>
        </p:nvPicPr>
        <p:blipFill>
          <a:blip r:embed="rId13"/>
          <a:stretch>
            <a:fillRect/>
          </a:stretch>
        </p:blipFill>
        <p:spPr>
          <a:xfrm>
            <a:off x="4288221" y="4536846"/>
            <a:ext cx="1309222" cy="1064330"/>
          </a:xfrm>
          <a:prstGeom prst="rect">
            <a:avLst/>
          </a:prstGeom>
        </p:spPr>
      </p:pic>
    </p:spTree>
    <p:extLst>
      <p:ext uri="{BB962C8B-B14F-4D97-AF65-F5344CB8AC3E}">
        <p14:creationId xmlns:p14="http://schemas.microsoft.com/office/powerpoint/2010/main" val="18767628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00B05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 presetClass="mediacall" presetSubtype="0" fill="hold" nodeType="withEffect">
                                  <p:stCondLst>
                                    <p:cond delay="0"/>
                                  </p:stCondLst>
                                  <p:childTnLst>
                                    <p:cmd type="call" cmd="playFrom(0.0)">
                                      <p:cBhvr>
                                        <p:cTn id="21" dur="2194" fill="hold"/>
                                        <p:tgtEl>
                                          <p:spTgt spid="10"/>
                                        </p:tgtEl>
                                      </p:cBhvr>
                                    </p:cmd>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0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39333" y="617834"/>
            <a:ext cx="4793720" cy="3657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9332" y="617835"/>
            <a:ext cx="4793720" cy="3657600"/>
          </a:xfrm>
          <a:prstGeom prst="rect">
            <a:avLst/>
          </a:prstGeom>
        </p:spPr>
      </p:pic>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Bò</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Cừu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Calibri" panose="020F0502020204030204"/>
              </a:rPr>
              <a:t>Con Voi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noProof="0" dirty="0">
                <a:solidFill>
                  <a:prstClr val="white"/>
                </a:solidFill>
              </a:rPr>
              <a:t>Con </a:t>
            </a:r>
            <a:r>
              <a:rPr lang="en-US" sz="3200" noProof="0" dirty="0" err="1">
                <a:solidFill>
                  <a:prstClr val="white"/>
                </a:solidFill>
              </a:rPr>
              <a:t>Ngựa</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Pentagon 20">
            <a:hlinkClick r:id="" action="ppaction://hlinkshowjump?jump=nextslide"/>
          </p:cNvPr>
          <p:cNvSpPr/>
          <p:nvPr/>
        </p:nvSpPr>
        <p:spPr>
          <a:xfrm>
            <a:off x="959269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7030A0"/>
                </a:solidFill>
              </a:rPr>
              <a:t>Tiếp</a:t>
            </a:r>
            <a:endParaRPr lang="en-US" sz="3600" b="1" dirty="0">
              <a:solidFill>
                <a:srgbClr val="7030A0"/>
              </a:solidFill>
            </a:endParaRPr>
          </a:p>
        </p:txBody>
      </p:sp>
      <p:sp>
        <p:nvSpPr>
          <p:cNvPr id="22" name="Pentagon 21">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rPr>
              <a:t>Quay </a:t>
            </a:r>
            <a:r>
              <a:rPr lang="en-US" sz="3600" b="1" dirty="0" err="1">
                <a:solidFill>
                  <a:srgbClr val="7030A0"/>
                </a:solidFill>
              </a:rPr>
              <a:t>lại</a:t>
            </a:r>
            <a:endParaRPr lang="en-US" sz="3600" b="1" dirty="0">
              <a:solidFill>
                <a:srgbClr val="7030A0"/>
              </a:solidFill>
            </a:endParaRPr>
          </a:p>
        </p:txBody>
      </p:sp>
      <p:pic>
        <p:nvPicPr>
          <p:cNvPr id="2" name="Picture 1">
            <a:extLst>
              <a:ext uri="{FF2B5EF4-FFF2-40B4-BE49-F238E27FC236}">
                <a16:creationId xmlns:a16="http://schemas.microsoft.com/office/drawing/2014/main" id="{7C12AD46-E5AA-D376-8B7D-40338623250D}"/>
              </a:ext>
            </a:extLst>
          </p:cNvPr>
          <p:cNvPicPr>
            <a:picLocks noChangeAspect="1"/>
          </p:cNvPicPr>
          <p:nvPr/>
        </p:nvPicPr>
        <p:blipFill>
          <a:blip r:embed="rId7"/>
          <a:stretch>
            <a:fillRect/>
          </a:stretch>
        </p:blipFill>
        <p:spPr>
          <a:xfrm>
            <a:off x="3889251" y="4612510"/>
            <a:ext cx="1392197" cy="875145"/>
          </a:xfrm>
          <a:prstGeom prst="rect">
            <a:avLst/>
          </a:prstGeom>
        </p:spPr>
      </p:pic>
      <p:pic>
        <p:nvPicPr>
          <p:cNvPr id="3" name="Picture 2">
            <a:extLst>
              <a:ext uri="{FF2B5EF4-FFF2-40B4-BE49-F238E27FC236}">
                <a16:creationId xmlns:a16="http://schemas.microsoft.com/office/drawing/2014/main" id="{95912EDC-15B1-0CD0-D7A7-284470BF511D}"/>
              </a:ext>
            </a:extLst>
          </p:cNvPr>
          <p:cNvPicPr>
            <a:picLocks noChangeAspect="1"/>
          </p:cNvPicPr>
          <p:nvPr/>
        </p:nvPicPr>
        <p:blipFill>
          <a:blip r:embed="rId8"/>
          <a:stretch>
            <a:fillRect/>
          </a:stretch>
        </p:blipFill>
        <p:spPr>
          <a:xfrm>
            <a:off x="9592690" y="4538237"/>
            <a:ext cx="1943359" cy="914401"/>
          </a:xfrm>
          <a:prstGeom prst="rect">
            <a:avLst/>
          </a:prstGeom>
        </p:spPr>
      </p:pic>
      <p:pic>
        <p:nvPicPr>
          <p:cNvPr id="7" name="Picture 6">
            <a:extLst>
              <a:ext uri="{FF2B5EF4-FFF2-40B4-BE49-F238E27FC236}">
                <a16:creationId xmlns:a16="http://schemas.microsoft.com/office/drawing/2014/main" id="{483E2D6C-FFD8-B748-3BCE-6ADE3F906FD3}"/>
              </a:ext>
            </a:extLst>
          </p:cNvPr>
          <p:cNvPicPr>
            <a:picLocks noChangeAspect="1"/>
          </p:cNvPicPr>
          <p:nvPr/>
        </p:nvPicPr>
        <p:blipFill>
          <a:blip r:embed="rId9"/>
          <a:stretch>
            <a:fillRect/>
          </a:stretch>
        </p:blipFill>
        <p:spPr>
          <a:xfrm>
            <a:off x="9758855" y="5679680"/>
            <a:ext cx="1433460" cy="1020195"/>
          </a:xfrm>
          <a:prstGeom prst="rect">
            <a:avLst/>
          </a:prstGeom>
        </p:spPr>
      </p:pic>
      <p:pic>
        <p:nvPicPr>
          <p:cNvPr id="8" name="Picture 7">
            <a:extLst>
              <a:ext uri="{FF2B5EF4-FFF2-40B4-BE49-F238E27FC236}">
                <a16:creationId xmlns:a16="http://schemas.microsoft.com/office/drawing/2014/main" id="{926E9839-A048-A021-68DB-C125EF84A2E7}"/>
              </a:ext>
            </a:extLst>
          </p:cNvPr>
          <p:cNvPicPr>
            <a:picLocks noChangeAspect="1"/>
          </p:cNvPicPr>
          <p:nvPr/>
        </p:nvPicPr>
        <p:blipFill>
          <a:blip r:embed="rId10"/>
          <a:stretch>
            <a:fillRect/>
          </a:stretch>
        </p:blipFill>
        <p:spPr>
          <a:xfrm>
            <a:off x="3622810" y="5679680"/>
            <a:ext cx="2113382" cy="1052382"/>
          </a:xfrm>
          <a:prstGeom prst="rect">
            <a:avLst/>
          </a:prstGeom>
        </p:spPr>
      </p:pic>
    </p:spTree>
    <p:extLst>
      <p:ext uri="{BB962C8B-B14F-4D97-AF65-F5344CB8AC3E}">
        <p14:creationId xmlns:p14="http://schemas.microsoft.com/office/powerpoint/2010/main" val="3715027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9"/>
                                        </p:tgtEl>
                                        <p:attrNameLst>
                                          <p:attrName>fillcolor</p:attrName>
                                        </p:attrNameLst>
                                      </p:cBhvr>
                                      <p:to>
                                        <a:srgbClr val="FF0000"/>
                                      </p:to>
                                    </p:animClr>
                                    <p:set>
                                      <p:cBhvr>
                                        <p:cTn id="18" dur="500" fill="hold"/>
                                        <p:tgtEl>
                                          <p:spTgt spid="9"/>
                                        </p:tgtEl>
                                        <p:attrNameLst>
                                          <p:attrName>fill.type</p:attrName>
                                        </p:attrNameLst>
                                      </p:cBhvr>
                                      <p:to>
                                        <p:strVal val="solid"/>
                                      </p:to>
                                    </p:set>
                                    <p:set>
                                      <p:cBhvr>
                                        <p:cTn id="19" dur="500" fill="hold"/>
                                        <p:tgtEl>
                                          <p:spTgt spid="9"/>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2"/>
                                        </p:tgtEl>
                                        <p:attrNameLst>
                                          <p:attrName>fillcolor</p:attrName>
                                        </p:attrNameLst>
                                      </p:cBhvr>
                                      <p:to>
                                        <a:srgbClr val="FF0000"/>
                                      </p:to>
                                    </p:animClr>
                                    <p:set>
                                      <p:cBhvr>
                                        <p:cTn id="25" dur="500" fill="hold"/>
                                        <p:tgtEl>
                                          <p:spTgt spid="12"/>
                                        </p:tgtEl>
                                        <p:attrNameLst>
                                          <p:attrName>fill.type</p:attrName>
                                        </p:attrNameLst>
                                      </p:cBhvr>
                                      <p:to>
                                        <p:strVal val="solid"/>
                                      </p:to>
                                    </p:set>
                                    <p:set>
                                      <p:cBhvr>
                                        <p:cTn id="26" dur="50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6"/>
                                        </p:tgtEl>
                                        <p:attrNameLst>
                                          <p:attrName>fillcolor</p:attrName>
                                        </p:attrNameLst>
                                      </p:cBhvr>
                                      <p:to>
                                        <a:srgbClr val="FF0000"/>
                                      </p:to>
                                    </p:animClr>
                                    <p:set>
                                      <p:cBhvr>
                                        <p:cTn id="32" dur="500" fill="hold"/>
                                        <p:tgtEl>
                                          <p:spTgt spid="16"/>
                                        </p:tgtEl>
                                        <p:attrNameLst>
                                          <p:attrName>fill.type</p:attrName>
                                        </p:attrNameLst>
                                      </p:cBhvr>
                                      <p:to>
                                        <p:strVal val="solid"/>
                                      </p:to>
                                    </p:set>
                                    <p:set>
                                      <p:cBhvr>
                                        <p:cTn id="33" dur="500" fill="hold"/>
                                        <p:tgtEl>
                                          <p:spTgt spid="16"/>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21244" y="661781"/>
            <a:ext cx="2421776" cy="36576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1244" y="661781"/>
            <a:ext cx="2421776" cy="3657600"/>
          </a:xfrm>
          <a:prstGeom prst="rect">
            <a:avLst/>
          </a:prstGeom>
        </p:spPr>
      </p:pic>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rPr>
              <a:t>Con mèo</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noProof="0" dirty="0">
                <a:solidFill>
                  <a:prstClr val="white"/>
                </a:solidFill>
              </a:rPr>
              <a:t>Con Thỏ</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noProof="0" dirty="0">
                <a:solidFill>
                  <a:prstClr val="white"/>
                </a:solidFill>
              </a:rPr>
              <a:t>Con chuột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3200" b="0" i="0" u="none" strike="noStrike" kern="1200" cap="none" spc="0" normalizeH="0" baseline="0" noProof="0" dirty="0">
                <a:ln>
                  <a:noFill/>
                </a:ln>
                <a:solidFill>
                  <a:prstClr val="white"/>
                </a:solidFill>
                <a:effectLst/>
                <a:uLnTx/>
                <a:uFillTx/>
                <a:latin typeface="Calibri" panose="020F0502020204030204"/>
                <a:ea typeface="+mn-ea"/>
                <a:cs typeface="+mn-cs"/>
              </a:rPr>
              <a:t>Con lợn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rabbi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866" y="-609600"/>
            <a:ext cx="609600" cy="609600"/>
          </a:xfrm>
          <a:prstGeom prst="rect">
            <a:avLst/>
          </a:prstGeom>
        </p:spPr>
      </p:pic>
      <p:sp>
        <p:nvSpPr>
          <p:cNvPr id="19" name="Pentagon 18">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rPr>
              <a:t>Tiếp</a:t>
            </a:r>
            <a:endParaRPr lang="en-US" sz="3600" b="1" dirty="0">
              <a:solidFill>
                <a:srgbClr val="7030A0"/>
              </a:solidFill>
            </a:endParaRPr>
          </a:p>
        </p:txBody>
      </p:sp>
      <p:sp>
        <p:nvSpPr>
          <p:cNvPr id="20" name="Pentagon 19">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rPr>
              <a:t>Quay lại</a:t>
            </a:r>
            <a:endParaRPr lang="en-US" sz="3600" b="1" dirty="0">
              <a:solidFill>
                <a:srgbClr val="7030A0"/>
              </a:solidFill>
            </a:endParaRPr>
          </a:p>
        </p:txBody>
      </p:sp>
      <p:pic>
        <p:nvPicPr>
          <p:cNvPr id="2" name="Picture 1">
            <a:extLst>
              <a:ext uri="{FF2B5EF4-FFF2-40B4-BE49-F238E27FC236}">
                <a16:creationId xmlns:a16="http://schemas.microsoft.com/office/drawing/2014/main" id="{67F38149-65EA-6FBA-6B8D-72847988219C}"/>
              </a:ext>
            </a:extLst>
          </p:cNvPr>
          <p:cNvPicPr>
            <a:picLocks noChangeAspect="1"/>
          </p:cNvPicPr>
          <p:nvPr/>
        </p:nvPicPr>
        <p:blipFill>
          <a:blip r:embed="rId10"/>
          <a:stretch>
            <a:fillRect/>
          </a:stretch>
        </p:blipFill>
        <p:spPr>
          <a:xfrm>
            <a:off x="4125054" y="4567079"/>
            <a:ext cx="1472389" cy="920576"/>
          </a:xfrm>
          <a:prstGeom prst="rect">
            <a:avLst/>
          </a:prstGeom>
        </p:spPr>
      </p:pic>
      <p:pic>
        <p:nvPicPr>
          <p:cNvPr id="3" name="Picture 2">
            <a:extLst>
              <a:ext uri="{FF2B5EF4-FFF2-40B4-BE49-F238E27FC236}">
                <a16:creationId xmlns:a16="http://schemas.microsoft.com/office/drawing/2014/main" id="{9515FA0B-64F6-BA75-41E8-754670356216}"/>
              </a:ext>
            </a:extLst>
          </p:cNvPr>
          <p:cNvPicPr>
            <a:picLocks noChangeAspect="1"/>
          </p:cNvPicPr>
          <p:nvPr/>
        </p:nvPicPr>
        <p:blipFill>
          <a:blip r:embed="rId11"/>
          <a:stretch>
            <a:fillRect/>
          </a:stretch>
        </p:blipFill>
        <p:spPr>
          <a:xfrm>
            <a:off x="9733052" y="4390280"/>
            <a:ext cx="1121761" cy="1097375"/>
          </a:xfrm>
          <a:prstGeom prst="rect">
            <a:avLst/>
          </a:prstGeom>
        </p:spPr>
      </p:pic>
      <p:pic>
        <p:nvPicPr>
          <p:cNvPr id="11" name="Picture 10">
            <a:extLst>
              <a:ext uri="{FF2B5EF4-FFF2-40B4-BE49-F238E27FC236}">
                <a16:creationId xmlns:a16="http://schemas.microsoft.com/office/drawing/2014/main" id="{06C69918-672B-DD36-8AAC-835E0FC10331}"/>
              </a:ext>
            </a:extLst>
          </p:cNvPr>
          <p:cNvPicPr>
            <a:picLocks noChangeAspect="1"/>
          </p:cNvPicPr>
          <p:nvPr/>
        </p:nvPicPr>
        <p:blipFill>
          <a:blip r:embed="rId12"/>
          <a:stretch>
            <a:fillRect/>
          </a:stretch>
        </p:blipFill>
        <p:spPr>
          <a:xfrm>
            <a:off x="4109631" y="5714697"/>
            <a:ext cx="1475360" cy="1054699"/>
          </a:xfrm>
          <a:prstGeom prst="rect">
            <a:avLst/>
          </a:prstGeom>
        </p:spPr>
      </p:pic>
      <p:pic>
        <p:nvPicPr>
          <p:cNvPr id="13" name="Picture 12">
            <a:extLst>
              <a:ext uri="{FF2B5EF4-FFF2-40B4-BE49-F238E27FC236}">
                <a16:creationId xmlns:a16="http://schemas.microsoft.com/office/drawing/2014/main" id="{01BBD12D-A1C9-76D7-4949-09AED0512A9D}"/>
              </a:ext>
            </a:extLst>
          </p:cNvPr>
          <p:cNvPicPr>
            <a:picLocks noChangeAspect="1"/>
          </p:cNvPicPr>
          <p:nvPr/>
        </p:nvPicPr>
        <p:blipFill>
          <a:blip r:embed="rId13"/>
          <a:stretch>
            <a:fillRect/>
          </a:stretch>
        </p:blipFill>
        <p:spPr>
          <a:xfrm>
            <a:off x="9422970" y="5714697"/>
            <a:ext cx="1426588" cy="871804"/>
          </a:xfrm>
          <a:prstGeom prst="rect">
            <a:avLst/>
          </a:prstGeom>
        </p:spPr>
      </p:pic>
    </p:spTree>
    <p:extLst>
      <p:ext uri="{BB962C8B-B14F-4D97-AF65-F5344CB8AC3E}">
        <p14:creationId xmlns:p14="http://schemas.microsoft.com/office/powerpoint/2010/main" val="1605354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00B05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 presetClass="mediacall" presetSubtype="0" fill="hold" nodeType="withEffect">
                                  <p:stCondLst>
                                    <p:cond delay="0"/>
                                  </p:stCondLst>
                                  <p:childTnLst>
                                    <p:cmd type="call" cmd="playFrom(0.0)">
                                      <p:cBhvr>
                                        <p:cTn id="21" dur="2016" fill="hold"/>
                                        <p:tgtEl>
                                          <p:spTgt spid="10"/>
                                        </p:tgtEl>
                                      </p:cBhvr>
                                    </p:cmd>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0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6"/>
                                        </p:tgtEl>
                                        <p:attrNameLst>
                                          <p:attrName>fillcolor</p:attrName>
                                        </p:attrNameLst>
                                      </p:cBhvr>
                                      <p:to>
                                        <a:srgbClr val="FF0000"/>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318</Words>
  <Application>Microsoft Office PowerPoint</Application>
  <PresentationFormat>Widescreen</PresentationFormat>
  <Paragraphs>58</Paragraphs>
  <Slides>9</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 Light</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Lenovo</cp:lastModifiedBy>
  <cp:revision>54</cp:revision>
  <dcterms:created xsi:type="dcterms:W3CDTF">2018-04-04T17:07:05Z</dcterms:created>
  <dcterms:modified xsi:type="dcterms:W3CDTF">2025-03-19T08:11:24Z</dcterms:modified>
</cp:coreProperties>
</file>