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261" r:id="rId3"/>
    <p:sldId id="262" r:id="rId4"/>
    <p:sldId id="263" r:id="rId5"/>
    <p:sldId id="268" r:id="rId6"/>
    <p:sldId id="269" r:id="rId7"/>
    <p:sldId id="31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588A-9276-4B21-8FE4-23301F0BEBCB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audio" Target="../media/audio1.wav"/><Relationship Id="rId21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11.png"/><Relationship Id="rId5" Type="http://schemas.openxmlformats.org/officeDocument/2006/relationships/audio" Target="../media/audio3.wav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1.png"/><Relationship Id="rId18" Type="http://schemas.openxmlformats.org/officeDocument/2006/relationships/image" Target="../media/image17.png"/><Relationship Id="rId3" Type="http://schemas.openxmlformats.org/officeDocument/2006/relationships/audio" Target="../media/audio1.wav"/><Relationship Id="rId21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jpeg"/><Relationship Id="rId20" Type="http://schemas.openxmlformats.org/officeDocument/2006/relationships/image" Target="../media/image19.png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5" Type="http://schemas.openxmlformats.org/officeDocument/2006/relationships/image" Target="../media/image9.png"/><Relationship Id="rId10" Type="http://schemas.openxmlformats.org/officeDocument/2006/relationships/image" Target="../media/image16.png"/><Relationship Id="rId19" Type="http://schemas.openxmlformats.org/officeDocument/2006/relationships/image" Target="../media/image20.png"/><Relationship Id="rId4" Type="http://schemas.openxmlformats.org/officeDocument/2006/relationships/audio" Target="../media/audio4.wav"/><Relationship Id="rId9" Type="http://schemas.openxmlformats.org/officeDocument/2006/relationships/image" Target="../media/image14.pn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FBB41F-119F-5ACC-892D-1311D337A7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7" r="3467" b="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Text Box 16">
            <a:extLst>
              <a:ext uri="{FF2B5EF4-FFF2-40B4-BE49-F238E27FC236}">
                <a16:creationId xmlns:a16="http://schemas.microsoft.com/office/drawing/2014/main" id="{FF76B054-6746-120B-97DD-C061AF8C0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7" y="1300548"/>
            <a:ext cx="9048466" cy="5799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1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altLang="en-US" sz="1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HUYỆN TIÊN LÃNG</a:t>
            </a:r>
            <a:endParaRPr lang="en-US" altLang="en-US" sz="16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1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1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TIÊN THANH</a:t>
            </a:r>
            <a:endParaRPr lang="en-US" altLang="en-US" sz="16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8CDFD079-878F-236A-6F65-BF8B41F40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34" y="2622296"/>
            <a:ext cx="8843751" cy="35836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400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6" name="WordArt 20">
            <a:extLst>
              <a:ext uri="{FF2B5EF4-FFF2-40B4-BE49-F238E27FC236}">
                <a16:creationId xmlns:a16="http://schemas.microsoft.com/office/drawing/2014/main" id="{39C4D7C9-E7F0-2BE1-A363-C2CC488ADA6E}"/>
              </a:ext>
            </a:extLst>
          </p:cNvPr>
          <p:cNvSpPr>
            <a:spLocks/>
          </p:cNvSpPr>
          <p:nvPr/>
        </p:nvSpPr>
        <p:spPr bwMode="auto">
          <a:xfrm>
            <a:off x="3086100" y="3105834"/>
            <a:ext cx="2971800" cy="6463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450"/>
              </a:spcAft>
            </a:pPr>
            <a:r>
              <a:rPr lang="en-US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QUEN CHỮ CÁI</a:t>
            </a:r>
          </a:p>
          <a:p>
            <a:pPr algn="ctr">
              <a:spcAft>
                <a:spcPts val="450"/>
              </a:spcAft>
            </a:pPr>
            <a:r>
              <a:rPr lang="en-US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- k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8D71601-73A4-B9D1-A173-5294D59AE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204" y="4493946"/>
            <a:ext cx="406894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en-US" alt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- 6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  <a:defRPr/>
            </a:pP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8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 descr="80%"/>
          <p:cNvSpPr>
            <a:spLocks noChangeArrowheads="1" noChangeShapeType="1" noTextEdit="1"/>
          </p:cNvSpPr>
          <p:nvPr/>
        </p:nvSpPr>
        <p:spPr bwMode="auto">
          <a:xfrm>
            <a:off x="2895600" y="2209800"/>
            <a:ext cx="25908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Trò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chơi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: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chữ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 h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pattFill prst="pct80">
                <a:fgClr>
                  <a:srgbClr val="6600FF"/>
                </a:fgClr>
                <a:bgClr>
                  <a:schemeClr val="bg1"/>
                </a:bgClr>
              </a:pattFill>
              <a:latin typeface=".VnAvant"/>
            </a:endParaRPr>
          </a:p>
        </p:txBody>
      </p:sp>
      <p:pic>
        <p:nvPicPr>
          <p:cNvPr id="21507" name="Picture 6" descr="Micke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429000"/>
            <a:ext cx="212566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762000"/>
            <a:ext cx="685800" cy="2438400"/>
          </a:xfrm>
          <a:prstGeom prst="rect">
            <a:avLst/>
          </a:prstGeom>
          <a:noFill/>
        </p:spPr>
      </p:pic>
      <p:pic>
        <p:nvPicPr>
          <p:cNvPr id="21509" name="Picture 5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4038600"/>
            <a:ext cx="685800" cy="2133600"/>
          </a:xfrm>
          <a:prstGeom prst="rect">
            <a:avLst/>
          </a:prstGeom>
          <a:noFill/>
        </p:spPr>
      </p:pic>
      <p:pic>
        <p:nvPicPr>
          <p:cNvPr id="21510" name="Picture 6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283493" y="-750093"/>
            <a:ext cx="785813" cy="2286000"/>
          </a:xfrm>
          <a:prstGeom prst="rect">
            <a:avLst/>
          </a:prstGeom>
          <a:noFill/>
        </p:spPr>
      </p:pic>
      <p:pic>
        <p:nvPicPr>
          <p:cNvPr id="21511" name="Picture 7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57200"/>
            <a:ext cx="703263" cy="2209800"/>
          </a:xfrm>
          <a:prstGeom prst="rect">
            <a:avLst/>
          </a:prstGeom>
          <a:noFill/>
        </p:spPr>
      </p:pic>
      <p:pic>
        <p:nvPicPr>
          <p:cNvPr id="21512" name="Picture 8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295400" y="5105400"/>
            <a:ext cx="685800" cy="2362200"/>
          </a:xfrm>
          <a:prstGeom prst="rect">
            <a:avLst/>
          </a:prstGeom>
          <a:noFill/>
        </p:spPr>
      </p:pic>
      <p:pic>
        <p:nvPicPr>
          <p:cNvPr id="21513" name="Picture 9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8229600" y="3962400"/>
            <a:ext cx="685800" cy="2133600"/>
          </a:xfrm>
          <a:prstGeom prst="rect">
            <a:avLst/>
          </a:prstGeom>
          <a:noFill/>
        </p:spPr>
      </p:pic>
      <p:pic>
        <p:nvPicPr>
          <p:cNvPr id="21514" name="Picture 10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000875" y="5114925"/>
            <a:ext cx="685800" cy="2495550"/>
          </a:xfrm>
          <a:prstGeom prst="rect">
            <a:avLst/>
          </a:prstGeom>
          <a:noFill/>
        </p:spPr>
      </p:pic>
      <p:pic>
        <p:nvPicPr>
          <p:cNvPr id="21515" name="Picture 11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086600" y="-457200"/>
            <a:ext cx="762000" cy="2286000"/>
          </a:xfrm>
          <a:prstGeom prst="rect">
            <a:avLst/>
          </a:prstGeom>
          <a:noFill/>
        </p:spPr>
      </p:pic>
      <p:pic>
        <p:nvPicPr>
          <p:cNvPr id="21516" name="Picture 12" descr="ANd9GcTU2Qw6raJB375BObqnoqtqW5x-wy_GQlsGEjq5DyvHykxalSS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45437">
            <a:off x="3505200" y="-304800"/>
            <a:ext cx="214471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b%2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4572000"/>
            <a:ext cx="2025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534400" y="3429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9"/>
                </p:tgtEl>
              </p:cMediaNode>
            </p:audio>
          </p:childTnLst>
        </p:cTn>
      </p:par>
    </p:tnLst>
    <p:bldLst>
      <p:bldP spid="215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3276600" y="4648200"/>
            <a:ext cx="2590800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19496" name="AutoShape 40"/>
          <p:cNvSpPr>
            <a:spLocks noChangeArrowheads="1"/>
          </p:cNvSpPr>
          <p:nvPr/>
        </p:nvSpPr>
        <p:spPr bwMode="auto">
          <a:xfrm>
            <a:off x="6172200" y="4267200"/>
            <a:ext cx="2971800" cy="19812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 dirty="0">
              <a:latin typeface=".VnAvant" pitchFamily="34" charset="0"/>
            </a:endParaRPr>
          </a:p>
          <a:p>
            <a:pPr algn="ctr"/>
            <a:r>
              <a:rPr lang="en-US" b="1" dirty="0" err="1" smtClean="0">
                <a:latin typeface=".VnAvant" pitchFamily="34" charset="0"/>
              </a:rPr>
              <a:t>Chọn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cho</a:t>
            </a:r>
            <a:endParaRPr lang="en-US" b="1" dirty="0">
              <a:latin typeface=".VnAvant" pitchFamily="34" charset="0"/>
            </a:endParaRPr>
          </a:p>
          <a:p>
            <a:pPr algn="ctr"/>
            <a:r>
              <a:rPr lang="en-US" b="1" dirty="0" err="1" smtClean="0">
                <a:latin typeface=".VnAvant" pitchFamily="34" charset="0"/>
              </a:rPr>
              <a:t>Đúng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chữ</a:t>
            </a:r>
            <a:endParaRPr lang="en-US" b="1" dirty="0">
              <a:latin typeface=".VnAvant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b="1" dirty="0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7315200" y="295275"/>
            <a:ext cx="1390650" cy="1762125"/>
            <a:chOff x="4512" y="90"/>
            <a:chExt cx="876" cy="1110"/>
          </a:xfrm>
        </p:grpSpPr>
        <p:pic>
          <p:nvPicPr>
            <p:cNvPr id="19526" name="Picture 7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12" y="90"/>
              <a:ext cx="876" cy="1110"/>
            </a:xfrm>
            <a:prstGeom prst="rect">
              <a:avLst/>
            </a:prstGeom>
            <a:noFill/>
          </p:spPr>
        </p:pic>
        <p:sp>
          <p:nvSpPr>
            <p:cNvPr id="19527" name="Text Box 71"/>
            <p:cNvSpPr txBox="1">
              <a:spLocks noChangeArrowheads="1"/>
            </p:cNvSpPr>
            <p:nvPr/>
          </p:nvSpPr>
          <p:spPr bwMode="auto">
            <a:xfrm>
              <a:off x="4752" y="384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914400" y="457200"/>
            <a:ext cx="1560513" cy="1676400"/>
            <a:chOff x="432" y="144"/>
            <a:chExt cx="983" cy="1056"/>
          </a:xfrm>
        </p:grpSpPr>
        <p:pic>
          <p:nvPicPr>
            <p:cNvPr id="19529" name="Picture 7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2" y="144"/>
              <a:ext cx="983" cy="1056"/>
            </a:xfrm>
            <a:prstGeom prst="rect">
              <a:avLst/>
            </a:prstGeom>
            <a:noFill/>
          </p:spPr>
        </p:pic>
        <p:sp>
          <p:nvSpPr>
            <p:cNvPr id="19530" name="Text Box 74"/>
            <p:cNvSpPr txBox="1">
              <a:spLocks noChangeArrowheads="1"/>
            </p:cNvSpPr>
            <p:nvPr/>
          </p:nvSpPr>
          <p:spPr bwMode="auto">
            <a:xfrm>
              <a:off x="720" y="384"/>
              <a:ext cx="3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 b="1"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5867400" y="2514600"/>
            <a:ext cx="1238250" cy="1495425"/>
            <a:chOff x="3600" y="1488"/>
            <a:chExt cx="780" cy="942"/>
          </a:xfrm>
        </p:grpSpPr>
        <p:pic>
          <p:nvPicPr>
            <p:cNvPr id="19532" name="Picture 7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00" y="1488"/>
              <a:ext cx="780" cy="942"/>
            </a:xfrm>
            <a:prstGeom prst="rect">
              <a:avLst/>
            </a:prstGeom>
            <a:noFill/>
          </p:spPr>
        </p:pic>
        <p:pic>
          <p:nvPicPr>
            <p:cNvPr id="19533" name="Picture 77" descr="Hình0033"/>
            <p:cNvPicPr>
              <a:picLocks noChangeAspect="1" noChangeArrowheads="1"/>
            </p:cNvPicPr>
            <p:nvPr/>
          </p:nvPicPr>
          <p:blipFill>
            <a:blip r:embed="rId10" cstate="print">
              <a:lum bright="18000" contrast="36000"/>
            </a:blip>
            <a:srcRect/>
            <a:stretch>
              <a:fillRect/>
            </a:stretch>
          </p:blipFill>
          <p:spPr bwMode="auto">
            <a:xfrm>
              <a:off x="3888" y="1728"/>
              <a:ext cx="27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4191000" y="381000"/>
            <a:ext cx="1266825" cy="1676400"/>
            <a:chOff x="2544" y="144"/>
            <a:chExt cx="798" cy="1056"/>
          </a:xfrm>
        </p:grpSpPr>
        <p:pic>
          <p:nvPicPr>
            <p:cNvPr id="19535" name="Picture 79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544" y="144"/>
              <a:ext cx="798" cy="1056"/>
            </a:xfrm>
            <a:prstGeom prst="rect">
              <a:avLst/>
            </a:prstGeom>
            <a:noFill/>
          </p:spPr>
        </p:pic>
        <p:pic>
          <p:nvPicPr>
            <p:cNvPr id="19536" name="Picture 8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880" y="480"/>
              <a:ext cx="168" cy="387"/>
            </a:xfrm>
            <a:prstGeom prst="rect">
              <a:avLst/>
            </a:prstGeom>
            <a:noFill/>
          </p:spPr>
        </p:pic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4343400" y="2438400"/>
            <a:ext cx="1209675" cy="1543050"/>
            <a:chOff x="2640" y="1440"/>
            <a:chExt cx="762" cy="972"/>
          </a:xfrm>
        </p:grpSpPr>
        <p:pic>
          <p:nvPicPr>
            <p:cNvPr id="19538" name="Picture 8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40" y="1440"/>
              <a:ext cx="762" cy="972"/>
            </a:xfrm>
            <a:prstGeom prst="rect">
              <a:avLst/>
            </a:prstGeom>
            <a:noFill/>
          </p:spPr>
        </p:pic>
        <p:sp>
          <p:nvSpPr>
            <p:cNvPr id="19539" name="Text Box 83"/>
            <p:cNvSpPr txBox="1">
              <a:spLocks noChangeArrowheads="1"/>
            </p:cNvSpPr>
            <p:nvPr/>
          </p:nvSpPr>
          <p:spPr bwMode="auto">
            <a:xfrm>
              <a:off x="2832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" pitchFamily="34" charset="0"/>
                </a:rPr>
                <a:t>u</a:t>
              </a:r>
            </a:p>
          </p:txBody>
        </p:sp>
      </p:grp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2590800" y="457200"/>
            <a:ext cx="1371600" cy="1609725"/>
            <a:chOff x="1536" y="192"/>
            <a:chExt cx="864" cy="1014"/>
          </a:xfrm>
        </p:grpSpPr>
        <p:pic>
          <p:nvPicPr>
            <p:cNvPr id="19541" name="Picture 85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536" y="192"/>
              <a:ext cx="864" cy="1014"/>
            </a:xfrm>
            <a:prstGeom prst="rect">
              <a:avLst/>
            </a:prstGeom>
            <a:noFill/>
          </p:spPr>
        </p:pic>
        <p:sp>
          <p:nvSpPr>
            <p:cNvPr id="19542" name="Text Box 86"/>
            <p:cNvSpPr txBox="1">
              <a:spLocks noChangeArrowheads="1"/>
            </p:cNvSpPr>
            <p:nvPr/>
          </p:nvSpPr>
          <p:spPr bwMode="auto">
            <a:xfrm>
              <a:off x="1728" y="4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0000FF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8" name="Group 88"/>
          <p:cNvGrpSpPr>
            <a:grpSpLocks/>
          </p:cNvGrpSpPr>
          <p:nvPr/>
        </p:nvGrpSpPr>
        <p:grpSpPr bwMode="auto">
          <a:xfrm>
            <a:off x="7467600" y="2362200"/>
            <a:ext cx="1333500" cy="1647825"/>
            <a:chOff x="4608" y="1392"/>
            <a:chExt cx="840" cy="1038"/>
          </a:xfrm>
        </p:grpSpPr>
        <p:pic>
          <p:nvPicPr>
            <p:cNvPr id="19545" name="Picture 89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608" y="1392"/>
              <a:ext cx="840" cy="1038"/>
            </a:xfrm>
            <a:prstGeom prst="rect">
              <a:avLst/>
            </a:prstGeom>
            <a:noFill/>
          </p:spPr>
        </p:pic>
        <p:sp>
          <p:nvSpPr>
            <p:cNvPr id="19546" name="Text Box 90"/>
            <p:cNvSpPr txBox="1">
              <a:spLocks noChangeArrowheads="1"/>
            </p:cNvSpPr>
            <p:nvPr/>
          </p:nvSpPr>
          <p:spPr bwMode="auto">
            <a:xfrm>
              <a:off x="4848" y="16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FF00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9" name="Group 91"/>
          <p:cNvGrpSpPr>
            <a:grpSpLocks/>
          </p:cNvGrpSpPr>
          <p:nvPr/>
        </p:nvGrpSpPr>
        <p:grpSpPr bwMode="auto">
          <a:xfrm>
            <a:off x="5715000" y="381000"/>
            <a:ext cx="1362075" cy="1676400"/>
            <a:chOff x="3504" y="144"/>
            <a:chExt cx="858" cy="1056"/>
          </a:xfrm>
        </p:grpSpPr>
        <p:pic>
          <p:nvPicPr>
            <p:cNvPr id="19548" name="Picture 92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504" y="144"/>
              <a:ext cx="858" cy="1056"/>
            </a:xfrm>
            <a:prstGeom prst="rect">
              <a:avLst/>
            </a:prstGeom>
            <a:noFill/>
          </p:spPr>
        </p:pic>
        <p:pic>
          <p:nvPicPr>
            <p:cNvPr id="19549" name="Picture 93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840" y="432"/>
              <a:ext cx="259" cy="477"/>
            </a:xfrm>
            <a:prstGeom prst="rect">
              <a:avLst/>
            </a:prstGeom>
            <a:noFill/>
          </p:spPr>
        </p:pic>
      </p:grpSp>
      <p:grpSp>
        <p:nvGrpSpPr>
          <p:cNvPr id="10" name="Group 94"/>
          <p:cNvGrpSpPr>
            <a:grpSpLocks/>
          </p:cNvGrpSpPr>
          <p:nvPr/>
        </p:nvGrpSpPr>
        <p:grpSpPr bwMode="auto">
          <a:xfrm>
            <a:off x="2743200" y="2438400"/>
            <a:ext cx="1409700" cy="1714500"/>
            <a:chOff x="1536" y="1392"/>
            <a:chExt cx="888" cy="1080"/>
          </a:xfrm>
        </p:grpSpPr>
        <p:pic>
          <p:nvPicPr>
            <p:cNvPr id="19551" name="Picture 95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536" y="1392"/>
              <a:ext cx="888" cy="1080"/>
            </a:xfrm>
            <a:prstGeom prst="rect">
              <a:avLst/>
            </a:prstGeom>
            <a:noFill/>
          </p:spPr>
        </p:pic>
        <p:sp>
          <p:nvSpPr>
            <p:cNvPr id="19552" name="Text Box 96"/>
            <p:cNvSpPr txBox="1">
              <a:spLocks noChangeArrowheads="1"/>
            </p:cNvSpPr>
            <p:nvPr/>
          </p:nvSpPr>
          <p:spPr bwMode="auto">
            <a:xfrm>
              <a:off x="1776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" pitchFamily="34" charset="0"/>
                </a:rPr>
                <a:t>h</a:t>
              </a:r>
            </a:p>
          </p:txBody>
        </p:sp>
      </p:grpSp>
      <p:pic>
        <p:nvPicPr>
          <p:cNvPr id="19554" name="Picture 29" descr="naphop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276600" y="48768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0"/>
          <p:cNvGrpSpPr>
            <a:grpSpLocks/>
          </p:cNvGrpSpPr>
          <p:nvPr/>
        </p:nvGrpSpPr>
        <p:grpSpPr bwMode="auto">
          <a:xfrm>
            <a:off x="838200" y="2362200"/>
            <a:ext cx="1343025" cy="1676400"/>
            <a:chOff x="432" y="1536"/>
            <a:chExt cx="846" cy="1056"/>
          </a:xfrm>
        </p:grpSpPr>
        <p:pic>
          <p:nvPicPr>
            <p:cNvPr id="19543" name="Picture 87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32" y="1536"/>
              <a:ext cx="846" cy="1056"/>
            </a:xfrm>
            <a:prstGeom prst="rect">
              <a:avLst/>
            </a:prstGeom>
            <a:noFill/>
          </p:spPr>
        </p:pic>
        <p:sp>
          <p:nvSpPr>
            <p:cNvPr id="36888" name="Text Box 24"/>
            <p:cNvSpPr txBox="1">
              <a:spLocks noChangeArrowheads="1"/>
            </p:cNvSpPr>
            <p:nvPr/>
          </p:nvSpPr>
          <p:spPr bwMode="auto">
            <a:xfrm>
              <a:off x="702" y="1776"/>
              <a:ext cx="38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400" b="1">
                  <a:solidFill>
                    <a:srgbClr val="CC00FF"/>
                  </a:solidFill>
                  <a:latin typeface=".VnAvant" pitchFamily="34" charset="0"/>
                </a:rPr>
                <a:t>k</a:t>
              </a:r>
            </a:p>
          </p:txBody>
        </p:sp>
      </p:grpSp>
      <p:sp>
        <p:nvSpPr>
          <p:cNvPr id="19557" name="Text Box 101"/>
          <p:cNvSpPr txBox="1">
            <a:spLocks noChangeArrowheads="1"/>
          </p:cNvSpPr>
          <p:nvPr/>
        </p:nvSpPr>
        <p:spPr bwMode="auto">
          <a:xfrm>
            <a:off x="4267200" y="5638800"/>
            <a:ext cx="60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CC00FF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-838200" y="4876800"/>
            <a:ext cx="8382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8800">
              <a:solidFill>
                <a:srgbClr val="0000FF"/>
              </a:solidFill>
              <a:latin typeface=".VnAristote" pitchFamily="34" charset="0"/>
            </a:endParaRPr>
          </a:p>
        </p:txBody>
      </p:sp>
      <p:pic>
        <p:nvPicPr>
          <p:cNvPr id="19563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304800" y="6172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5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Motion origin="layout" path="M -0.0625 0.04 L 0.29583 0.695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3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8844E-6 L 0.33975 0.577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-0.15781 0.5438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2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3237E-6 L 0.2099 0.210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10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711E-6 L 0.13334 0.537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2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5434E-6 L -0.01927 0.554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27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5723E-6 L -0.35625 0.246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12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50867E-6 L -0.16771 0.2573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12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0.08959 0.2413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12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20231E-7 L -0.32604 0.5278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26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6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563"/>
                </p:tgtEl>
              </p:cMediaNode>
            </p:audio>
          </p:childTnLst>
        </p:cTn>
      </p:par>
    </p:tnLst>
    <p:bldLst>
      <p:bldP spid="368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3276600" y="4648200"/>
            <a:ext cx="2590800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6172200" y="4495800"/>
            <a:ext cx="2971800" cy="2133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 dirty="0">
              <a:solidFill>
                <a:srgbClr val="0000FF"/>
              </a:solidFill>
              <a:latin typeface=".VnAvant" pitchFamily="34" charset="0"/>
            </a:endParaRPr>
          </a:p>
          <a:p>
            <a:pPr algn="ctr"/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Chọn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đúng</a:t>
            </a:r>
            <a:endParaRPr lang="en-US" b="1" dirty="0" smtClean="0">
              <a:solidFill>
                <a:srgbClr val="0000FF"/>
              </a:solidFill>
              <a:latin typeface=".VnAvant" pitchFamily="34" charset="0"/>
            </a:endParaRPr>
          </a:p>
          <a:p>
            <a:pPr algn="ctr"/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chữ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.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762000" y="304800"/>
            <a:ext cx="1560513" cy="1676400"/>
            <a:chOff x="432" y="144"/>
            <a:chExt cx="983" cy="1056"/>
          </a:xfrm>
        </p:grpSpPr>
        <p:pic>
          <p:nvPicPr>
            <p:cNvPr id="20536" name="Picture 5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2" y="144"/>
              <a:ext cx="983" cy="1056"/>
            </a:xfrm>
            <a:prstGeom prst="rect">
              <a:avLst/>
            </a:prstGeom>
            <a:noFill/>
          </p:spPr>
        </p:pic>
        <p:sp>
          <p:nvSpPr>
            <p:cNvPr id="20537" name="Text Box 57"/>
            <p:cNvSpPr txBox="1">
              <a:spLocks noChangeArrowheads="1"/>
            </p:cNvSpPr>
            <p:nvPr/>
          </p:nvSpPr>
          <p:spPr bwMode="auto">
            <a:xfrm>
              <a:off x="720" y="384"/>
              <a:ext cx="3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 b="1">
                  <a:latin typeface=".VnAvant" pitchFamily="34" charset="0"/>
                </a:rPr>
                <a:t>k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5791200" y="2286000"/>
            <a:ext cx="1409700" cy="1714500"/>
            <a:chOff x="3648" y="1440"/>
            <a:chExt cx="888" cy="1080"/>
          </a:xfrm>
        </p:grpSpPr>
        <p:pic>
          <p:nvPicPr>
            <p:cNvPr id="20539" name="Picture 5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48" y="1440"/>
              <a:ext cx="888" cy="1080"/>
            </a:xfrm>
            <a:prstGeom prst="rect">
              <a:avLst/>
            </a:prstGeom>
            <a:noFill/>
          </p:spPr>
        </p:pic>
        <p:sp>
          <p:nvSpPr>
            <p:cNvPr id="20540" name="Text Box 60"/>
            <p:cNvSpPr txBox="1">
              <a:spLocks noChangeArrowheads="1"/>
            </p:cNvSpPr>
            <p:nvPr/>
          </p:nvSpPr>
          <p:spPr bwMode="auto">
            <a:xfrm>
              <a:off x="3888" y="1728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2438400" y="295275"/>
            <a:ext cx="1371600" cy="1609725"/>
            <a:chOff x="1536" y="192"/>
            <a:chExt cx="864" cy="1014"/>
          </a:xfrm>
        </p:grpSpPr>
        <p:pic>
          <p:nvPicPr>
            <p:cNvPr id="20542" name="Picture 6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36" y="192"/>
              <a:ext cx="864" cy="1014"/>
            </a:xfrm>
            <a:prstGeom prst="rect">
              <a:avLst/>
            </a:prstGeom>
            <a:noFill/>
          </p:spPr>
        </p:pic>
        <p:sp>
          <p:nvSpPr>
            <p:cNvPr id="20543" name="Text Box 63"/>
            <p:cNvSpPr txBox="1">
              <a:spLocks noChangeArrowheads="1"/>
            </p:cNvSpPr>
            <p:nvPr/>
          </p:nvSpPr>
          <p:spPr bwMode="auto">
            <a:xfrm>
              <a:off x="1728" y="4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0000FF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5562600" y="228600"/>
            <a:ext cx="1362075" cy="1676400"/>
            <a:chOff x="3504" y="144"/>
            <a:chExt cx="858" cy="1056"/>
          </a:xfrm>
        </p:grpSpPr>
        <p:pic>
          <p:nvPicPr>
            <p:cNvPr id="20545" name="Picture 6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504" y="144"/>
              <a:ext cx="858" cy="1056"/>
            </a:xfrm>
            <a:prstGeom prst="rect">
              <a:avLst/>
            </a:prstGeom>
            <a:noFill/>
          </p:spPr>
        </p:pic>
        <p:sp>
          <p:nvSpPr>
            <p:cNvPr id="20546" name="Text Box 66"/>
            <p:cNvSpPr txBox="1">
              <a:spLocks noChangeArrowheads="1"/>
            </p:cNvSpPr>
            <p:nvPr/>
          </p:nvSpPr>
          <p:spPr bwMode="auto">
            <a:xfrm>
              <a:off x="3792" y="384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7315200" y="2209800"/>
            <a:ext cx="1333500" cy="1647825"/>
            <a:chOff x="4608" y="1392"/>
            <a:chExt cx="840" cy="1038"/>
          </a:xfrm>
        </p:grpSpPr>
        <p:pic>
          <p:nvPicPr>
            <p:cNvPr id="20548" name="Picture 68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608" y="1392"/>
              <a:ext cx="840" cy="1038"/>
            </a:xfrm>
            <a:prstGeom prst="rect">
              <a:avLst/>
            </a:prstGeom>
            <a:noFill/>
          </p:spPr>
        </p:pic>
        <p:sp>
          <p:nvSpPr>
            <p:cNvPr id="20549" name="Text Box 69"/>
            <p:cNvSpPr txBox="1">
              <a:spLocks noChangeArrowheads="1"/>
            </p:cNvSpPr>
            <p:nvPr/>
          </p:nvSpPr>
          <p:spPr bwMode="auto">
            <a:xfrm>
              <a:off x="4848" y="16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H" pitchFamily="34" charset="0"/>
                </a:rPr>
                <a:t>k</a:t>
              </a: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4191000" y="2286000"/>
            <a:ext cx="1209675" cy="1543050"/>
            <a:chOff x="2640" y="1440"/>
            <a:chExt cx="762" cy="972"/>
          </a:xfrm>
        </p:grpSpPr>
        <p:pic>
          <p:nvPicPr>
            <p:cNvPr id="20551" name="Picture 7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640" y="1440"/>
              <a:ext cx="762" cy="972"/>
            </a:xfrm>
            <a:prstGeom prst="rect">
              <a:avLst/>
            </a:prstGeom>
            <a:noFill/>
          </p:spPr>
        </p:pic>
        <p:sp>
          <p:nvSpPr>
            <p:cNvPr id="20552" name="Text Box 72"/>
            <p:cNvSpPr txBox="1">
              <a:spLocks noChangeArrowheads="1"/>
            </p:cNvSpPr>
            <p:nvPr/>
          </p:nvSpPr>
          <p:spPr bwMode="auto">
            <a:xfrm>
              <a:off x="2832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H" pitchFamily="34" charset="0"/>
                </a:rPr>
                <a:t>k</a:t>
              </a:r>
            </a:p>
          </p:txBody>
        </p:sp>
      </p:grp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4038600" y="228600"/>
            <a:ext cx="1266825" cy="1676400"/>
            <a:chOff x="2544" y="144"/>
            <a:chExt cx="798" cy="1056"/>
          </a:xfrm>
        </p:grpSpPr>
        <p:pic>
          <p:nvPicPr>
            <p:cNvPr id="20554" name="Picture 7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544" y="144"/>
              <a:ext cx="798" cy="1056"/>
            </a:xfrm>
            <a:prstGeom prst="rect">
              <a:avLst/>
            </a:prstGeom>
            <a:noFill/>
          </p:spPr>
        </p:pic>
        <p:pic>
          <p:nvPicPr>
            <p:cNvPr id="20555" name="Picture 75" descr="Hình0049"/>
            <p:cNvPicPr>
              <a:picLocks noChangeAspect="1" noChangeArrowheads="1"/>
            </p:cNvPicPr>
            <p:nvPr/>
          </p:nvPicPr>
          <p:blipFill>
            <a:blip r:embed="rId14" cstate="print">
              <a:lum bright="24000" contrast="36000"/>
            </a:blip>
            <a:srcRect/>
            <a:stretch>
              <a:fillRect/>
            </a:stretch>
          </p:blipFill>
          <p:spPr bwMode="auto">
            <a:xfrm>
              <a:off x="2880" y="480"/>
              <a:ext cx="22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2438400" y="2362200"/>
            <a:ext cx="1238250" cy="1495425"/>
            <a:chOff x="1536" y="1488"/>
            <a:chExt cx="780" cy="942"/>
          </a:xfrm>
        </p:grpSpPr>
        <p:pic>
          <p:nvPicPr>
            <p:cNvPr id="20557" name="Picture 77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536" y="1488"/>
              <a:ext cx="780" cy="942"/>
            </a:xfrm>
            <a:prstGeom prst="rect">
              <a:avLst/>
            </a:prstGeom>
            <a:noFill/>
          </p:spPr>
        </p:pic>
        <p:pic>
          <p:nvPicPr>
            <p:cNvPr id="20558" name="Picture 78" descr="Hình0033"/>
            <p:cNvPicPr>
              <a:picLocks noChangeAspect="1" noChangeArrowheads="1"/>
            </p:cNvPicPr>
            <p:nvPr/>
          </p:nvPicPr>
          <p:blipFill>
            <a:blip r:embed="rId16" cstate="print">
              <a:lum bright="18000" contrast="36000"/>
            </a:blip>
            <a:srcRect/>
            <a:stretch>
              <a:fillRect/>
            </a:stretch>
          </p:blipFill>
          <p:spPr bwMode="auto">
            <a:xfrm>
              <a:off x="1824" y="1728"/>
              <a:ext cx="27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7162800" y="228600"/>
            <a:ext cx="1390650" cy="1762125"/>
            <a:chOff x="4512" y="144"/>
            <a:chExt cx="876" cy="1110"/>
          </a:xfrm>
        </p:grpSpPr>
        <p:pic>
          <p:nvPicPr>
            <p:cNvPr id="20534" name="Picture 54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512" y="144"/>
              <a:ext cx="876" cy="1110"/>
            </a:xfrm>
            <a:prstGeom prst="rect">
              <a:avLst/>
            </a:prstGeom>
            <a:noFill/>
          </p:spPr>
        </p:pic>
        <p:pic>
          <p:nvPicPr>
            <p:cNvPr id="20559" name="Picture 79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800" y="432"/>
              <a:ext cx="259" cy="477"/>
            </a:xfrm>
            <a:prstGeom prst="rect">
              <a:avLst/>
            </a:prstGeom>
            <a:noFill/>
          </p:spPr>
        </p:pic>
      </p:grpSp>
      <p:grpSp>
        <p:nvGrpSpPr>
          <p:cNvPr id="11" name="Group 80"/>
          <p:cNvGrpSpPr>
            <a:grpSpLocks/>
          </p:cNvGrpSpPr>
          <p:nvPr/>
        </p:nvGrpSpPr>
        <p:grpSpPr bwMode="auto">
          <a:xfrm>
            <a:off x="990600" y="2438400"/>
            <a:ext cx="1373188" cy="1447800"/>
            <a:chOff x="624" y="1536"/>
            <a:chExt cx="865" cy="912"/>
          </a:xfrm>
        </p:grpSpPr>
        <p:pic>
          <p:nvPicPr>
            <p:cNvPr id="20561" name="Picture 81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624" y="1536"/>
              <a:ext cx="865" cy="912"/>
            </a:xfrm>
            <a:prstGeom prst="rect">
              <a:avLst/>
            </a:prstGeom>
            <a:noFill/>
          </p:spPr>
        </p:pic>
        <p:sp>
          <p:nvSpPr>
            <p:cNvPr id="20562" name="Text Box 82"/>
            <p:cNvSpPr txBox="1">
              <a:spLocks noChangeArrowheads="1"/>
            </p:cNvSpPr>
            <p:nvPr/>
          </p:nvSpPr>
          <p:spPr bwMode="auto">
            <a:xfrm>
              <a:off x="912" y="1776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9900"/>
                  </a:solidFill>
                  <a:latin typeface=".VnAvantH" pitchFamily="34" charset="0"/>
                </a:rPr>
                <a:t>k</a:t>
              </a:r>
            </a:p>
          </p:txBody>
        </p:sp>
      </p:grpSp>
      <p:pic>
        <p:nvPicPr>
          <p:cNvPr id="20563" name="Picture 29" descr="naphop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76600" y="48768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5" name="Text Box 85"/>
          <p:cNvSpPr txBox="1">
            <a:spLocks noChangeArrowheads="1"/>
          </p:cNvSpPr>
          <p:nvPr/>
        </p:nvSpPr>
        <p:spPr bwMode="auto">
          <a:xfrm>
            <a:off x="4267200" y="5562600"/>
            <a:ext cx="60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0000FF"/>
                </a:solidFill>
                <a:latin typeface=".VnAvant" pitchFamily="34" charset="0"/>
              </a:rPr>
              <a:t>k</a:t>
            </a:r>
          </a:p>
        </p:txBody>
      </p:sp>
      <p:pic>
        <p:nvPicPr>
          <p:cNvPr id="20566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3810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8844E-6 L 0.33975 0.577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6532E-6 L 0.25 0.227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1387E-6 L 0.14166 0.527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26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27746E-6 L -0.01094 0.577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02312E-6 L 0.12396 0.235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1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6821E-6 L -0.16042 0.2635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0" y="13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-0.14948 0.5327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6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50289E-6 L -0.31771 0.5375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2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-0.34792 0.2684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13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5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6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5410" name="Picture 2" descr="0326067_nsy742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2933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66801" y="1143001"/>
            <a:ext cx="6105014" cy="1981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 CỬA BÍ MẬT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5"/>
          <p:cNvSpPr>
            <a:spLocks noChangeArrowheads="1"/>
          </p:cNvSpPr>
          <p:nvPr/>
        </p:nvSpPr>
        <p:spPr bwMode="auto">
          <a:xfrm>
            <a:off x="0" y="0"/>
            <a:ext cx="1371600" cy="22098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1</a:t>
            </a:r>
          </a:p>
        </p:txBody>
      </p:sp>
      <p:sp>
        <p:nvSpPr>
          <p:cNvPr id="14339" name="AutoShape 6"/>
          <p:cNvSpPr>
            <a:spLocks noChangeArrowheads="1"/>
          </p:cNvSpPr>
          <p:nvPr/>
        </p:nvSpPr>
        <p:spPr bwMode="auto">
          <a:xfrm>
            <a:off x="0" y="2209800"/>
            <a:ext cx="1371600" cy="24384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2</a:t>
            </a:r>
          </a:p>
        </p:txBody>
      </p:sp>
      <p:sp>
        <p:nvSpPr>
          <p:cNvPr id="14340" name="AutoShape 7"/>
          <p:cNvSpPr>
            <a:spLocks noChangeArrowheads="1"/>
          </p:cNvSpPr>
          <p:nvPr/>
        </p:nvSpPr>
        <p:spPr bwMode="auto">
          <a:xfrm>
            <a:off x="0" y="4495800"/>
            <a:ext cx="1371600" cy="23622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3</a:t>
            </a:r>
          </a:p>
        </p:txBody>
      </p:sp>
      <p:sp>
        <p:nvSpPr>
          <p:cNvPr id="14341" name="AutoShape 8"/>
          <p:cNvSpPr>
            <a:spLocks noChangeArrowheads="1"/>
          </p:cNvSpPr>
          <p:nvPr/>
        </p:nvSpPr>
        <p:spPr bwMode="auto">
          <a:xfrm>
            <a:off x="1371600" y="0"/>
            <a:ext cx="3810000" cy="22098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4342" name="AutoShape 9"/>
          <p:cNvSpPr>
            <a:spLocks noChangeArrowheads="1"/>
          </p:cNvSpPr>
          <p:nvPr/>
        </p:nvSpPr>
        <p:spPr bwMode="auto">
          <a:xfrm>
            <a:off x="5181600" y="2286000"/>
            <a:ext cx="3962400" cy="2286000"/>
          </a:xfrm>
          <a:prstGeom prst="flowChartProcess">
            <a:avLst/>
          </a:prstGeom>
          <a:solidFill>
            <a:srgbClr val="F5F7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4000"/>
          </a:p>
        </p:txBody>
      </p:sp>
      <p:sp>
        <p:nvSpPr>
          <p:cNvPr id="14343" name="AutoShape 10"/>
          <p:cNvSpPr>
            <a:spLocks noChangeArrowheads="1"/>
          </p:cNvSpPr>
          <p:nvPr/>
        </p:nvSpPr>
        <p:spPr bwMode="auto">
          <a:xfrm>
            <a:off x="1371600" y="2209800"/>
            <a:ext cx="3810000" cy="22860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4344" name="AutoShape 11"/>
          <p:cNvSpPr>
            <a:spLocks noChangeArrowheads="1"/>
          </p:cNvSpPr>
          <p:nvPr/>
        </p:nvSpPr>
        <p:spPr bwMode="auto">
          <a:xfrm>
            <a:off x="5181600" y="4419600"/>
            <a:ext cx="3962400" cy="2438400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Qủa   c  uối</a:t>
            </a:r>
          </a:p>
        </p:txBody>
      </p:sp>
      <p:sp>
        <p:nvSpPr>
          <p:cNvPr id="14345" name="AutoShape 12"/>
          <p:cNvSpPr>
            <a:spLocks noChangeArrowheads="1"/>
          </p:cNvSpPr>
          <p:nvPr/>
        </p:nvSpPr>
        <p:spPr bwMode="auto">
          <a:xfrm>
            <a:off x="5181600" y="0"/>
            <a:ext cx="3962400" cy="2286000"/>
          </a:xfrm>
          <a:prstGeom prst="flowChartProcess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C   ùm  n   o</a:t>
            </a:r>
          </a:p>
        </p:txBody>
      </p:sp>
      <p:sp>
        <p:nvSpPr>
          <p:cNvPr id="14346" name="AutoShape 13"/>
          <p:cNvSpPr>
            <a:spLocks noChangeArrowheads="1"/>
          </p:cNvSpPr>
          <p:nvPr/>
        </p:nvSpPr>
        <p:spPr bwMode="auto">
          <a:xfrm>
            <a:off x="1371600" y="4495800"/>
            <a:ext cx="3810000" cy="23622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14347" name="imgb" descr="qua-khe_resiz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098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imgb" descr="1294297044_1294276969-qua-20n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0"/>
            <a:ext cx="381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imgb" descr="vechuoi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5720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Rectangle 17"/>
          <p:cNvSpPr>
            <a:spLocks noChangeArrowheads="1"/>
          </p:cNvSpPr>
          <p:nvPr/>
        </p:nvSpPr>
        <p:spPr bwMode="auto">
          <a:xfrm>
            <a:off x="6019800" y="28956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Qủa       ế</a:t>
            </a: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1371600" y="0"/>
            <a:ext cx="3810000" cy="2286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5181600" y="0"/>
            <a:ext cx="3962400" cy="2286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22" name="AutoShape 22"/>
          <p:cNvSpPr>
            <a:spLocks noChangeArrowheads="1"/>
          </p:cNvSpPr>
          <p:nvPr/>
        </p:nvSpPr>
        <p:spPr bwMode="auto">
          <a:xfrm>
            <a:off x="7467600" y="2971800"/>
            <a:ext cx="381000" cy="533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</a:t>
            </a:r>
          </a:p>
        </p:txBody>
      </p:sp>
      <p:sp>
        <p:nvSpPr>
          <p:cNvPr id="25625" name="AutoShape 25"/>
          <p:cNvSpPr>
            <a:spLocks noChangeArrowheads="1"/>
          </p:cNvSpPr>
          <p:nvPr/>
        </p:nvSpPr>
        <p:spPr bwMode="auto">
          <a:xfrm>
            <a:off x="7848600" y="685800"/>
            <a:ext cx="304800" cy="914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 </a:t>
            </a:r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auto">
          <a:xfrm>
            <a:off x="6248400" y="609600"/>
            <a:ext cx="381000" cy="10668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</a:t>
            </a: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1371600" y="2286000"/>
            <a:ext cx="3810000" cy="22098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28" name="AutoShape 28"/>
          <p:cNvSpPr>
            <a:spLocks noChangeArrowheads="1"/>
          </p:cNvSpPr>
          <p:nvPr/>
        </p:nvSpPr>
        <p:spPr bwMode="auto">
          <a:xfrm>
            <a:off x="7162800" y="2971800"/>
            <a:ext cx="381000" cy="533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0000FF"/>
                </a:solidFill>
              </a:rPr>
              <a:t>k</a:t>
            </a: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5181600" y="2286000"/>
            <a:ext cx="3962400" cy="22098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30" name="AutoShape 30"/>
          <p:cNvSpPr>
            <a:spLocks noChangeArrowheads="1"/>
          </p:cNvSpPr>
          <p:nvPr/>
        </p:nvSpPr>
        <p:spPr bwMode="auto">
          <a:xfrm>
            <a:off x="7391400" y="5410200"/>
            <a:ext cx="304800" cy="4572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660066"/>
                </a:solidFill>
              </a:rPr>
              <a:t>h</a:t>
            </a: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1371600" y="4495800"/>
            <a:ext cx="3810000" cy="2362200"/>
          </a:xfrm>
          <a:prstGeom prst="rect">
            <a:avLst/>
          </a:prstGeom>
          <a:gradFill rotWithShape="0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5181600" y="4495800"/>
            <a:ext cx="3962400" cy="2362200"/>
          </a:xfrm>
          <a:prstGeom prst="rect">
            <a:avLst/>
          </a:prstGeom>
          <a:gradFill rotWithShape="0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8" grpId="0" animBg="1"/>
      <p:bldP spid="25619" grpId="0" animBg="1"/>
      <p:bldP spid="25622" grpId="0"/>
      <p:bldP spid="25625" grpId="0"/>
      <p:bldP spid="25626" grpId="0"/>
      <p:bldP spid="25627" grpId="0" animBg="1"/>
      <p:bldP spid="25628" grpId="0"/>
      <p:bldP spid="25629" grpId="0" animBg="1"/>
      <p:bldP spid="25630" grpId="0"/>
      <p:bldP spid="25631" grpId="0" animBg="1"/>
      <p:bldP spid="256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CCD4B44D-588E-85E5-2A18-96B9FD91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6">
            <a:extLst>
              <a:ext uri="{FF2B5EF4-FFF2-40B4-BE49-F238E27FC236}">
                <a16:creationId xmlns:a16="http://schemas.microsoft.com/office/drawing/2014/main" id="{BDF68F9E-0A0B-A05C-A367-8D78A8D8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457451"/>
            <a:ext cx="49149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đã kết thúc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con!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 chúc các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chăm ngoan học giỏi.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117</Words>
  <Application>Microsoft Office PowerPoint</Application>
  <PresentationFormat>On-screen Show (4:3)</PresentationFormat>
  <Paragraphs>47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.VnAristote</vt:lpstr>
      <vt:lpstr>.VnAvant</vt:lpstr>
      <vt:lpstr>.VnAvantH</vt:lpstr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IK</dc:creator>
  <cp:lastModifiedBy>PKComputer</cp:lastModifiedBy>
  <cp:revision>6</cp:revision>
  <dcterms:created xsi:type="dcterms:W3CDTF">2015-02-01T14:56:26Z</dcterms:created>
  <dcterms:modified xsi:type="dcterms:W3CDTF">2025-03-18T12:10:11Z</dcterms:modified>
</cp:coreProperties>
</file>