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46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2" r:id="rId30"/>
    <p:sldId id="313" r:id="rId31"/>
    <p:sldId id="310" r:id="rId32"/>
    <p:sldId id="311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256" r:id="rId52"/>
    <p:sldId id="289" r:id="rId53"/>
    <p:sldId id="268" r:id="rId54"/>
    <p:sldId id="290" r:id="rId55"/>
    <p:sldId id="269" r:id="rId56"/>
    <p:sldId id="291" r:id="rId57"/>
    <p:sldId id="270" r:id="rId58"/>
    <p:sldId id="292" r:id="rId59"/>
    <p:sldId id="271" r:id="rId60"/>
    <p:sldId id="293" r:id="rId61"/>
    <p:sldId id="273" r:id="rId62"/>
    <p:sldId id="261" r:id="rId63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1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3481C57-C6A3-4541-9D80-BE5912FD9A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C022FC0-3332-40F7-A552-E5941D74B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1C26266-D8D7-4085-8FD0-9174BF4D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A2BA5B-CC7F-41EB-8688-8EC63A9C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BB808D-2806-4D8D-B5C1-199D18B7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3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9EBC53-B8FB-44BE-BACC-0F4D2C2B3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CCD9AB-75BF-4E87-B933-9912D250F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D99D0BE-2BE4-44C5-B95B-972416AE0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68F1BB-0C7A-4E73-88CB-E0DC6F93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FB110C-BC15-4036-A99A-360CE54FD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42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0BA564-EE61-4474-83E6-307555994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1EB7D6D-F152-4882-BB0A-A5C69B8C96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1B7450-95CE-43FE-A82D-C9F100FAA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8025AD-0B49-4A91-9334-5C4642A88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31DE75-A4A4-4BFF-88BD-119F9711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01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A3CB18-3E50-424B-9852-D0369E203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736C4D-BE08-442C-9F50-7AA415562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F43295-3979-4C09-B648-1882D8A52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858232-7EF9-428B-8D2D-A2C7619F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D9DAE6-14CC-4B05-8970-B51285BDE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4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E0CB11-693E-44D0-BD4E-48C3C63B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6DF981-80D1-4BC9-84D9-89110EDAF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26000CE-74B1-435A-A348-C670F07F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D26B05-2E5C-429B-93A8-635103F6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47203D-61F4-494B-8DF7-A3F2F485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95F07-E8A8-468A-AF4E-899BAF282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C31C26C-C874-4B93-9A22-847718B3D5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54746DA-6EF1-43D7-9E07-9D78AF165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6D51BAA-DD53-44DC-BCA3-DDFCFB48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7DD33E-6D25-4A6D-8C0D-49AD10E0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17882A-EFE3-4102-A043-D3B5FE862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93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6FD058-56F1-4AF0-8EEE-A3848EDA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C788EF-9901-4B33-887C-1BF6B82C4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FE492FD-B16E-4613-A059-C235E98B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E67DF8D-E987-491C-A25D-2A9594D9F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C6EA75B-FAD7-49F9-9911-DE4FB74FB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580FE0A-136D-4FF9-B7B7-8F35910DB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FC4370B-B891-4DCF-89D9-8EC283C43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F374F14-3365-45B3-83EA-B158F821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43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997698-1F5E-4193-A03C-4A79136B5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FB050AB-6940-4CEB-877A-A2252D029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44D4AFB-2034-450D-9EA4-0E689F7BF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85658F7-37C5-473D-A127-F2CEACEBB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7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7086096-B3E2-459A-AC69-78D73970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4081D4E-13A8-4A7D-BCC3-6C35C3E6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91422BB-B125-48A1-BDAD-6918B2C10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13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5168E79-0397-4AC1-9727-5307162FF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48B910-78B5-4BCC-A741-24D71E7D8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913188B-9400-4755-BDBE-5387DE79D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F50F475-046B-471C-8426-950A44C4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4048D01-DEC8-475D-B01B-0F852A04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A6FF7C-F51C-49D7-9BD2-93A1B4AC4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3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ABB252-8181-46E8-A26B-900250DDB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CA6C312-3F34-4116-B01B-EF2C2D2EC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7A10B69-882C-4676-88D2-00B14B93FD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F4811F-D4F2-4E24-A80D-D2B0B5C44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A461229-29E7-4641-9DBE-2DCEA086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B61D5F8-2109-442F-8B98-F20E86DF3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323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F8652C4-C3BB-4829-A60E-0369F43F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594F53F-935B-4605-99DD-1494ED4E6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013DB1-6183-47D3-BB9A-E03BC35E82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23A91-F1A8-4A1A-8964-60906834BCD2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A8D55DB-EED2-40C8-9EEF-3687302FC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C29C92-B822-4C79-B417-12E447391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3441D-8B85-4F26-9DD9-F8FE27BB84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166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5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5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4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6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5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6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6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6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7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7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94270" y="269359"/>
            <a:ext cx="5530105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UBND HUYÊN TIÊN LÃNG</a:t>
            </a:r>
          </a:p>
          <a:p>
            <a:pPr algn="ctr"/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TRƯỜNG </a:t>
            </a:r>
            <a:r>
              <a:rPr lang="en-US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MẦM NON </a:t>
            </a:r>
            <a:r>
              <a:rPr lang="vi-VN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TIÊN THANH</a:t>
            </a:r>
            <a:endParaRPr lang="en-US" sz="2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3956" y="1838928"/>
            <a:ext cx="10526356" cy="44036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 smtClean="0">
                <a:ln w="22225">
                  <a:solidFill>
                    <a:srgbClr val="7030A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TRÒ CHƠI RUNG CHUÔNG VÀNG</a:t>
            </a:r>
            <a:endParaRPr lang="en-US" sz="8000" b="1" cap="none" spc="0" dirty="0">
              <a:ln w="22225">
                <a:solidFill>
                  <a:srgbClr val="7030A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617" y="2239617"/>
            <a:ext cx="3140765" cy="40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1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1996494" y="4972257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532329" y="4934424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445680" y="4923570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3" y="2577105"/>
            <a:ext cx="3614914" cy="2284627"/>
          </a:xfrm>
          <a:prstGeom prst="rect">
            <a:avLst/>
          </a:prstGeom>
        </p:spPr>
      </p:pic>
      <p:pic>
        <p:nvPicPr>
          <p:cNvPr id="11" name="Picture 10" descr="C:\Users\Admin\Downloads\ảnh chuyên đề giao thông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812" y="2796348"/>
            <a:ext cx="3212238" cy="20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97" y="2577105"/>
            <a:ext cx="3182983" cy="21715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012" y="4404344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05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342616" y="1583206"/>
            <a:ext cx="9136408" cy="369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5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Máy bay, khinh khí cầu, trực thăng là phương tiện giao thông đường gì?</a:t>
            </a:r>
            <a:endParaRPr lang="en-US" sz="54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43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1387496" y="510332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5400731" y="5103325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9193312" y="510332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2" y="2577105"/>
            <a:ext cx="3483428" cy="22235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21" y="2587946"/>
            <a:ext cx="3457302" cy="2201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794" y="2546644"/>
            <a:ext cx="3866605" cy="22323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32" y="4506364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05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867557" y="1732477"/>
            <a:ext cx="8255479" cy="35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6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Quan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sát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hình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ảnh</a:t>
            </a:r>
            <a:endParaRPr lang="en-US" sz="4800" b="1" i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nào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sau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đây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cấm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5400" b="1" dirty="0">
              <a:solidFill>
                <a:srgbClr val="0070C0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01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AB48B32-C003-48AD-8B14-DB93C367C94F}"/>
              </a:ext>
            </a:extLst>
          </p:cNvPr>
          <p:cNvSpPr/>
          <p:nvPr/>
        </p:nvSpPr>
        <p:spPr>
          <a:xfrm>
            <a:off x="2280284" y="4505095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3527A4-7F2A-41E5-A699-56B92A7BCC13}"/>
              </a:ext>
            </a:extLst>
          </p:cNvPr>
          <p:cNvSpPr/>
          <p:nvPr/>
        </p:nvSpPr>
        <p:spPr>
          <a:xfrm>
            <a:off x="5429383" y="4505095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235A71-00B0-47C2-AA67-DE0F227D747D}"/>
              </a:ext>
            </a:extLst>
          </p:cNvPr>
          <p:cNvSpPr/>
          <p:nvPr/>
        </p:nvSpPr>
        <p:spPr>
          <a:xfrm>
            <a:off x="8899302" y="4467262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026" name="Picture 2" descr="C:\Users\Admin\Downloads\ảnh chuyên đề giao thông\unnamed_(1)_1211160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259" y="2417978"/>
            <a:ext cx="2467650" cy="20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ảnh chuyên đề giao thông\211a-giao-nhau-voi-duong-sat-khong-co-rao-chan-500x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22" y="2397768"/>
            <a:ext cx="1997935" cy="199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ownloads\ảnh chuyên đề giao thông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912" y="2397768"/>
            <a:ext cx="1735596" cy="173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58" y="3923797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152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397480" y="1982751"/>
            <a:ext cx="9136408" cy="335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7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tiện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giao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thông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nào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sau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đây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được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ưu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tiên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nhường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đường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tham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giao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thông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5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2" y="-14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ownloads\ảnh chuyên đề giao thông\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095" y="2550017"/>
            <a:ext cx="2827629" cy="2067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\Downloads\ảnh chuyên đề giao thông\hd-260-1 (1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111" y="2485362"/>
            <a:ext cx="2898927" cy="201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ownloads\ảnh chuyên đề giao thông\imag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06" y="2440890"/>
            <a:ext cx="2714625" cy="20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811652" y="500086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633421" y="4924168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487434" y="4760480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5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299" y="4042434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708" y="490727"/>
            <a:ext cx="1760267" cy="2059290"/>
          </a:xfrm>
          <a:prstGeom prst="rect">
            <a:avLst/>
          </a:prstGeom>
        </p:spPr>
      </p:pic>
      <p:sp>
        <p:nvSpPr>
          <p:cNvPr id="65" name="Oval 64"/>
          <p:cNvSpPr/>
          <p:nvPr/>
        </p:nvSpPr>
        <p:spPr>
          <a:xfrm>
            <a:off x="754547" y="1052204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754547" y="1052204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754547" y="1052204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754547" y="1052204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69" name="Oval 68"/>
          <p:cNvSpPr/>
          <p:nvPr/>
        </p:nvSpPr>
        <p:spPr>
          <a:xfrm>
            <a:off x="754547" y="1052204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70" name="Oval 69"/>
          <p:cNvSpPr/>
          <p:nvPr/>
        </p:nvSpPr>
        <p:spPr>
          <a:xfrm>
            <a:off x="754547" y="1052204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999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397480" y="1982751"/>
            <a:ext cx="9136408" cy="2697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8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Tàu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hỏa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phương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tiện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giao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thông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đường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53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ownloads\ảnh chuyên đề giao thông\images5401874_duongs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44" y="2331430"/>
            <a:ext cx="3736735" cy="25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ownloads\ảnh chuyên đề giao thông\indonesia-xac-nhan-gui-cong-ham-len-lhq-bac-bo-yeu-sach-cua-trung-quoc-o-bien-d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16" y="2331430"/>
            <a:ext cx="3173331" cy="255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Admin\Downloads\ảnh chuyên đề giao thông\A0334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73" y="2331430"/>
            <a:ext cx="3541690" cy="252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439091" y="5018145"/>
            <a:ext cx="895088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498410" y="499511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412652" y="498887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6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024" y="4855122"/>
            <a:ext cx="926907" cy="9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09" y="366413"/>
            <a:ext cx="1760267" cy="205929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671916" y="89584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671916" y="89584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71916" y="89584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71916" y="89584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71916" y="89584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1916" y="89584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87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397480" y="1716159"/>
            <a:ext cx="9136408" cy="25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9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Để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đảm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bảo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an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toàn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vui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chơi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,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nên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chơi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đùa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ở </a:t>
            </a:r>
            <a:r>
              <a:rPr lang="en-US" sz="48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đâu</a:t>
            </a: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8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683357" y="1171975"/>
            <a:ext cx="5254579" cy="33356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 smtClean="0">
                <a:solidFill>
                  <a:srgbClr val="FF0000"/>
                </a:solidFill>
                <a:latin typeface="+mj-lt"/>
              </a:rPr>
              <a:t>BÉ HÃY TÌM HIỂU MỘT SỐ LOẠI PHƯƠNG TIỆN GIAO THÔNG BẰNG CÁCH TRẢ LỜI CÁC CÂU HỎI SAU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5385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5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AB48B32-C003-48AD-8B14-DB93C367C94F}"/>
              </a:ext>
            </a:extLst>
          </p:cNvPr>
          <p:cNvSpPr/>
          <p:nvPr/>
        </p:nvSpPr>
        <p:spPr>
          <a:xfrm>
            <a:off x="1707571" y="4983798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3527A4-7F2A-41E5-A699-56B92A7BCC13}"/>
              </a:ext>
            </a:extLst>
          </p:cNvPr>
          <p:cNvSpPr/>
          <p:nvPr/>
        </p:nvSpPr>
        <p:spPr>
          <a:xfrm>
            <a:off x="5426497" y="4991174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235A71-00B0-47C2-AA67-DE0F227D747D}"/>
              </a:ext>
            </a:extLst>
          </p:cNvPr>
          <p:cNvSpPr/>
          <p:nvPr/>
        </p:nvSpPr>
        <p:spPr>
          <a:xfrm>
            <a:off x="8939058" y="4870303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4098" name="Picture 2" descr="C:\Users\Admin\Downloads\ảnh chuyên đề giao thông\cong-vien-150ha-tai-quan-12-nam-2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37" y="2486817"/>
            <a:ext cx="3049031" cy="216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ownloads\ảnh chuyên đề giao thông\f9DXtIKLj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118" y="2486817"/>
            <a:ext cx="3298197" cy="21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ownloads\ảnh chuyên đề giao thông\co-nen-mua-nha-gan-duong-dien-cao-the-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721" y="2486817"/>
            <a:ext cx="3258146" cy="211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196" y="4656239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385" y="435691"/>
            <a:ext cx="1760267" cy="2059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731" y="435691"/>
            <a:ext cx="1760267" cy="205929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97348" y="987100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597348" y="987100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97348" y="987100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97348" y="987100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97348" y="987100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7348" y="987100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394132" y="1551338"/>
            <a:ext cx="9136408" cy="375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10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ngồi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trên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xe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ô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tô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con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làm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</a:t>
            </a: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5400" b="1" dirty="0">
              <a:solidFill>
                <a:srgbClr val="0070C0"/>
              </a:solidFill>
              <a:effectLst/>
              <a:latin typeface=".VnAvant" panose="020B7200000000000000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447456" y="4928235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350225" y="486208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593453" y="492823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2" descr="C:\Users\Admin\Downloads\ảnh chuyên đề giao thông\ce02d796-20191209_0752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29" y="2517194"/>
            <a:ext cx="3360960" cy="23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ownloads\ảnh chuyên đề giao thông\2OUj3WnHo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21" y="2517194"/>
            <a:ext cx="3285161" cy="230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ownloads\ảnh chuyên đề giao thông\nhung-dieu-can-luu-y-khi-co-tre-con-tren-xe-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082" y="2501727"/>
            <a:ext cx="3479711" cy="231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273" y="4928234"/>
            <a:ext cx="911567" cy="91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419" y="457904"/>
            <a:ext cx="1760267" cy="20592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851" y="442437"/>
            <a:ext cx="1760267" cy="205929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683468" y="993846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683468" y="993846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83468" y="993846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683468" y="993846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683468" y="993846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3468" y="993846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14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751648" y="1560711"/>
            <a:ext cx="8255479" cy="33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11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 tín hiệu đèn giao thông màu 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 bật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sáng, thì các </a:t>
            </a:r>
            <a:endParaRPr lang="en-US" sz="4800" b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PTGT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phải dừng lại?</a:t>
            </a:r>
            <a:endParaRPr lang="en-US" sz="4800" b="1" dirty="0">
              <a:solidFill>
                <a:srgbClr val="0070C0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41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AB48B32-C003-48AD-8B14-DB93C367C94F}"/>
              </a:ext>
            </a:extLst>
          </p:cNvPr>
          <p:cNvSpPr/>
          <p:nvPr/>
        </p:nvSpPr>
        <p:spPr>
          <a:xfrm>
            <a:off x="1801184" y="4959454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3527A4-7F2A-41E5-A699-56B92A7BCC13}"/>
              </a:ext>
            </a:extLst>
          </p:cNvPr>
          <p:cNvSpPr/>
          <p:nvPr/>
        </p:nvSpPr>
        <p:spPr>
          <a:xfrm>
            <a:off x="5403598" y="4896594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235A71-00B0-47C2-AA67-DE0F227D747D}"/>
              </a:ext>
            </a:extLst>
          </p:cNvPr>
          <p:cNvSpPr/>
          <p:nvPr/>
        </p:nvSpPr>
        <p:spPr>
          <a:xfrm>
            <a:off x="8873928" y="4858762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" name="AutoShape 4" descr="Tem VOID màu vàng hình tròn - In Nguyên Đ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Tem VOID màu vàng hình tròn - In Nguyên Đạ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8" descr="Tem VOID màu đen hình tròn - In Nguyên Đạ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56" y="2754371"/>
            <a:ext cx="2086378" cy="19962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09" y="2754371"/>
            <a:ext cx="2073500" cy="19962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84" y="2754371"/>
            <a:ext cx="2047741" cy="19962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746" y="4807054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560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397480" y="1982751"/>
            <a:ext cx="9136408" cy="2500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12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 ngồi trên tàu, thuyền để đảm bảo an toàn bé nên lựa chọn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9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558342" y="453484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565088" y="449681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487434" y="451961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73" y="2369713"/>
            <a:ext cx="2369714" cy="206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486" y="2369713"/>
            <a:ext cx="2150773" cy="206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7843" y="2234641"/>
            <a:ext cx="2190750" cy="208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687" y="4515177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005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-3693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617948" y="1493353"/>
            <a:ext cx="9136408" cy="4580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13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Bé hãy cho biết đèn tín hiệu giao thông có màu gì thì các PTGT, người đi bộ được phép qua đường?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6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930071" y="4934137"/>
            <a:ext cx="895088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301887" y="490931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369931" y="4790397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165" y="2600989"/>
            <a:ext cx="2253803" cy="21894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17" y="2600989"/>
            <a:ext cx="2318197" cy="21894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19" y="2532573"/>
            <a:ext cx="2498501" cy="2189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285" y="4721981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606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410359" y="1587369"/>
            <a:ext cx="9136408" cy="25659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u="sng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14</a:t>
            </a:r>
            <a:endParaRPr lang="en-US" sz="4400" b="1" u="sng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 ngồi trên xe máy, bé phải đội loại mũ nào trong các loại mũ sau?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67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330816" y="1495380"/>
            <a:ext cx="9530367" cy="280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Ô tô, xe máy, xe đạp là phương </a:t>
            </a:r>
            <a:endParaRPr lang="en-US" sz="5400" b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tiện 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giao thông đường 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6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AB48B32-C003-48AD-8B14-DB93C367C94F}"/>
              </a:ext>
            </a:extLst>
          </p:cNvPr>
          <p:cNvSpPr/>
          <p:nvPr/>
        </p:nvSpPr>
        <p:spPr>
          <a:xfrm>
            <a:off x="1854746" y="4862847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3527A4-7F2A-41E5-A699-56B92A7BCC13}"/>
              </a:ext>
            </a:extLst>
          </p:cNvPr>
          <p:cNvSpPr/>
          <p:nvPr/>
        </p:nvSpPr>
        <p:spPr>
          <a:xfrm>
            <a:off x="5411107" y="4787184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29235A71-00B0-47C2-AA67-DE0F227D747D}"/>
              </a:ext>
            </a:extLst>
          </p:cNvPr>
          <p:cNvSpPr/>
          <p:nvPr/>
        </p:nvSpPr>
        <p:spPr>
          <a:xfrm>
            <a:off x="9112513" y="4749352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15" y="2594455"/>
            <a:ext cx="2041898" cy="196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000" y="2173627"/>
            <a:ext cx="2093843" cy="251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008" y="2314547"/>
            <a:ext cx="1987827" cy="207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901" y="3919035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1D762D-B79C-4861-BB57-6DC0F2CA511B}"/>
              </a:ext>
            </a:extLst>
          </p:cNvPr>
          <p:cNvSpPr txBox="1"/>
          <p:nvPr/>
        </p:nvSpPr>
        <p:spPr>
          <a:xfrm>
            <a:off x="1342616" y="1579656"/>
            <a:ext cx="9136408" cy="45786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15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Các con cần thắt dây an toàn và không thò đầu, thò tay ra ngoài khi ngồi PTGT nào?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5400" b="1" dirty="0">
              <a:solidFill>
                <a:srgbClr val="0070C0"/>
              </a:solidFill>
              <a:effectLst/>
              <a:latin typeface=".VnAvant" panose="020B7200000000000000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8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441197" y="4762513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464316" y="478444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487435" y="471158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7" y="2577105"/>
            <a:ext cx="3103501" cy="220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710" y="2400951"/>
            <a:ext cx="2955309" cy="1942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215" y="2743493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822" y="4172012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9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725891" y="1586469"/>
            <a:ext cx="8255479" cy="4446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16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6000" b="1" dirty="0">
              <a:solidFill>
                <a:srgbClr val="0070C0"/>
              </a:solidFill>
              <a:effectLst/>
              <a:latin typeface=".VnAvant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0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0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24" y="2607145"/>
            <a:ext cx="3299279" cy="23774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684" y="2607145"/>
            <a:ext cx="3468914" cy="2361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369" y="2607144"/>
            <a:ext cx="3497945" cy="2327713"/>
          </a:xfrm>
          <a:prstGeom prst="rect">
            <a:avLst/>
          </a:prstGeom>
        </p:spPr>
      </p:pic>
      <p:sp>
        <p:nvSpPr>
          <p:cNvPr id="19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1958326" y="5294120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325735" y="5313470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3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313933" y="5313470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47856"/>
            <a:ext cx="1760267" cy="205929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787" y="4658147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81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60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701443" y="1481606"/>
            <a:ext cx="8416304" cy="369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17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5400" b="1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1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56" y="2308674"/>
            <a:ext cx="3381375" cy="2564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07" y="2308674"/>
            <a:ext cx="3514724" cy="25644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14" y="2338385"/>
            <a:ext cx="3471635" cy="2534785"/>
          </a:xfrm>
          <a:prstGeom prst="rect">
            <a:avLst/>
          </a:prstGeom>
        </p:spPr>
      </p:pic>
      <p:sp>
        <p:nvSpPr>
          <p:cNvPr id="17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137567" y="5043539"/>
            <a:ext cx="864816" cy="90504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9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355770" y="5100286"/>
            <a:ext cx="827315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1831630" y="5100286"/>
            <a:ext cx="788873" cy="896498"/>
          </a:xfrm>
          <a:prstGeom prst="roundRect">
            <a:avLst>
              <a:gd name="adj" fmla="val 2402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618" y="4733630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25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5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925865" y="1879337"/>
            <a:ext cx="7962900" cy="2697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18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buýt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5400" b="1" dirty="0">
              <a:solidFill>
                <a:srgbClr val="0070C0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80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71" y="2309012"/>
            <a:ext cx="3260272" cy="2901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512" y="2280603"/>
            <a:ext cx="3550558" cy="2873207"/>
          </a:xfrm>
          <a:prstGeom prst="rect">
            <a:avLst/>
          </a:prstGeom>
        </p:spPr>
      </p:pic>
      <p:pic>
        <p:nvPicPr>
          <p:cNvPr id="6" name="Picture 4" descr="C:\Users\Admin\Downloads\ảnh chuyên đề giao thông\nhung-dieu-can-luu-y-khi-co-tre-con-tren-xe-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9" y="2280603"/>
            <a:ext cx="3338285" cy="290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427091" y="535577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522303" y="535577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137669" y="535577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868" y="4862419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880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830698" y="1485564"/>
            <a:ext cx="8530604" cy="32904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19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Hành 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 nào dưới đây gây nguy 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hiểm cho người tham gia giao thông? </a:t>
            </a:r>
            <a:endParaRPr lang="en-US" sz="4800" b="1" dirty="0">
              <a:solidFill>
                <a:srgbClr val="0070C0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76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1877321" y="5125765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499081" y="5050102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145161" y="5012270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" name="AutoShape 4" descr="Tem VOID màu vàng hình tròn - In Nguyên Đ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Tem VOID màu vàng hình tròn - In Nguyên Đạ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8" descr="Tem VOID màu đen hình tròn - In Nguyên Đạ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75" y="2613054"/>
            <a:ext cx="3317967" cy="21353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56" y="2577104"/>
            <a:ext cx="3580536" cy="2171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306" y="2577104"/>
            <a:ext cx="3535680" cy="2135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87" y="4419666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7213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9" y="2202543"/>
            <a:ext cx="3415350" cy="2891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57" y="2202543"/>
            <a:ext cx="3512457" cy="2891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077" y="2202543"/>
            <a:ext cx="3352800" cy="2891971"/>
          </a:xfrm>
          <a:prstGeom prst="rect">
            <a:avLst/>
          </a:prstGeom>
        </p:spPr>
      </p:pic>
      <p:sp>
        <p:nvSpPr>
          <p:cNvPr id="20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1478302" y="5432876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1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326152" y="5357560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2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137567" y="5338645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37" y="517815"/>
            <a:ext cx="1760267" cy="205929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78" y="4731308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04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825017" y="1522849"/>
            <a:ext cx="8258629" cy="3060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Câu 20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6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6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6000" b="1" dirty="0">
              <a:solidFill>
                <a:srgbClr val="0070C0"/>
              </a:solidFill>
              <a:effectLst/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049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6" y="19447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1AB48B32-C003-48AD-8B14-DB93C367C94F}"/>
              </a:ext>
            </a:extLst>
          </p:cNvPr>
          <p:cNvSpPr/>
          <p:nvPr/>
        </p:nvSpPr>
        <p:spPr>
          <a:xfrm>
            <a:off x="1943180" y="5272641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xmlns="" id="{F43527A4-7F2A-41E5-A699-56B92A7BCC13}"/>
              </a:ext>
            </a:extLst>
          </p:cNvPr>
          <p:cNvSpPr/>
          <p:nvPr/>
        </p:nvSpPr>
        <p:spPr>
          <a:xfrm>
            <a:off x="5844313" y="5258466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xmlns="" id="{29235A71-00B0-47C2-AA67-DE0F227D747D}"/>
              </a:ext>
            </a:extLst>
          </p:cNvPr>
          <p:cNvSpPr/>
          <p:nvPr/>
        </p:nvSpPr>
        <p:spPr>
          <a:xfrm>
            <a:off x="9452556" y="5272641"/>
            <a:ext cx="875763" cy="972162"/>
          </a:xfrm>
          <a:prstGeom prst="roundRect">
            <a:avLst>
              <a:gd name="adj" fmla="val 2002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736" y="2487264"/>
            <a:ext cx="3030958" cy="27094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2639" y="2472744"/>
            <a:ext cx="3004674" cy="2686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9258" y="2472744"/>
            <a:ext cx="2992635" cy="26881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809584" y="3448447"/>
            <a:ext cx="1056067" cy="16553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7"/>
          <p:cNvSpPr/>
          <p:nvPr/>
        </p:nvSpPr>
        <p:spPr>
          <a:xfrm>
            <a:off x="5567966" y="4276141"/>
            <a:ext cx="1056067" cy="80464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037" y="517815"/>
            <a:ext cx="1760267" cy="2059290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081" y="5075349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74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8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854679" y="2101623"/>
            <a:ext cx="8255479" cy="3257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21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 tham gia giao thông hình ảnh nào sau đây là không an toàn, gây nguy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hiểm?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4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2024192" y="5149987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689402" y="5187819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378932" y="5149987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3" name="AutoShape 4" descr="Tem VOID màu vàng hình tròn - In Nguyên Đ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4" name="AutoShape 6" descr="Tem VOID màu vàng hình tròn - In Nguyên Đạ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8" descr="Tem VOID màu đen hình tròn - In Nguyên Đạ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30" y="2601125"/>
            <a:ext cx="3163795" cy="244443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454" y="2601125"/>
            <a:ext cx="3243327" cy="244443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04" y="2601125"/>
            <a:ext cx="3232483" cy="23546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37" y="517815"/>
            <a:ext cx="1760267" cy="205929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178" y="4731308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8300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358843" y="1699416"/>
            <a:ext cx="9136408" cy="26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2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Theo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bé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hành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động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sau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đây</a:t>
            </a:r>
            <a:endParaRPr lang="en-US" sz="4800" b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tham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giao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thông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1584100" y="5060318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5462059" y="5142031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9340018" y="5060317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92" y="2601533"/>
            <a:ext cx="3214687" cy="2364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776" y="2601533"/>
            <a:ext cx="3176050" cy="23640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91" y="2601533"/>
            <a:ext cx="3490174" cy="23640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897" y="678689"/>
            <a:ext cx="1760267" cy="2059290"/>
          </a:xfrm>
          <a:prstGeom prst="rect">
            <a:avLst/>
          </a:prstGeom>
        </p:spPr>
      </p:pic>
      <p:sp>
        <p:nvSpPr>
          <p:cNvPr id="30" name="Oval 29"/>
          <p:cNvSpPr/>
          <p:nvPr/>
        </p:nvSpPr>
        <p:spPr>
          <a:xfrm>
            <a:off x="946704" y="12331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946704" y="12331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946704" y="12331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946704" y="12331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946704" y="12331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946704" y="12331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55" y="4930333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859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-3693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617948" y="1493353"/>
            <a:ext cx="9136408" cy="2697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Bé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biết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đâu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biển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báo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cấm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ô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tô</a:t>
            </a: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?</a:t>
            </a:r>
            <a:endParaRPr lang="en-US" sz="5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79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1436060" y="5169922"/>
            <a:ext cx="895088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5463413" y="516992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9116988" y="5169921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2" y="2462247"/>
            <a:ext cx="2521800" cy="24059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897" y="2311154"/>
            <a:ext cx="2571506" cy="255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50" y="2462247"/>
            <a:ext cx="2547547" cy="246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37" y="517815"/>
            <a:ext cx="1760267" cy="205929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162" y="4546613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88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217176" y="1613127"/>
            <a:ext cx="9136408" cy="2602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24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Hãy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cho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biết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biển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biển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ấm rẽ phải?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81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461875" y="2558490"/>
            <a:ext cx="4501043" cy="366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“Mình đỏ như lửa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Bụng chứa đầy nước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Tôi chạy như bay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Thét vang đường phố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6314940" y="2618601"/>
            <a:ext cx="4245735" cy="366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Nhà nào có lửa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Tôi dập tắt ngay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Ai gọi chữa cháy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Có ngay có ngay?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3565424" y="1719237"/>
            <a:ext cx="5089179" cy="1709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2 Câu đố     </a:t>
            </a:r>
            <a:endParaRPr lang="en-US" sz="2800" b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48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6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1AB48B32-C003-48AD-8B14-DB93C367C94F}"/>
              </a:ext>
            </a:extLst>
          </p:cNvPr>
          <p:cNvSpPr/>
          <p:nvPr/>
        </p:nvSpPr>
        <p:spPr>
          <a:xfrm>
            <a:off x="1751525" y="5123584"/>
            <a:ext cx="788873" cy="89649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43527A4-7F2A-41E5-A699-56B92A7BCC13}"/>
              </a:ext>
            </a:extLst>
          </p:cNvPr>
          <p:cNvSpPr/>
          <p:nvPr/>
        </p:nvSpPr>
        <p:spPr>
          <a:xfrm>
            <a:off x="5448184" y="5047921"/>
            <a:ext cx="813193" cy="97216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9235A71-00B0-47C2-AA67-DE0F227D747D}"/>
              </a:ext>
            </a:extLst>
          </p:cNvPr>
          <p:cNvSpPr/>
          <p:nvPr/>
        </p:nvSpPr>
        <p:spPr>
          <a:xfrm>
            <a:off x="9182508" y="5029006"/>
            <a:ext cx="864816" cy="10099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89" y="2519138"/>
            <a:ext cx="2407547" cy="2396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348" y="2500223"/>
            <a:ext cx="2514866" cy="2415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245" y="2382591"/>
            <a:ext cx="2715766" cy="25329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037" y="517815"/>
            <a:ext cx="1760267" cy="2059290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77" y="4576015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738770" y="1637984"/>
            <a:ext cx="8255479" cy="26977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lên xuống ô tô Bé phải làm gì?</a:t>
            </a:r>
            <a:endParaRPr lang="en-US" sz="54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93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414" y="2599909"/>
            <a:ext cx="3415553" cy="2400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55" y="2599909"/>
            <a:ext cx="3312818" cy="24007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823" y="2599910"/>
            <a:ext cx="3697941" cy="24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695174" y="524460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483189" y="5208870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513549" y="512019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3516" y="4441782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14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6152" y="1508442"/>
            <a:ext cx="94791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26 </a:t>
            </a:r>
          </a:p>
          <a:p>
            <a:r>
              <a:rPr lang="en-US" sz="5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tham gia giao thông bằng xe </a:t>
            </a:r>
            <a:r>
              <a:rPr lang="en-US" sz="54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5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b="1" i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i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đường phải làm gì?</a:t>
            </a:r>
            <a:endParaRPr lang="vi-VN" sz="5400" b="1" i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77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43" y="2400797"/>
            <a:ext cx="3435615" cy="274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811" y="2400797"/>
            <a:ext cx="3564276" cy="2746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8985" y="2400797"/>
            <a:ext cx="3297607" cy="2746386"/>
          </a:xfrm>
          <a:prstGeom prst="rect">
            <a:avLst/>
          </a:prstGeom>
        </p:spPr>
      </p:pic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686468" y="536461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619276" y="5351480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552084" y="535147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24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780" y="4859908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840" y="124079"/>
            <a:ext cx="1760267" cy="2059290"/>
          </a:xfrm>
          <a:prstGeom prst="rect">
            <a:avLst/>
          </a:prstGeom>
        </p:spPr>
      </p:pic>
      <p:sp>
        <p:nvSpPr>
          <p:cNvPr id="32" name="Oval 31"/>
          <p:cNvSpPr/>
          <p:nvPr/>
        </p:nvSpPr>
        <p:spPr>
          <a:xfrm>
            <a:off x="830141" y="68992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831305" y="68992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832969" y="69149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58779" y="68835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830141" y="68521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818646" y="678628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5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3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6980" y="1647526"/>
            <a:ext cx="873187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27</a:t>
            </a:r>
          </a:p>
          <a:p>
            <a:pPr algn="ctr"/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cho biết hình ảnh </a:t>
            </a:r>
          </a:p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 của người đi xe đạp </a:t>
            </a:r>
          </a:p>
          <a:p>
            <a:pPr algn="ctr"/>
            <a:r>
              <a:rPr lang="en-US" sz="5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an toàn?</a:t>
            </a:r>
            <a:endParaRPr lang="vi-VN" sz="5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04" y="2726174"/>
            <a:ext cx="3034316" cy="2537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4319" y="2726174"/>
            <a:ext cx="3528812" cy="2537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830" y="2777689"/>
            <a:ext cx="3571875" cy="2485623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729143" y="541238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232817" y="541237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412481" y="5412380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550" y="4940473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45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281571" y="930547"/>
            <a:ext cx="9136408" cy="2899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5400" b="1" dirty="0">
              <a:solidFill>
                <a:srgbClr val="0070C0"/>
              </a:solidFill>
              <a:effectLst/>
              <a:latin typeface=".VnAvant" panose="020B7200000000000000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28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 qua đường Bé nên</a:t>
            </a:r>
            <a:endParaRPr lang="en-US" sz="6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07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06" y="2577104"/>
            <a:ext cx="3455626" cy="236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7730" y="2577104"/>
            <a:ext cx="3386715" cy="2365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44" y="2577104"/>
            <a:ext cx="3346317" cy="2365358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573250" y="497907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406451" y="4979073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428657" y="5006087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613" y="4796659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07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527796" y="1489504"/>
            <a:ext cx="9136408" cy="1808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29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Biển báo nào cấm </a:t>
            </a:r>
            <a:r>
              <a:rPr lang="en-US" sz="5400" b="1" i="1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 đạp?</a:t>
            </a:r>
            <a:endParaRPr lang="en-US" sz="54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3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1695174" y="4924168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3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5515904" y="4924167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9436745" y="4924167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4" y="2891593"/>
            <a:ext cx="2936161" cy="1855229"/>
          </a:xfrm>
          <a:prstGeom prst="rect">
            <a:avLst/>
          </a:prstGeom>
        </p:spPr>
      </p:pic>
      <p:pic>
        <p:nvPicPr>
          <p:cNvPr id="17" name="Picture 16" descr="C:\Users\Admin\Downloads\ảnh chuyên đề giao thông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93" y="2715785"/>
            <a:ext cx="3212238" cy="20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181" y="2577105"/>
            <a:ext cx="3360693" cy="2169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28" y="4394092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895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1" grpId="0" animBg="1"/>
      <p:bldP spid="16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345" y="2577105"/>
            <a:ext cx="2445349" cy="2198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673" y="2414316"/>
            <a:ext cx="2341117" cy="23032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5232" y="2414316"/>
            <a:ext cx="2434326" cy="2239029"/>
          </a:xfrm>
          <a:prstGeom prst="rect">
            <a:avLst/>
          </a:prstGeom>
        </p:spPr>
      </p:pic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2041235" y="5015390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9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544333" y="4931744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322070" y="4927386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006" y="4304180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9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8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226706" y="1584264"/>
            <a:ext cx="9136408" cy="3689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 30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Xe gì nhiệm vụ tuần tra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Giữ cho cuộc sống nhà nhà </a:t>
            </a:r>
            <a:r>
              <a:rPr lang="en-US" sz="5400" b="1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yên</a:t>
            </a:r>
            <a:r>
              <a:rPr lang="en-US" sz="5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vui</a:t>
            </a:r>
            <a:r>
              <a:rPr lang="en-US" sz="5400" b="1" i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5400" b="1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3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3" y="9276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99" y="3002155"/>
            <a:ext cx="3212142" cy="2116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2755" y="3052292"/>
            <a:ext cx="3613090" cy="20148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8179" y="3002155"/>
            <a:ext cx="3442446" cy="2014566"/>
          </a:xfrm>
          <a:prstGeom prst="rect">
            <a:avLst/>
          </a:prstGeom>
        </p:spPr>
      </p:pic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1695174" y="5208452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5477131" y="5208453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xmlns="" id="{4E732DD5-21F6-4930-8CC2-95368A9FF03F}"/>
              </a:ext>
            </a:extLst>
          </p:cNvPr>
          <p:cNvSpPr/>
          <p:nvPr/>
        </p:nvSpPr>
        <p:spPr>
          <a:xfrm>
            <a:off x="9748712" y="5118680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813" y="4716881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8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2" y="-36937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617948" y="1493353"/>
            <a:ext cx="9136408" cy="3100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3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đố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“Xe 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gì chăm chỉ ngày 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đêm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Giữ 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thành phố sạch đong đầy yên vui ”</a:t>
            </a:r>
            <a:endParaRPr lang="en-US" sz="40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21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mở đầu powerpoint | Hình nền, Thiệp giấy, Hình minh họa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1444983" y="5086451"/>
            <a:ext cx="895088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5627337" y="508644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2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="" xmlns:a16="http://schemas.microsoft.com/office/drawing/2014/main" id="{4E732DD5-21F6-4930-8CC2-95368A9FF03F}"/>
              </a:ext>
            </a:extLst>
          </p:cNvPr>
          <p:cNvSpPr/>
          <p:nvPr/>
        </p:nvSpPr>
        <p:spPr>
          <a:xfrm>
            <a:off x="9396144" y="5086449"/>
            <a:ext cx="911567" cy="90448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3</a:t>
            </a:r>
            <a:endParaRPr lang="en-US" sz="4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0" y="2480928"/>
            <a:ext cx="3370216" cy="24789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319" y="2480928"/>
            <a:ext cx="3735977" cy="2523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49" y="2436177"/>
            <a:ext cx="3674677" cy="25236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497" y="517815"/>
            <a:ext cx="1760267" cy="205929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vi-VN" sz="8000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94304" y="1080773"/>
            <a:ext cx="1356654" cy="125237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C:\Users\Admin\Downloads\ảnh chuyên đề giao thông\check_noun_002_0644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425" y="4487962"/>
            <a:ext cx="943812" cy="94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438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50D5A9-D23C-4DC6-B230-54D87D976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61D762D-B79C-4861-BB57-6DC0F2CA511B}"/>
              </a:ext>
            </a:extLst>
          </p:cNvPr>
          <p:cNvSpPr txBox="1"/>
          <p:nvPr/>
        </p:nvSpPr>
        <p:spPr>
          <a:xfrm>
            <a:off x="1397480" y="1613127"/>
            <a:ext cx="9136408" cy="3561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Câu 4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Quan sát hình ảnh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Trong loại xe sau đây đâu </a:t>
            </a:r>
            <a:endParaRPr lang="en-US" sz="5400" b="1" dirty="0" smtClean="0">
              <a:solidFill>
                <a:srgbClr val="0070C0"/>
              </a:solidFill>
              <a:latin typeface="Times New Roman" pitchFamily="18" charset="0"/>
              <a:ea typeface="Arial" panose="020B060402020202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smtClean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là 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  <a:ea typeface="Arial" panose="020B0604020202020204" pitchFamily="34" charset="0"/>
                <a:cs typeface="Times New Roman" pitchFamily="18" charset="0"/>
              </a:rPr>
              <a:t>xe cứu thương?</a:t>
            </a:r>
          </a:p>
        </p:txBody>
      </p:sp>
    </p:spTree>
    <p:extLst>
      <p:ext uri="{BB962C8B-B14F-4D97-AF65-F5344CB8AC3E}">
        <p14:creationId xmlns:p14="http://schemas.microsoft.com/office/powerpoint/2010/main" val="424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50&quot;/&gt;&lt;property id=&quot;20307&quot; value=&quot;256&quot;/&gt;&lt;/object&gt;&lt;object type=&quot;3&quot; unique_id=&quot;10005&quot;&gt;&lt;property id=&quot;20148&quot; value=&quot;5&quot;/&gt;&lt;property id=&quot;20300&quot; value=&quot;Slide 52&quot;/&gt;&lt;property id=&quot;20307&quot; value=&quot;268&quot;/&gt;&lt;/object&gt;&lt;object type=&quot;3&quot; unique_id=&quot;10007&quot;&gt;&lt;property id=&quot;20148&quot; value=&quot;5&quot;/&gt;&lt;property id=&quot;20300&quot; value=&quot;Slide 54&quot;/&gt;&lt;property id=&quot;20307&quot; value=&quot;269&quot;/&gt;&lt;/object&gt;&lt;object type=&quot;3&quot; unique_id=&quot;10009&quot;&gt;&lt;property id=&quot;20148&quot; value=&quot;5&quot;/&gt;&lt;property id=&quot;20300&quot; value=&quot;Slide 56&quot;/&gt;&lt;property id=&quot;20307&quot; value=&quot;270&quot;/&gt;&lt;/object&gt;&lt;object type=&quot;3&quot; unique_id=&quot;10011&quot;&gt;&lt;property id=&quot;20148&quot; value=&quot;5&quot;/&gt;&lt;property id=&quot;20300&quot; value=&quot;Slide 58&quot;/&gt;&lt;property id=&quot;20307&quot; value=&quot;271&quot;/&gt;&lt;/object&gt;&lt;object type=&quot;3&quot; unique_id=&quot;10014&quot;&gt;&lt;property id=&quot;20148&quot; value=&quot;5&quot;/&gt;&lt;property id=&quot;20300&quot; value=&quot;Slide 60&quot;/&gt;&lt;property id=&quot;20307&quot; value=&quot;273&quot;/&gt;&lt;/object&gt;&lt;object type=&quot;3&quot; unique_id=&quot;10016&quot;&gt;&lt;property id=&quot;20148&quot; value=&quot;5&quot;/&gt;&lt;property id=&quot;20300&quot; value=&quot;Slide 61&quot;/&gt;&lt;property id=&quot;20307&quot; value=&quot;261&quot;/&gt;&lt;/object&gt;&lt;object type=&quot;3&quot; unique_id=&quot;10548&quot;&gt;&lt;property id=&quot;20148&quot; value=&quot;5&quot;/&gt;&lt;property id=&quot;20300&quot; value=&quot;Slide 51&quot;/&gt;&lt;property id=&quot;20307&quot; value=&quot;289&quot;/&gt;&lt;/object&gt;&lt;object type=&quot;3&quot; unique_id=&quot;10636&quot;&gt;&lt;property id=&quot;20148&quot; value=&quot;5&quot;/&gt;&lt;property id=&quot;20300&quot; value=&quot;Slide 53&quot;/&gt;&lt;property id=&quot;20307&quot; value=&quot;290&quot;/&gt;&lt;/object&gt;&lt;object type=&quot;3&quot; unique_id=&quot;10748&quot;&gt;&lt;property id=&quot;20148&quot; value=&quot;5&quot;/&gt;&lt;property id=&quot;20300&quot; value=&quot;Slide 55&quot;/&gt;&lt;property id=&quot;20307&quot; value=&quot;291&quot;/&gt;&lt;/object&gt;&lt;object type=&quot;3&quot; unique_id=&quot;10860&quot;&gt;&lt;property id=&quot;20148&quot; value=&quot;5&quot;/&gt;&lt;property id=&quot;20300&quot; value=&quot;Slide 57&quot;/&gt;&lt;property id=&quot;20307&quot; value=&quot;292&quot;/&gt;&lt;/object&gt;&lt;object type=&quot;3&quot; unique_id=&quot;10861&quot;&gt;&lt;property id=&quot;20148&quot; value=&quot;5&quot;/&gt;&lt;property id=&quot;20300&quot; value=&quot;Slide 59&quot;/&gt;&lt;property id=&quot;20307&quot; value=&quot;293&quot;/&gt;&lt;/object&gt;&lt;object type=&quot;3&quot; unique_id=&quot;10863&quot;&gt;&lt;property id=&quot;20148&quot; value=&quot;5&quot;/&gt;&lt;property id=&quot;20300&quot; value=&quot;Slide 12&quot;/&gt;&lt;property id=&quot;20307&quot; value=&quot;294&quot;/&gt;&lt;/object&gt;&lt;object type=&quot;3&quot; unique_id=&quot;10864&quot;&gt;&lt;property id=&quot;20148&quot; value=&quot;5&quot;/&gt;&lt;property id=&quot;20300&quot; value=&quot;Slide 13&quot;/&gt;&lt;property id=&quot;20307&quot; value=&quot;295&quot;/&gt;&lt;/object&gt;&lt;object type=&quot;3&quot; unique_id=&quot;10865&quot;&gt;&lt;property id=&quot;20148&quot; value=&quot;5&quot;/&gt;&lt;property id=&quot;20300&quot; value=&quot;Slide 14&quot;/&gt;&lt;property id=&quot;20307&quot; value=&quot;296&quot;/&gt;&lt;/object&gt;&lt;object type=&quot;3&quot; unique_id=&quot;10866&quot;&gt;&lt;property id=&quot;20148&quot; value=&quot;5&quot;/&gt;&lt;property id=&quot;20300&quot; value=&quot;Slide 15&quot;/&gt;&lt;property id=&quot;20307&quot; value=&quot;297&quot;/&gt;&lt;/object&gt;&lt;object type=&quot;3&quot; unique_id=&quot;10867&quot;&gt;&lt;property id=&quot;20148&quot; value=&quot;5&quot;/&gt;&lt;property id=&quot;20300&quot; value=&quot;Slide 16&quot;/&gt;&lt;property id=&quot;20307&quot; value=&quot;298&quot;/&gt;&lt;/object&gt;&lt;object type=&quot;3&quot; unique_id=&quot;10868&quot;&gt;&lt;property id=&quot;20148&quot; value=&quot;5&quot;/&gt;&lt;property id=&quot;20300&quot; value=&quot;Slide 17&quot;/&gt;&lt;property id=&quot;20307&quot; value=&quot;299&quot;/&gt;&lt;/object&gt;&lt;object type=&quot;3&quot; unique_id=&quot;10869&quot;&gt;&lt;property id=&quot;20148&quot; value=&quot;5&quot;/&gt;&lt;property id=&quot;20300&quot; value=&quot;Slide 18&quot;/&gt;&lt;property id=&quot;20307&quot; value=&quot;300&quot;/&gt;&lt;/object&gt;&lt;object type=&quot;3&quot; unique_id=&quot;10870&quot;&gt;&lt;property id=&quot;20148&quot; value=&quot;5&quot;/&gt;&lt;property id=&quot;20300&quot; value=&quot;Slide 19&quot;/&gt;&lt;property id=&quot;20307&quot; value=&quot;301&quot;/&gt;&lt;/object&gt;&lt;object type=&quot;3&quot; unique_id=&quot;10871&quot;&gt;&lt;property id=&quot;20148&quot; value=&quot;5&quot;/&gt;&lt;property id=&quot;20300&quot; value=&quot;Slide 20&quot;/&gt;&lt;property id=&quot;20307&quot; value=&quot;302&quot;/&gt;&lt;/object&gt;&lt;object type=&quot;3&quot; unique_id=&quot;10872&quot;&gt;&lt;property id=&quot;20148&quot; value=&quot;5&quot;/&gt;&lt;property id=&quot;20300&quot; value=&quot;Slide 21&quot;/&gt;&lt;property id=&quot;20307&quot; value=&quot;303&quot;/&gt;&lt;/object&gt;&lt;object type=&quot;3&quot; unique_id=&quot;11365&quot;&gt;&lt;property id=&quot;20148&quot; value=&quot;5&quot;/&gt;&lt;property id=&quot;20300&quot; value=&quot;Slide 22&quot;/&gt;&lt;property id=&quot;20307&quot; value=&quot;304&quot;/&gt;&lt;/object&gt;&lt;object type=&quot;3&quot; unique_id=&quot;11366&quot;&gt;&lt;property id=&quot;20148&quot; value=&quot;5&quot;/&gt;&lt;property id=&quot;20300&quot; value=&quot;Slide 23&quot;/&gt;&lt;property id=&quot;20307&quot; value=&quot;305&quot;/&gt;&lt;/object&gt;&lt;object type=&quot;3&quot; unique_id=&quot;11367&quot;&gt;&lt;property id=&quot;20148&quot; value=&quot;5&quot;/&gt;&lt;property id=&quot;20300&quot; value=&quot;Slide 24&quot;/&gt;&lt;property id=&quot;20307&quot; value=&quot;306&quot;/&gt;&lt;/object&gt;&lt;object type=&quot;3&quot; unique_id=&quot;11368&quot;&gt;&lt;property id=&quot;20148&quot; value=&quot;5&quot;/&gt;&lt;property id=&quot;20300&quot; value=&quot;Slide 25&quot;/&gt;&lt;property id=&quot;20307&quot; value=&quot;307&quot;/&gt;&lt;/object&gt;&lt;object type=&quot;3&quot; unique_id=&quot;11369&quot;&gt;&lt;property id=&quot;20148&quot; value=&quot;5&quot;/&gt;&lt;property id=&quot;20300&quot; value=&quot;Slide 26&quot;/&gt;&lt;property id=&quot;20307&quot; value=&quot;308&quot;/&gt;&lt;/object&gt;&lt;object type=&quot;3&quot; unique_id=&quot;11370&quot;&gt;&lt;property id=&quot;20148&quot; value=&quot;5&quot;/&gt;&lt;property id=&quot;20300&quot; value=&quot;Slide 27&quot;/&gt;&lt;property id=&quot;20307&quot; value=&quot;309&quot;/&gt;&lt;/object&gt;&lt;object type=&quot;3&quot; unique_id=&quot;11371&quot;&gt;&lt;property id=&quot;20148&quot; value=&quot;5&quot;/&gt;&lt;property id=&quot;20300&quot; value=&quot;Slide 30&quot;/&gt;&lt;property id=&quot;20307&quot; value=&quot;310&quot;/&gt;&lt;/object&gt;&lt;object type=&quot;3&quot; unique_id=&quot;11372&quot;&gt;&lt;property id=&quot;20148&quot; value=&quot;5&quot;/&gt;&lt;property id=&quot;20300&quot; value=&quot;Slide 31&quot;/&gt;&lt;property id=&quot;20307&quot; value=&quot;311&quot;/&gt;&lt;/object&gt;&lt;object type=&quot;3&quot; unique_id=&quot;11641&quot;&gt;&lt;property id=&quot;20148&quot; value=&quot;5&quot;/&gt;&lt;property id=&quot;20300&quot; value=&quot;Slide 28&quot;/&gt;&lt;property id=&quot;20307&quot; value=&quot;312&quot;/&gt;&lt;/object&gt;&lt;object type=&quot;3&quot; unique_id=&quot;11642&quot;&gt;&lt;property id=&quot;20148&quot; value=&quot;5&quot;/&gt;&lt;property id=&quot;20300&quot; value=&quot;Slide 29&quot;/&gt;&lt;property id=&quot;20307&quot; value=&quot;313&quot;/&gt;&lt;/object&gt;&lt;object type=&quot;3&quot; unique_id=&quot;12052&quot;&gt;&lt;property id=&quot;20148&quot; value=&quot;5&quot;/&gt;&lt;property id=&quot;20300&quot; value=&quot;Slide 32&quot;/&gt;&lt;property id=&quot;20307&quot; value=&quot;314&quot;/&gt;&lt;/object&gt;&lt;object type=&quot;3&quot; unique_id=&quot;12053&quot;&gt;&lt;property id=&quot;20148&quot; value=&quot;5&quot;/&gt;&lt;property id=&quot;20300&quot; value=&quot;Slide 33&quot;/&gt;&lt;property id=&quot;20307&quot; value=&quot;315&quot;/&gt;&lt;/object&gt;&lt;object type=&quot;3&quot; unique_id=&quot;12054&quot;&gt;&lt;property id=&quot;20148&quot; value=&quot;5&quot;/&gt;&lt;property id=&quot;20300&quot; value=&quot;Slide 34&quot;/&gt;&lt;property id=&quot;20307&quot; value=&quot;316&quot;/&gt;&lt;/object&gt;&lt;object type=&quot;3&quot; unique_id=&quot;12055&quot;&gt;&lt;property id=&quot;20148&quot; value=&quot;5&quot;/&gt;&lt;property id=&quot;20300&quot; value=&quot;Slide 35&quot;/&gt;&lt;property id=&quot;20307&quot; value=&quot;317&quot;/&gt;&lt;/object&gt;&lt;object type=&quot;3&quot; unique_id=&quot;12056&quot;&gt;&lt;property id=&quot;20148&quot; value=&quot;5&quot;/&gt;&lt;property id=&quot;20300&quot; value=&quot;Slide 36&quot;/&gt;&lt;property id=&quot;20307&quot; value=&quot;318&quot;/&gt;&lt;/object&gt;&lt;object type=&quot;3&quot; unique_id=&quot;12057&quot;&gt;&lt;property id=&quot;20148&quot; value=&quot;5&quot;/&gt;&lt;property id=&quot;20300&quot; value=&quot;Slide 37&quot;/&gt;&lt;property id=&quot;20307&quot; value=&quot;319&quot;/&gt;&lt;/object&gt;&lt;object type=&quot;3&quot; unique_id=&quot;12058&quot;&gt;&lt;property id=&quot;20148&quot; value=&quot;5&quot;/&gt;&lt;property id=&quot;20300&quot; value=&quot;Slide 38&quot;/&gt;&lt;property id=&quot;20307&quot; value=&quot;320&quot;/&gt;&lt;/object&gt;&lt;object type=&quot;3&quot; unique_id=&quot;12059&quot;&gt;&lt;property id=&quot;20148&quot; value=&quot;5&quot;/&gt;&lt;property id=&quot;20300&quot; value=&quot;Slide 39&quot;/&gt;&lt;property id=&quot;20307&quot; value=&quot;321&quot;/&gt;&lt;/object&gt;&lt;object type=&quot;3&quot; unique_id=&quot;12060&quot;&gt;&lt;property id=&quot;20148&quot; value=&quot;5&quot;/&gt;&lt;property id=&quot;20300&quot; value=&quot;Slide 40&quot;/&gt;&lt;property id=&quot;20307&quot; value=&quot;322&quot;/&gt;&lt;/object&gt;&lt;object type=&quot;3&quot; unique_id=&quot;13133&quot;&gt;&lt;property id=&quot;20148&quot; value=&quot;5&quot;/&gt;&lt;property id=&quot;20300&quot; value=&quot;Slide 2&quot;/&gt;&lt;property id=&quot;20307&quot; value=&quot;324&quot;/&gt;&lt;/object&gt;&lt;object type=&quot;3&quot; unique_id=&quot;13134&quot;&gt;&lt;property id=&quot;20148&quot; value=&quot;5&quot;/&gt;&lt;property id=&quot;20300&quot; value=&quot;Slide 3&quot;/&gt;&lt;property id=&quot;20307&quot; value=&quot;325&quot;/&gt;&lt;/object&gt;&lt;object type=&quot;3&quot; unique_id=&quot;13135&quot;&gt;&lt;property id=&quot;20148&quot; value=&quot;5&quot;/&gt;&lt;property id=&quot;20300&quot; value=&quot;Slide 4&quot;/&gt;&lt;property id=&quot;20307&quot; value=&quot;326&quot;/&gt;&lt;/object&gt;&lt;object type=&quot;3&quot; unique_id=&quot;13136&quot;&gt;&lt;property id=&quot;20148&quot; value=&quot;5&quot;/&gt;&lt;property id=&quot;20300&quot; value=&quot;Slide 5&quot;/&gt;&lt;property id=&quot;20307&quot; value=&quot;327&quot;/&gt;&lt;/object&gt;&lt;object type=&quot;3&quot; unique_id=&quot;13137&quot;&gt;&lt;property id=&quot;20148&quot; value=&quot;5&quot;/&gt;&lt;property id=&quot;20300&quot; value=&quot;Slide 6&quot;/&gt;&lt;property id=&quot;20307&quot; value=&quot;328&quot;/&gt;&lt;/object&gt;&lt;object type=&quot;3&quot; unique_id=&quot;13138&quot;&gt;&lt;property id=&quot;20148&quot; value=&quot;5&quot;/&gt;&lt;property id=&quot;20300&quot; value=&quot;Slide 7&quot;/&gt;&lt;property id=&quot;20307&quot; value=&quot;329&quot;/&gt;&lt;/object&gt;&lt;object type=&quot;3&quot; unique_id=&quot;13139&quot;&gt;&lt;property id=&quot;20148&quot; value=&quot;5&quot;/&gt;&lt;property id=&quot;20300&quot; value=&quot;Slide 8&quot;/&gt;&lt;property id=&quot;20307&quot; value=&quot;330&quot;/&gt;&lt;/object&gt;&lt;object type=&quot;3&quot; unique_id=&quot;13140&quot;&gt;&lt;property id=&quot;20148&quot; value=&quot;5&quot;/&gt;&lt;property id=&quot;20300&quot; value=&quot;Slide 9&quot;/&gt;&lt;property id=&quot;20307&quot; value=&quot;331&quot;/&gt;&lt;/object&gt;&lt;object type=&quot;3&quot; unique_id=&quot;13141&quot;&gt;&lt;property id=&quot;20148&quot; value=&quot;5&quot;/&gt;&lt;property id=&quot;20300&quot; value=&quot;Slide 10&quot;/&gt;&lt;property id=&quot;20307&quot; value=&quot;332&quot;/&gt;&lt;/object&gt;&lt;object type=&quot;3&quot; unique_id=&quot;13142&quot;&gt;&lt;property id=&quot;20148&quot; value=&quot;5&quot;/&gt;&lt;property id=&quot;20300&quot; value=&quot;Slide 11&quot;/&gt;&lt;property id=&quot;20307&quot; value=&quot;333&quot;/&gt;&lt;/object&gt;&lt;object type=&quot;3&quot; unique_id=&quot;13306&quot;&gt;&lt;property id=&quot;20148&quot; value=&quot;5&quot;/&gt;&lt;property id=&quot;20300&quot; value=&quot;Slide 1&quot;/&gt;&lt;property id=&quot;20307&quot; value=&quot;334&quot;/&gt;&lt;/object&gt;&lt;object type=&quot;3&quot; unique_id=&quot;13745&quot;&gt;&lt;property id=&quot;20148&quot; value=&quot;5&quot;/&gt;&lt;property id=&quot;20300&quot; value=&quot;Slide 41&quot;/&gt;&lt;property id=&quot;20307&quot; value=&quot;337&quot;/&gt;&lt;/object&gt;&lt;object type=&quot;3&quot; unique_id=&quot;14052&quot;&gt;&lt;property id=&quot;20148&quot; value=&quot;5&quot;/&gt;&lt;property id=&quot;20300&quot; value=&quot;Slide 42&quot;/&gt;&lt;property id=&quot;20307&quot; value=&quot;338&quot;/&gt;&lt;/object&gt;&lt;object type=&quot;3&quot; unique_id=&quot;14053&quot;&gt;&lt;property id=&quot;20148&quot; value=&quot;5&quot;/&gt;&lt;property id=&quot;20300&quot; value=&quot;Slide 43&quot;/&gt;&lt;property id=&quot;20307&quot; value=&quot;339&quot;/&gt;&lt;/object&gt;&lt;object type=&quot;3&quot; unique_id=&quot;14585&quot;&gt;&lt;property id=&quot;20148&quot; value=&quot;5&quot;/&gt;&lt;property id=&quot;20300&quot; value=&quot;Slide 44&quot;/&gt;&lt;property id=&quot;20307&quot; value=&quot;340&quot;/&gt;&lt;/object&gt;&lt;object type=&quot;3&quot; unique_id=&quot;14586&quot;&gt;&lt;property id=&quot;20148&quot; value=&quot;5&quot;/&gt;&lt;property id=&quot;20300&quot; value=&quot;Slide 45&quot;/&gt;&lt;property id=&quot;20307&quot; value=&quot;341&quot;/&gt;&lt;/object&gt;&lt;object type=&quot;3&quot; unique_id=&quot;14587&quot;&gt;&lt;property id=&quot;20148&quot; value=&quot;5&quot;/&gt;&lt;property id=&quot;20300&quot; value=&quot;Slide 46&quot;/&gt;&lt;property id=&quot;20307&quot; value=&quot;342&quot;/&gt;&lt;/object&gt;&lt;object type=&quot;3&quot; unique_id=&quot;14588&quot;&gt;&lt;property id=&quot;20148&quot; value=&quot;5&quot;/&gt;&lt;property id=&quot;20300&quot; value=&quot;Slide 47&quot;/&gt;&lt;property id=&quot;20307&quot; value=&quot;343&quot;/&gt;&lt;/object&gt;&lt;object type=&quot;3&quot; unique_id=&quot;14589&quot;&gt;&lt;property id=&quot;20148&quot; value=&quot;5&quot;/&gt;&lt;property id=&quot;20300&quot; value=&quot;Slide 48&quot;/&gt;&lt;property id=&quot;20307&quot; value=&quot;344&quot;/&gt;&lt;/object&gt;&lt;object type=&quot;3&quot; unique_id=&quot;14590&quot;&gt;&lt;property id=&quot;20148&quot; value=&quot;5&quot;/&gt;&lt;property id=&quot;20300&quot; value=&quot;Slide 49&quot;/&gt;&lt;property id=&quot;20307&quot; value=&quot;345&quot;/&gt;&lt;/object&gt;&lt;/object&gt;&lt;object type=&quot;8&quot; unique_id=&quot;1005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2625</TotalTime>
  <Words>867</Words>
  <Application>Microsoft Office PowerPoint</Application>
  <PresentationFormat>Custom</PresentationFormat>
  <Paragraphs>354</Paragraphs>
  <Slides>62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148</cp:revision>
  <dcterms:created xsi:type="dcterms:W3CDTF">2022-04-14T12:37:58Z</dcterms:created>
  <dcterms:modified xsi:type="dcterms:W3CDTF">2025-03-18T04:00:03Z</dcterms:modified>
</cp:coreProperties>
</file>