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7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2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4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7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1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C0513-68AE-4633-BB2E-2E8EFCEF926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79B9-FA4E-4890-B7A9-16FCD3CF2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3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ệnh sởi – nguy cơ và cách phòng tr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88"/>
            <a:ext cx="12192000" cy="68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9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Hi</cp:lastModifiedBy>
  <cp:revision>3</cp:revision>
  <dcterms:created xsi:type="dcterms:W3CDTF">2025-03-20T02:54:50Z</dcterms:created>
  <dcterms:modified xsi:type="dcterms:W3CDTF">2025-03-20T02:57:39Z</dcterms:modified>
</cp:coreProperties>
</file>