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4" r:id="rId3"/>
    <p:sldId id="261" r:id="rId4"/>
    <p:sldId id="257" r:id="rId5"/>
    <p:sldId id="258" r:id="rId6"/>
    <p:sldId id="259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2DF1D-2085-4F93-9CEB-D28E35C86DF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2CFBA-A337-4EC9-AAE3-4F21FE8AC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409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2DF1D-2085-4F93-9CEB-D28E35C86DF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2CFBA-A337-4EC9-AAE3-4F21FE8AC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54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2DF1D-2085-4F93-9CEB-D28E35C86DF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2CFBA-A337-4EC9-AAE3-4F21FE8AC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040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2DF1D-2085-4F93-9CEB-D28E35C86DF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2CFBA-A337-4EC9-AAE3-4F21FE8AC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076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2DF1D-2085-4F93-9CEB-D28E35C86DF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2CFBA-A337-4EC9-AAE3-4F21FE8AC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18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2DF1D-2085-4F93-9CEB-D28E35C86DF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2CFBA-A337-4EC9-AAE3-4F21FE8AC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747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2DF1D-2085-4F93-9CEB-D28E35C86DF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2CFBA-A337-4EC9-AAE3-4F21FE8AC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950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2DF1D-2085-4F93-9CEB-D28E35C86DF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2CFBA-A337-4EC9-AAE3-4F21FE8AC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088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2DF1D-2085-4F93-9CEB-D28E35C86DF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2CFBA-A337-4EC9-AAE3-4F21FE8AC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99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2DF1D-2085-4F93-9CEB-D28E35C86DF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2CFBA-A337-4EC9-AAE3-4F21FE8AC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690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2DF1D-2085-4F93-9CEB-D28E35C86DF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2CFBA-A337-4EC9-AAE3-4F21FE8AC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5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2DF1D-2085-4F93-9CEB-D28E35C86DF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2CFBA-A337-4EC9-AAE3-4F21FE8AC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083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QUÊ HƯƠNG TƯƠI ĐẸP/Bài hát hay chủ đề Quê hương đất nước/Dạy trẻ học hát  nhanh và dễ thuộc nhất/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1"/>
            <a:ext cx="12192000" cy="687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992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Bài thơ &quot;Ảnh Bác&quot; khối lớp mẫu giáo 5-6 tuổi, chủ đề &quot; Quê hương- Đất nước  - Bác Hồ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3308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Những bài thơ, bài hát chủ đề &quot;Quê hương - Đất nước - Bác Hồ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6943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hương trình học tuần 4 chủ đề &quot;Quê hương- Đất nước- Bác Hồ&quot; từ ngày  17/5/2021 đến ngày 25/5/2021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4431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Những bài hát ca ngợi Quê hương - Đất nước - Bác Hồ kính yê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2474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Những bài hát hay về chủ đề : Quê hương đất nước Bác Hồ | Trường Mầm non  Toàn Thắ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4950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 descr="Bài hát &quot;Quê hương tươi đẹp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226"/>
            <a:ext cx="12192000" cy="6880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1001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</dc:creator>
  <cp:lastModifiedBy>Hi</cp:lastModifiedBy>
  <cp:revision>1</cp:revision>
  <dcterms:created xsi:type="dcterms:W3CDTF">2025-05-06T03:39:52Z</dcterms:created>
  <dcterms:modified xsi:type="dcterms:W3CDTF">2025-05-06T03:45:00Z</dcterms:modified>
</cp:coreProperties>
</file>