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6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6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3" r:id="rId28"/>
    <p:sldId id="264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ABF4-F34E-4FE5-8481-B81914458C7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bài thơ hay dành cho bé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onkey Stories - Những bài thơ chủ đề trường học dành cho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770"/>
            <a:ext cx="12192000" cy="54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Những bài thơ cho bé 4-5 tuổi chủ đ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Những bài thơ cho bé 4-5 tuổi chủ đề “Gia đìn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4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MỘT SỐ BÀI HÁT HAY CHỦ ĐỀ GIA ĐÌNH CHO TRẺ 24-36 TH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8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ài hát: Niềm vui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Một số bài thơ chủ đề nghề nghiệp dành cho trẻ 5-6 tu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MỘT SỐ BÀI THƠ HAY CHỦ ĐỀ NGHỀ NGHIỆP CHO TRẺ MẪU GI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644"/>
            <a:ext cx="12192000" cy="69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ÁC BÀI HÁT CHỦ ĐỀ NGHỀ NGHIỆP CHO TRẺ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Bài hát chủ đề nghề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3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3370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1975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ưu tầm bài thơ chủ đề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47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Một sô bài hát về phương tiện giao thông giúp bé có thêm kiến thức khi ra  đường | Trường Mầm non Toàn Th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ác Bài Hát Về Chủ Đề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Bài thơ,bài hát chủ đề nước - hiện tượng tự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3" y="-37509"/>
            <a:ext cx="13020542" cy="71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ác bài thơ hay về chủ đề &quot;Hiện tượng tự nhiên&quot; cho bé | Mầm non Sao Sá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40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Một số bài hát về quê hương đất nước Bác Hồ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0"/>
            <a:ext cx="1210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Những bài hát hay về chủ đề : Quê hương đất nước Bác Hồ | Trường Mầm non  Toàn Th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5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MỘT SỐ BÀI THƠ HAY VỀ CHỦ ĐỀ QUÊ HƯƠNG - ĐẤT NƯỚC - BÁC H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2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</p:spPr>
      </p:pic>
    </p:spTree>
    <p:extLst>
      <p:ext uri="{BB962C8B-B14F-4D97-AF65-F5344CB8AC3E}">
        <p14:creationId xmlns:p14="http://schemas.microsoft.com/office/powerpoint/2010/main" val="1710979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675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18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ÀI HÁT CHỦ ĐỀ TRƯỜNG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ÀI HÁT CHỦ ĐỀ TRƯỜNG MẦM 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ÀI HÁT CHỦ ĐỀ TRƯỜNG MẦM N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BÀI HÁT CHỦ ĐỀ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ài hát theo chủ đề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83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hát chủ đề bản t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017"/>
            <a:ext cx="12337961" cy="6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BÀI HÁT HAY VỀ CHỦ ĐỀ BẢN THÂN! LỚP 5 TUỔI A2 TRƯỜNG MẦM NON TIÊN 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61" y="0"/>
            <a:ext cx="12337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hững bài thơ cho bé 4-5 tuổi chủ đề “Bản thâ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3" y="0"/>
            <a:ext cx="12286445" cy="66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ỘT SỐ BÀI THƠ HAY VỀ CHỦ ĐỀ BẢN THÂN - TRƯỜNG MẦM NON QUA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0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7527"/>
          </a:xfrm>
        </p:spPr>
      </p:pic>
    </p:spTree>
    <p:extLst>
      <p:ext uri="{BB962C8B-B14F-4D97-AF65-F5344CB8AC3E}">
        <p14:creationId xmlns:p14="http://schemas.microsoft.com/office/powerpoint/2010/main" val="161122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</Words>
  <Application>Microsoft Office PowerPoint</Application>
  <PresentationFormat>Widescreen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Những bài thơ hay dành cho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bài thơ hay dành cho bé</dc:title>
  <dc:creator>Hi</dc:creator>
  <cp:lastModifiedBy>Hi</cp:lastModifiedBy>
  <cp:revision>7</cp:revision>
  <dcterms:created xsi:type="dcterms:W3CDTF">2024-10-22T05:54:51Z</dcterms:created>
  <dcterms:modified xsi:type="dcterms:W3CDTF">2025-09-20T13:59:09Z</dcterms:modified>
</cp:coreProperties>
</file>