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56" r:id="rId4"/>
    <p:sldId id="268" r:id="rId5"/>
    <p:sldId id="258" r:id="rId6"/>
    <p:sldId id="261" r:id="rId7"/>
    <p:sldId id="263" r:id="rId8"/>
    <p:sldId id="259" r:id="rId9"/>
    <p:sldId id="262" r:id="rId10"/>
    <p:sldId id="274" r:id="rId11"/>
    <p:sldId id="273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0066"/>
    <a:srgbClr val="00FF00"/>
    <a:srgbClr val="99CC00"/>
    <a:srgbClr val="66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4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9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7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04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9513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422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4365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70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5923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6628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8903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2035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04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2508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3496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1476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99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84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26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72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41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74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43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0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94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69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23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8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0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6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7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9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0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A41D9-9569-4EFB-A91C-3D324AC487B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5771-2FD3-4885-9C3A-73754286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2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3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jpeg"/><Relationship Id="rId3" Type="http://schemas.microsoft.com/office/2007/relationships/media" Target="../media/media2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image" Target="../media/image3.jpeg"/><Relationship Id="rId4" Type="http://schemas.openxmlformats.org/officeDocument/2006/relationships/audio" Target="../media/media2.m4a"/><Relationship Id="rId9" Type="http://schemas.openxmlformats.org/officeDocument/2006/relationships/image" Target="../media/image2.jpe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5.png"/><Relationship Id="rId18" Type="http://schemas.microsoft.com/office/2007/relationships/hdphoto" Target="../media/hdphoto9.wdp"/><Relationship Id="rId3" Type="http://schemas.microsoft.com/office/2007/relationships/media" Target="../media/media18.m4a"/><Relationship Id="rId21" Type="http://schemas.openxmlformats.org/officeDocument/2006/relationships/image" Target="../media/image4.png"/><Relationship Id="rId7" Type="http://schemas.openxmlformats.org/officeDocument/2006/relationships/image" Target="../media/image51.png"/><Relationship Id="rId12" Type="http://schemas.openxmlformats.org/officeDocument/2006/relationships/image" Target="../media/image22.png"/><Relationship Id="rId17" Type="http://schemas.openxmlformats.org/officeDocument/2006/relationships/image" Target="../media/image53.png"/><Relationship Id="rId2" Type="http://schemas.microsoft.com/office/2007/relationships/media" Target="../media/media17.mp3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openxmlformats.org/officeDocument/2006/relationships/image" Target="../media/image50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2.png"/><Relationship Id="rId10" Type="http://schemas.openxmlformats.org/officeDocument/2006/relationships/image" Target="../media/image20.png"/><Relationship Id="rId19" Type="http://schemas.openxmlformats.org/officeDocument/2006/relationships/image" Target="../media/image54.png"/><Relationship Id="rId4" Type="http://schemas.openxmlformats.org/officeDocument/2006/relationships/audio" Target="../media/media18.m4a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3.xml"/><Relationship Id="rId3" Type="http://schemas.microsoft.com/office/2007/relationships/media" Target="../media/media5.m4a"/><Relationship Id="rId7" Type="http://schemas.openxmlformats.org/officeDocument/2006/relationships/image" Target="../media/image8.jpg"/><Relationship Id="rId12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audio" Target="../media/media5.m4a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5.jpeg"/><Relationship Id="rId3" Type="http://schemas.microsoft.com/office/2007/relationships/media" Target="../media/media7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4.gif"/><Relationship Id="rId17" Type="http://schemas.openxmlformats.org/officeDocument/2006/relationships/slide" Target="slide4.xml"/><Relationship Id="rId2" Type="http://schemas.openxmlformats.org/officeDocument/2006/relationships/audio" Target="../media/media6.m4a"/><Relationship Id="rId16" Type="http://schemas.openxmlformats.org/officeDocument/2006/relationships/slide" Target="slide3.xml"/><Relationship Id="rId1" Type="http://schemas.microsoft.com/office/2007/relationships/media" Target="../media/media6.m4a"/><Relationship Id="rId6" Type="http://schemas.openxmlformats.org/officeDocument/2006/relationships/audio" Target="../media/media8.mp3"/><Relationship Id="rId11" Type="http://schemas.microsoft.com/office/2007/relationships/hdphoto" Target="../media/hdphoto2.wdp"/><Relationship Id="rId5" Type="http://schemas.microsoft.com/office/2007/relationships/media" Target="../media/media8.mp3"/><Relationship Id="rId1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audio" Target="../media/media7.mp3"/><Relationship Id="rId9" Type="http://schemas.openxmlformats.org/officeDocument/2006/relationships/image" Target="../media/image12.jp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3" Type="http://schemas.microsoft.com/office/2007/relationships/media" Target="../media/media7.mp3"/><Relationship Id="rId21" Type="http://schemas.openxmlformats.org/officeDocument/2006/relationships/image" Target="../media/image11.png"/><Relationship Id="rId7" Type="http://schemas.microsoft.com/office/2007/relationships/media" Target="../media/media8.mp3"/><Relationship Id="rId12" Type="http://schemas.openxmlformats.org/officeDocument/2006/relationships/image" Target="../media/image15.jpeg"/><Relationship Id="rId17" Type="http://schemas.openxmlformats.org/officeDocument/2006/relationships/image" Target="../media/image18.png"/><Relationship Id="rId2" Type="http://schemas.openxmlformats.org/officeDocument/2006/relationships/audio" Target="../media/media9.m4a"/><Relationship Id="rId16" Type="http://schemas.openxmlformats.org/officeDocument/2006/relationships/slide" Target="slide5.xml"/><Relationship Id="rId20" Type="http://schemas.microsoft.com/office/2007/relationships/hdphoto" Target="../media/hdphoto3.wdp"/><Relationship Id="rId1" Type="http://schemas.microsoft.com/office/2007/relationships/media" Target="../media/media9.m4a"/><Relationship Id="rId6" Type="http://schemas.openxmlformats.org/officeDocument/2006/relationships/audio" Target="../media/media10.mp3"/><Relationship Id="rId11" Type="http://schemas.openxmlformats.org/officeDocument/2006/relationships/image" Target="../media/image16.jpg"/><Relationship Id="rId5" Type="http://schemas.microsoft.com/office/2007/relationships/media" Target="../media/media10.mp3"/><Relationship Id="rId15" Type="http://schemas.openxmlformats.org/officeDocument/2006/relationships/slide" Target="slide3.xml"/><Relationship Id="rId10" Type="http://schemas.openxmlformats.org/officeDocument/2006/relationships/audio" Target="../media/audio1.wav"/><Relationship Id="rId19" Type="http://schemas.openxmlformats.org/officeDocument/2006/relationships/image" Target="../media/image20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microsoft.com/office/2007/relationships/media" Target="../media/media8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" Type="http://schemas.openxmlformats.org/officeDocument/2006/relationships/audio" Target="../media/media7.mp3"/><Relationship Id="rId16" Type="http://schemas.openxmlformats.org/officeDocument/2006/relationships/image" Target="../media/image11.png"/><Relationship Id="rId1" Type="http://schemas.microsoft.com/office/2007/relationships/media" Target="../media/media7.mp3"/><Relationship Id="rId6" Type="http://schemas.openxmlformats.org/officeDocument/2006/relationships/audio" Target="../media/media11.m4a"/><Relationship Id="rId11" Type="http://schemas.openxmlformats.org/officeDocument/2006/relationships/image" Target="../media/image22.png"/><Relationship Id="rId5" Type="http://schemas.microsoft.com/office/2007/relationships/media" Target="../media/media11.m4a"/><Relationship Id="rId15" Type="http://schemas.openxmlformats.org/officeDocument/2006/relationships/image" Target="../media/image25.png"/><Relationship Id="rId10" Type="http://schemas.openxmlformats.org/officeDocument/2006/relationships/image" Target="../media/image15.jpeg"/><Relationship Id="rId4" Type="http://schemas.openxmlformats.org/officeDocument/2006/relationships/audio" Target="../media/media8.mp3"/><Relationship Id="rId9" Type="http://schemas.openxmlformats.org/officeDocument/2006/relationships/image" Target="../media/image21.jp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0.png"/><Relationship Id="rId18" Type="http://schemas.openxmlformats.org/officeDocument/2006/relationships/image" Target="../media/image11.png"/><Relationship Id="rId3" Type="http://schemas.microsoft.com/office/2007/relationships/media" Target="../media/media13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5.jpeg"/><Relationship Id="rId17" Type="http://schemas.openxmlformats.org/officeDocument/2006/relationships/image" Target="../media/image4.png"/><Relationship Id="rId2" Type="http://schemas.openxmlformats.org/officeDocument/2006/relationships/audio" Target="../media/media12.m4a"/><Relationship Id="rId16" Type="http://schemas.openxmlformats.org/officeDocument/2006/relationships/image" Target="../media/image33.jpg"/><Relationship Id="rId1" Type="http://schemas.microsoft.com/office/2007/relationships/media" Target="../media/media12.m4a"/><Relationship Id="rId6" Type="http://schemas.openxmlformats.org/officeDocument/2006/relationships/audio" Target="../media/media10.mp3"/><Relationship Id="rId11" Type="http://schemas.openxmlformats.org/officeDocument/2006/relationships/image" Target="../media/image29.png"/><Relationship Id="rId5" Type="http://schemas.microsoft.com/office/2007/relationships/media" Target="../media/media10.mp3"/><Relationship Id="rId15" Type="http://schemas.openxmlformats.org/officeDocument/2006/relationships/image" Target="../media/image32.jpg"/><Relationship Id="rId10" Type="http://schemas.openxmlformats.org/officeDocument/2006/relationships/image" Target="../media/image28.png"/><Relationship Id="rId19" Type="http://schemas.openxmlformats.org/officeDocument/2006/relationships/slide" Target="slide7.xml"/><Relationship Id="rId4" Type="http://schemas.openxmlformats.org/officeDocument/2006/relationships/audio" Target="../media/media13.mp3"/><Relationship Id="rId9" Type="http://schemas.openxmlformats.org/officeDocument/2006/relationships/image" Target="../media/image27.jpg"/><Relationship Id="rId1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5.wdp"/><Relationship Id="rId18" Type="http://schemas.openxmlformats.org/officeDocument/2006/relationships/image" Target="../media/image15.jpeg"/><Relationship Id="rId3" Type="http://schemas.microsoft.com/office/2007/relationships/media" Target="../media/media8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6.png"/><Relationship Id="rId17" Type="http://schemas.openxmlformats.org/officeDocument/2006/relationships/image" Target="../media/image39.jpeg"/><Relationship Id="rId2" Type="http://schemas.openxmlformats.org/officeDocument/2006/relationships/audio" Target="../media/media14.m4a"/><Relationship Id="rId16" Type="http://schemas.openxmlformats.org/officeDocument/2006/relationships/image" Target="../media/image4.png"/><Relationship Id="rId20" Type="http://schemas.openxmlformats.org/officeDocument/2006/relationships/slide" Target="slide8.xml"/><Relationship Id="rId1" Type="http://schemas.microsoft.com/office/2007/relationships/media" Target="../media/media14.m4a"/><Relationship Id="rId6" Type="http://schemas.openxmlformats.org/officeDocument/2006/relationships/audio" Target="../media/media7.mp3"/><Relationship Id="rId11" Type="http://schemas.microsoft.com/office/2007/relationships/hdphoto" Target="../media/hdphoto4.wdp"/><Relationship Id="rId5" Type="http://schemas.microsoft.com/office/2007/relationships/media" Target="../media/media7.mp3"/><Relationship Id="rId15" Type="http://schemas.openxmlformats.org/officeDocument/2006/relationships/image" Target="../media/image38.jpeg"/><Relationship Id="rId10" Type="http://schemas.openxmlformats.org/officeDocument/2006/relationships/image" Target="../media/image35.png"/><Relationship Id="rId19" Type="http://schemas.openxmlformats.org/officeDocument/2006/relationships/image" Target="../media/image11.png"/><Relationship Id="rId4" Type="http://schemas.openxmlformats.org/officeDocument/2006/relationships/audio" Target="../media/media8.mp3"/><Relationship Id="rId9" Type="http://schemas.openxmlformats.org/officeDocument/2006/relationships/image" Target="../media/image34.png"/><Relationship Id="rId1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2.png"/><Relationship Id="rId18" Type="http://schemas.microsoft.com/office/2007/relationships/hdphoto" Target="../media/hdphoto7.wdp"/><Relationship Id="rId3" Type="http://schemas.microsoft.com/office/2007/relationships/media" Target="../media/media8.mp3"/><Relationship Id="rId21" Type="http://schemas.openxmlformats.org/officeDocument/2006/relationships/slide" Target="slide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1.png"/><Relationship Id="rId17" Type="http://schemas.openxmlformats.org/officeDocument/2006/relationships/image" Target="../media/image45.png"/><Relationship Id="rId2" Type="http://schemas.openxmlformats.org/officeDocument/2006/relationships/audio" Target="../media/media15.m4a"/><Relationship Id="rId16" Type="http://schemas.openxmlformats.org/officeDocument/2006/relationships/image" Target="../media/image44.png"/><Relationship Id="rId20" Type="http://schemas.openxmlformats.org/officeDocument/2006/relationships/image" Target="../media/image4.png"/><Relationship Id="rId1" Type="http://schemas.microsoft.com/office/2007/relationships/media" Target="../media/media15.m4a"/><Relationship Id="rId6" Type="http://schemas.openxmlformats.org/officeDocument/2006/relationships/audio" Target="../media/media7.mp3"/><Relationship Id="rId11" Type="http://schemas.openxmlformats.org/officeDocument/2006/relationships/image" Target="../media/image41.gif"/><Relationship Id="rId5" Type="http://schemas.microsoft.com/office/2007/relationships/media" Target="../media/media7.mp3"/><Relationship Id="rId15" Type="http://schemas.openxmlformats.org/officeDocument/2006/relationships/image" Target="../media/image43.png"/><Relationship Id="rId10" Type="http://schemas.openxmlformats.org/officeDocument/2006/relationships/image" Target="../media/image15.jpeg"/><Relationship Id="rId19" Type="http://schemas.openxmlformats.org/officeDocument/2006/relationships/image" Target="../media/image14.gif"/><Relationship Id="rId4" Type="http://schemas.openxmlformats.org/officeDocument/2006/relationships/audio" Target="../media/media8.mp3"/><Relationship Id="rId9" Type="http://schemas.openxmlformats.org/officeDocument/2006/relationships/image" Target="../media/image40.jp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18" Type="http://schemas.openxmlformats.org/officeDocument/2006/relationships/slide" Target="slide10.xml"/><Relationship Id="rId3" Type="http://schemas.microsoft.com/office/2007/relationships/media" Target="../media/media10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5.jpeg"/><Relationship Id="rId17" Type="http://schemas.openxmlformats.org/officeDocument/2006/relationships/image" Target="../media/image11.png"/><Relationship Id="rId2" Type="http://schemas.openxmlformats.org/officeDocument/2006/relationships/audio" Target="../media/media13.mp3"/><Relationship Id="rId16" Type="http://schemas.openxmlformats.org/officeDocument/2006/relationships/image" Target="../media/image49.png"/><Relationship Id="rId1" Type="http://schemas.microsoft.com/office/2007/relationships/media" Target="../media/media13.mp3"/><Relationship Id="rId6" Type="http://schemas.openxmlformats.org/officeDocument/2006/relationships/audio" Target="../media/media16.m4a"/><Relationship Id="rId11" Type="http://schemas.microsoft.com/office/2007/relationships/hdphoto" Target="../media/hdphoto3.wdp"/><Relationship Id="rId5" Type="http://schemas.microsoft.com/office/2007/relationships/media" Target="../media/media16.m4a"/><Relationship Id="rId15" Type="http://schemas.openxmlformats.org/officeDocument/2006/relationships/image" Target="../media/image48.png"/><Relationship Id="rId10" Type="http://schemas.openxmlformats.org/officeDocument/2006/relationships/image" Target="../media/image20.png"/><Relationship Id="rId4" Type="http://schemas.openxmlformats.org/officeDocument/2006/relationships/audio" Target="../media/media10.mp3"/><Relationship Id="rId9" Type="http://schemas.openxmlformats.org/officeDocument/2006/relationships/image" Target="../media/image46.jp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4957" y="173313"/>
            <a:ext cx="50863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TIÊN LÃNG</a:t>
            </a:r>
          </a:p>
          <a:p>
            <a:pPr algn="ctr" defTabSz="685800"/>
            <a:r>
              <a:rPr lang="en-US" sz="13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MÂM NON TOÀN THẮNG</a:t>
            </a:r>
          </a:p>
          <a:p>
            <a:pPr algn="ctr" defTabSz="685800"/>
            <a:endParaRPr lang="en-US" sz="135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8951" y="1398265"/>
            <a:ext cx="6743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giả: Lương Ngọc Ánh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Ngự</a:t>
            </a:r>
            <a:endParaRPr lang="vi-VN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/>
            <a:r>
              <a:rPr lang="vi-VN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rường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Mầm non Toàn Thắng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TP </a:t>
            </a:r>
            <a:r>
              <a:rPr lang="en-US" sz="1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vi-VN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0417" y="702407"/>
            <a:ext cx="5000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TÔI YÊU VIỆT NAM</a:t>
            </a:r>
          </a:p>
          <a:p>
            <a:pPr algn="ctr" defTabSz="685800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HỌC 2023-2024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344503" y="658026"/>
            <a:ext cx="2400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3C5E41-8871-A173-C003-371776DAB8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142">
            <a:off x="291679" y="4312982"/>
            <a:ext cx="2590637" cy="2062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C1AEFC-EC4C-9C5B-1613-C2200345B0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2044">
            <a:off x="9932067" y="4746369"/>
            <a:ext cx="2006946" cy="1643072"/>
          </a:xfrm>
          <a:prstGeom prst="rect">
            <a:avLst/>
          </a:prstGeom>
        </p:spPr>
      </p:pic>
      <p:pic>
        <p:nvPicPr>
          <p:cNvPr id="10" name="me-hay-nam-chat-tay-con-di-bo-con-sau-NhacChuong123 (mp3cut.net)">
            <a:hlinkClick r:id="" action="ppaction://media"/>
            <a:extLst>
              <a:ext uri="{FF2B5EF4-FFF2-40B4-BE49-F238E27FC236}">
                <a16:creationId xmlns:a16="http://schemas.microsoft.com/office/drawing/2014/main" id="{6EB85559-C256-4933-7BD0-DA310C1A0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77507" y="1093465"/>
            <a:ext cx="510795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F22B85-32CF-7104-2D50-72DD9165BF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508">
            <a:off x="337391" y="1435946"/>
            <a:ext cx="2891155" cy="2091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C8AA2-C904-C569-F194-13C08CC816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4304">
            <a:off x="9393215" y="1505147"/>
            <a:ext cx="2563568" cy="1952841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FC6E8AC0-E2CA-1759-C643-132C38B10341}"/>
              </a:ext>
            </a:extLst>
          </p:cNvPr>
          <p:cNvSpPr/>
          <p:nvPr/>
        </p:nvSpPr>
        <p:spPr>
          <a:xfrm>
            <a:off x="162643" y="230084"/>
            <a:ext cx="1296880" cy="4996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BẮT ĐẦU</a:t>
            </a:r>
            <a:endParaRPr lang="vi-VN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Recording_74">
            <a:hlinkClick r:id="" action="ppaction://media"/>
            <a:extLst>
              <a:ext uri="{FF2B5EF4-FFF2-40B4-BE49-F238E27FC236}">
                <a16:creationId xmlns:a16="http://schemas.microsoft.com/office/drawing/2014/main" id="{8CF8E1D9-CF1B-90D8-00F3-2BED9FE31D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22788" y="279294"/>
            <a:ext cx="609600" cy="609600"/>
          </a:xfrm>
          <a:prstGeom prst="rect">
            <a:avLst/>
          </a:prstGeom>
        </p:spPr>
      </p:pic>
      <p:pic>
        <p:nvPicPr>
          <p:cNvPr id="3" name="2483226141234457991 (1)">
            <a:hlinkClick r:id="" action="ppaction://media"/>
            <a:extLst>
              <a:ext uri="{FF2B5EF4-FFF2-40B4-BE49-F238E27FC236}">
                <a16:creationId xmlns:a16="http://schemas.microsoft.com/office/drawing/2014/main" id="{CA40A310-046D-6F0B-BD90-2284156A6CC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84134" y="2071872"/>
            <a:ext cx="5843075" cy="44202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DAB4DC-9A7A-849D-15C4-17DC09D5B750}"/>
              </a:ext>
            </a:extLst>
          </p:cNvPr>
          <p:cNvSpPr txBox="1"/>
          <p:nvPr/>
        </p:nvSpPr>
        <p:spPr>
          <a:xfrm>
            <a:off x="3613746" y="2094248"/>
            <a:ext cx="53838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5697" y="2419248"/>
            <a:ext cx="4864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VÀ</a:t>
            </a:r>
          </a:p>
          <a:p>
            <a:pPr defTabSz="685800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HẸN GẶP LẠI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52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521435" y="1003037"/>
            <a:ext cx="231704" cy="231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AA854-EDFE-E4F7-7A18-F8B5BC410EA4}"/>
              </a:ext>
            </a:extLst>
          </p:cNvPr>
          <p:cNvSpPr txBox="1"/>
          <p:nvPr/>
        </p:nvSpPr>
        <p:spPr>
          <a:xfrm>
            <a:off x="5222132" y="1731749"/>
            <a:ext cx="206272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ute rabbit cartoon Royalty Free Vector Image - VectorStock">
            <a:extLst>
              <a:ext uri="{FF2B5EF4-FFF2-40B4-BE49-F238E27FC236}">
                <a16:creationId xmlns:a16="http://schemas.microsoft.com/office/drawing/2014/main" id="{E772491C-88D9-8B03-5DB2-DDB62331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7" y="3702424"/>
            <a:ext cx="2406131" cy="296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unny Baby Monkey Pictures - Monkeys Cartoon Clip Art | Monkey pictures,  Cartoon clip art, Cartoon monkey">
            <a:extLst>
              <a:ext uri="{FF2B5EF4-FFF2-40B4-BE49-F238E27FC236}">
                <a16:creationId xmlns:a16="http://schemas.microsoft.com/office/drawing/2014/main" id="{9DAEBAA3-5A55-6549-3DF5-C5A490979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27" y="668306"/>
            <a:ext cx="1425389" cy="179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48BFFB-D242-9727-72BB-9C8BA2A1E5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546">
            <a:off x="7296881" y="414583"/>
            <a:ext cx="1262756" cy="1238807"/>
          </a:xfrm>
          <a:prstGeom prst="rect">
            <a:avLst/>
          </a:prstGeom>
        </p:spPr>
      </p:pic>
      <p:pic>
        <p:nvPicPr>
          <p:cNvPr id="13" name="Picture 2" descr="Cartoon Deer Images, Stock Photos &amp; Vectors | Shutterstock">
            <a:extLst>
              <a:ext uri="{FF2B5EF4-FFF2-40B4-BE49-F238E27FC236}">
                <a16:creationId xmlns:a16="http://schemas.microsoft.com/office/drawing/2014/main" id="{D301E844-1FE0-0166-E5F4-DBBC671A8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169" y="3441437"/>
            <a:ext cx="2008915" cy="241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0D4320-8B71-7CC6-092C-E863A7B6ED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85" y="2538924"/>
            <a:ext cx="2381250" cy="2099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74882F-3418-3C0F-25A1-B7BD906603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01" y="4250930"/>
            <a:ext cx="1425389" cy="15703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05327C-C2DE-688E-3181-5346B4F165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57" y="3781391"/>
            <a:ext cx="2143125" cy="2143125"/>
          </a:xfrm>
          <a:prstGeom prst="rect">
            <a:avLst/>
          </a:prstGeom>
        </p:spPr>
      </p:pic>
      <p:sp>
        <p:nvSpPr>
          <p:cNvPr id="25" name="Action Button: Go Home 2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3536247-EA65-CCC5-E7E9-A31C6C88823F}"/>
              </a:ext>
            </a:extLst>
          </p:cNvPr>
          <p:cNvSpPr/>
          <p:nvPr/>
        </p:nvSpPr>
        <p:spPr>
          <a:xfrm>
            <a:off x="10282518" y="5821308"/>
            <a:ext cx="1156447" cy="850209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Recording_79">
            <a:hlinkClick r:id="" action="ppaction://media"/>
            <a:extLst>
              <a:ext uri="{FF2B5EF4-FFF2-40B4-BE49-F238E27FC236}">
                <a16:creationId xmlns:a16="http://schemas.microsoft.com/office/drawing/2014/main" id="{AD069950-8E2E-2AD3-5B06-839A9FD865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21435" y="1524962"/>
            <a:ext cx="339661" cy="3127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C0AC7D-DFE8-1F05-2259-1528BC64A4BE}"/>
              </a:ext>
            </a:extLst>
          </p:cNvPr>
          <p:cNvSpPr txBox="1"/>
          <p:nvPr/>
        </p:nvSpPr>
        <p:spPr>
          <a:xfrm>
            <a:off x="10390910" y="6302185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vi-VN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48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76" y="-1111608"/>
            <a:ext cx="6057900" cy="291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44854" y="52021"/>
            <a:ext cx="419951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90349" y="208681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BC9E95-C0A1-496C-84A7-164446A533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5337"/>
            <a:ext cx="12192000" cy="11137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E68D6CC-8F64-D7EB-6636-9D19D2BAF53A}"/>
              </a:ext>
            </a:extLst>
          </p:cNvPr>
          <p:cNvGrpSpPr/>
          <p:nvPr/>
        </p:nvGrpSpPr>
        <p:grpSpPr>
          <a:xfrm>
            <a:off x="-8213510" y="3741552"/>
            <a:ext cx="8115300" cy="2666415"/>
            <a:chOff x="733066" y="2775924"/>
            <a:chExt cx="7725134" cy="27458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2873DB-62B6-1496-94B0-91C9E6D7F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7659710" cy="2610214"/>
            </a:xfrm>
            <a:prstGeom prst="rect">
              <a:avLst/>
            </a:prstGeom>
          </p:spPr>
        </p:pic>
        <p:sp>
          <p:nvSpPr>
            <p:cNvPr id="9" name="Rounded Rectangle 36">
              <a:extLst>
                <a:ext uri="{FF2B5EF4-FFF2-40B4-BE49-F238E27FC236}">
                  <a16:creationId xmlns:a16="http://schemas.microsoft.com/office/drawing/2014/main" id="{73C3F92C-ADEC-317B-5CEE-3E1F20D8EC78}"/>
                </a:ext>
              </a:extLst>
            </p:cNvPr>
            <p:cNvSpPr/>
            <p:nvPr/>
          </p:nvSpPr>
          <p:spPr>
            <a:xfrm>
              <a:off x="733066" y="2775924"/>
              <a:ext cx="5272079" cy="11814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Sau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Recording_75">
            <a:hlinkClick r:id="" action="ppaction://media"/>
            <a:extLst>
              <a:ext uri="{FF2B5EF4-FFF2-40B4-BE49-F238E27FC236}">
                <a16:creationId xmlns:a16="http://schemas.microsoft.com/office/drawing/2014/main" id="{746FA732-E2A6-E776-212C-B12B9C6C1A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89877" y="3302797"/>
            <a:ext cx="609600" cy="609600"/>
          </a:xfrm>
          <a:prstGeom prst="rect">
            <a:avLst/>
          </a:prstGeom>
        </p:spPr>
      </p:pic>
      <p:sp>
        <p:nvSpPr>
          <p:cNvPr id="12" name="Pentagon 5">
            <a:hlinkClick r:id="rId13" action="ppaction://hlinksldjump"/>
            <a:extLst>
              <a:ext uri="{FF2B5EF4-FFF2-40B4-BE49-F238E27FC236}">
                <a16:creationId xmlns:a16="http://schemas.microsoft.com/office/drawing/2014/main" id="{54738B1E-12A4-62C2-8F62-B4E967944F52}"/>
              </a:ext>
            </a:extLst>
          </p:cNvPr>
          <p:cNvSpPr/>
          <p:nvPr/>
        </p:nvSpPr>
        <p:spPr>
          <a:xfrm>
            <a:off x="1406970" y="249708"/>
            <a:ext cx="1579503" cy="529677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9962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13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136" y="2426677"/>
            <a:ext cx="1657350" cy="29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11" y="1506540"/>
            <a:ext cx="2004885" cy="215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8522186" y="840452"/>
            <a:ext cx="2004886" cy="3397439"/>
          </a:xfrm>
          <a:prstGeom prst="rect">
            <a:avLst/>
          </a:prstGeom>
          <a:solidFill>
            <a:schemeClr val="bg2"/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296442" y="471650"/>
            <a:ext cx="2004885" cy="339743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64773" y="937805"/>
            <a:ext cx="2180659" cy="33000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鐵路軌道- 維基百科，自由的百科全書">
            <a:extLst>
              <a:ext uri="{FF2B5EF4-FFF2-40B4-BE49-F238E27FC236}">
                <a16:creationId xmlns:a16="http://schemas.microsoft.com/office/drawing/2014/main" id="{A472985A-F0E6-3D15-C2A1-35FD13DF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3647"/>
            <a:ext cx="12192000" cy="142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907567-3908-1C50-3AB9-981B13F432B7}"/>
              </a:ext>
            </a:extLst>
          </p:cNvPr>
          <p:cNvGrpSpPr/>
          <p:nvPr/>
        </p:nvGrpSpPr>
        <p:grpSpPr>
          <a:xfrm>
            <a:off x="-7003675" y="3737781"/>
            <a:ext cx="6980348" cy="2683690"/>
            <a:chOff x="798490" y="2838075"/>
            <a:chExt cx="6980348" cy="26836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713F7D-97B0-E4FD-6169-0FF9F03AF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83F77732-A8FC-0276-D10E-AD70FC3CE13E}"/>
                </a:ext>
              </a:extLst>
            </p:cNvPr>
            <p:cNvSpPr/>
            <p:nvPr/>
          </p:nvSpPr>
          <p:spPr>
            <a:xfrm>
              <a:off x="901521" y="2838075"/>
              <a:ext cx="4417453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8" name="Recording_35">
            <a:hlinkClick r:id="" action="ppaction://media"/>
            <a:extLst>
              <a:ext uri="{FF2B5EF4-FFF2-40B4-BE49-F238E27FC236}">
                <a16:creationId xmlns:a16="http://schemas.microsoft.com/office/drawing/2014/main" id="{8766BC02-68F8-6AA1-61FF-AE38A167B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2669" y="3201657"/>
            <a:ext cx="609600" cy="609600"/>
          </a:xfrm>
          <a:prstGeom prst="rect">
            <a:avLst/>
          </a:prstGeom>
        </p:spPr>
      </p:pic>
      <p:pic>
        <p:nvPicPr>
          <p:cNvPr id="17" name="Am-thanh-Ban-tra-loi-sai-ro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8E619294-ED98-2044-537A-560821F47F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59069" y="60045"/>
            <a:ext cx="609600" cy="609600"/>
          </a:xfrm>
          <a:prstGeom prst="rect">
            <a:avLst/>
          </a:prstGeom>
        </p:spPr>
      </p:pic>
      <p:pic>
        <p:nvPicPr>
          <p:cNvPr id="19" name="Am-thanh-Ban-tra-loi-sai-ro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D42238-2F0C-49F7-7D79-0E03B55261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2669" y="728893"/>
            <a:ext cx="609600" cy="609600"/>
          </a:xfrm>
          <a:prstGeom prst="rect">
            <a:avLst/>
          </a:prstGeom>
        </p:spPr>
      </p:pic>
      <p:pic>
        <p:nvPicPr>
          <p:cNvPr id="20" name="Am-thanh-dung-roi-ban-gioi-qua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C876087A-62C4-7136-308D-9D5B56DE70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7609" y="1531271"/>
            <a:ext cx="609600" cy="609600"/>
          </a:xfrm>
          <a:prstGeom prst="rect">
            <a:avLst/>
          </a:prstGeom>
        </p:spPr>
      </p:pic>
      <p:sp>
        <p:nvSpPr>
          <p:cNvPr id="21" name="Pentagon 5">
            <a:hlinkClick r:id="rId16" action="ppaction://hlinksldjump"/>
            <a:extLst>
              <a:ext uri="{FF2B5EF4-FFF2-40B4-BE49-F238E27FC236}">
                <a16:creationId xmlns:a16="http://schemas.microsoft.com/office/drawing/2014/main" id="{A24135FF-1B78-FEFF-E9D1-E5A66D136FA6}"/>
              </a:ext>
            </a:extLst>
          </p:cNvPr>
          <p:cNvSpPr/>
          <p:nvPr/>
        </p:nvSpPr>
        <p:spPr>
          <a:xfrm>
            <a:off x="404647" y="156755"/>
            <a:ext cx="1579503" cy="529677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Play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FE2B2-BDAD-AB0B-433D-DD38DAD97FAC}"/>
              </a:ext>
            </a:extLst>
          </p:cNvPr>
          <p:cNvSpPr txBox="1"/>
          <p:nvPr/>
        </p:nvSpPr>
        <p:spPr>
          <a:xfrm>
            <a:off x="8522186" y="871810"/>
            <a:ext cx="200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33CC"/>
                </a:solidFill>
                <a:latin typeface="+mj-lt"/>
              </a:rPr>
              <a:t>3. Đỏ,vàng, cam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AA2EC4-47DD-65DE-712E-3C9D33B3D6EB}"/>
              </a:ext>
            </a:extLst>
          </p:cNvPr>
          <p:cNvSpPr txBox="1"/>
          <p:nvPr/>
        </p:nvSpPr>
        <p:spPr>
          <a:xfrm>
            <a:off x="4296441" y="471700"/>
            <a:ext cx="200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33CC"/>
                </a:solidFill>
                <a:latin typeface="+mj-lt"/>
              </a:rPr>
              <a:t>2. Đỏ</a:t>
            </a:r>
            <a:r>
              <a:rPr lang="en-US" sz="2000" b="1" dirty="0">
                <a:solidFill>
                  <a:srgbClr val="0033CC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000" b="1" dirty="0">
                <a:solidFill>
                  <a:srgbClr val="0033CC"/>
                </a:solidFill>
                <a:latin typeface="+mj-lt"/>
              </a:rPr>
              <a:t>anh</a:t>
            </a:r>
            <a:r>
              <a:rPr lang="en-US" sz="2000" b="1" dirty="0">
                <a:solidFill>
                  <a:srgbClr val="0033CC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b="1" dirty="0">
                <a:solidFill>
                  <a:srgbClr val="0033CC"/>
                </a:solidFill>
                <a:latin typeface="+mj-lt"/>
              </a:rPr>
              <a:t>ím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1BE52-83DF-284D-65AE-72F6BE31E2B9}"/>
              </a:ext>
            </a:extLst>
          </p:cNvPr>
          <p:cNvSpPr txBox="1"/>
          <p:nvPr/>
        </p:nvSpPr>
        <p:spPr>
          <a:xfrm>
            <a:off x="464773" y="937805"/>
            <a:ext cx="2180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33CC"/>
                </a:solidFill>
                <a:latin typeface="+mj-lt"/>
              </a:rPr>
              <a:t>1. Đỏ</a:t>
            </a:r>
            <a:r>
              <a:rPr lang="en-US" sz="2000" b="1" dirty="0">
                <a:solidFill>
                  <a:srgbClr val="0033CC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000" b="1" dirty="0">
                <a:solidFill>
                  <a:srgbClr val="0033CC"/>
                </a:solidFill>
                <a:latin typeface="+mj-lt"/>
              </a:rPr>
              <a:t>àng</a:t>
            </a:r>
            <a:r>
              <a:rPr lang="en-US" sz="2000" b="1" dirty="0">
                <a:solidFill>
                  <a:srgbClr val="0033CC"/>
                </a:solidFill>
                <a:latin typeface="+mj-lt"/>
              </a:rPr>
              <a:t>,</a:t>
            </a:r>
            <a:r>
              <a:rPr lang="vi-VN" sz="2000" b="1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000" b="1" dirty="0">
                <a:solidFill>
                  <a:srgbClr val="0033CC"/>
                </a:solidFill>
                <a:latin typeface="+mj-lt"/>
              </a:rPr>
              <a:t>anh</a:t>
            </a:r>
          </a:p>
        </p:txBody>
      </p:sp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34B499F5-8570-8D0B-2D30-CA30B26B621D}"/>
              </a:ext>
            </a:extLst>
          </p:cNvPr>
          <p:cNvSpPr/>
          <p:nvPr/>
        </p:nvSpPr>
        <p:spPr>
          <a:xfrm>
            <a:off x="1023702" y="1531271"/>
            <a:ext cx="1067736" cy="2279986"/>
          </a:xfrm>
          <a:prstGeom prst="roundRect">
            <a:avLst/>
          </a:prstGeom>
          <a:solidFill>
            <a:schemeClr val="tx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60EF0D44-5D6F-2DEB-D569-8188EED1A372}"/>
              </a:ext>
            </a:extLst>
          </p:cNvPr>
          <p:cNvSpPr/>
          <p:nvPr/>
        </p:nvSpPr>
        <p:spPr>
          <a:xfrm>
            <a:off x="1151170" y="1598413"/>
            <a:ext cx="812800" cy="66161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rgbClr val="FF0000"/>
              </a:solidFill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7D7C8A12-8D51-25C4-694E-28019FACA4B7}"/>
              </a:ext>
            </a:extLst>
          </p:cNvPr>
          <p:cNvSpPr/>
          <p:nvPr/>
        </p:nvSpPr>
        <p:spPr>
          <a:xfrm>
            <a:off x="1156878" y="2317914"/>
            <a:ext cx="812800" cy="661614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728CD582-E813-61DD-0593-D4E7FBB3C80A}"/>
              </a:ext>
            </a:extLst>
          </p:cNvPr>
          <p:cNvSpPr/>
          <p:nvPr/>
        </p:nvSpPr>
        <p:spPr>
          <a:xfrm>
            <a:off x="1165156" y="3061523"/>
            <a:ext cx="812800" cy="661614"/>
          </a:xfrm>
          <a:prstGeom prst="flowChartConnector">
            <a:avLst/>
          </a:prstGeom>
          <a:solidFill>
            <a:srgbClr val="19F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A08C3551-F787-D55C-658C-76067DBCC37F}"/>
              </a:ext>
            </a:extLst>
          </p:cNvPr>
          <p:cNvSpPr/>
          <p:nvPr/>
        </p:nvSpPr>
        <p:spPr>
          <a:xfrm>
            <a:off x="8962309" y="1515334"/>
            <a:ext cx="1067736" cy="2279986"/>
          </a:xfrm>
          <a:prstGeom prst="roundRect">
            <a:avLst/>
          </a:prstGeom>
          <a:solidFill>
            <a:schemeClr val="tx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FC067055-CE34-09B5-86A0-1ACF4975A8E6}"/>
              </a:ext>
            </a:extLst>
          </p:cNvPr>
          <p:cNvSpPr/>
          <p:nvPr/>
        </p:nvSpPr>
        <p:spPr>
          <a:xfrm>
            <a:off x="9089777" y="1582476"/>
            <a:ext cx="812800" cy="66161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rgbClr val="FF0000"/>
              </a:solidFill>
            </a:endParaRPr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F9CE6907-9E1D-A7FA-51D1-C447055A2E29}"/>
              </a:ext>
            </a:extLst>
          </p:cNvPr>
          <p:cNvSpPr/>
          <p:nvPr/>
        </p:nvSpPr>
        <p:spPr>
          <a:xfrm>
            <a:off x="9095485" y="2301977"/>
            <a:ext cx="812800" cy="661614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6A72AC26-95C3-FFC4-E908-56C9604CF579}"/>
              </a:ext>
            </a:extLst>
          </p:cNvPr>
          <p:cNvSpPr/>
          <p:nvPr/>
        </p:nvSpPr>
        <p:spPr>
          <a:xfrm>
            <a:off x="9103763" y="3045586"/>
            <a:ext cx="812800" cy="661614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38" name="Rounded Rectangle 4">
            <a:extLst>
              <a:ext uri="{FF2B5EF4-FFF2-40B4-BE49-F238E27FC236}">
                <a16:creationId xmlns:a16="http://schemas.microsoft.com/office/drawing/2014/main" id="{7C0F78E4-79EE-EC78-90B6-7BF40C736697}"/>
              </a:ext>
            </a:extLst>
          </p:cNvPr>
          <p:cNvSpPr/>
          <p:nvPr/>
        </p:nvSpPr>
        <p:spPr>
          <a:xfrm>
            <a:off x="4774441" y="1257489"/>
            <a:ext cx="1067736" cy="2279986"/>
          </a:xfrm>
          <a:prstGeom prst="roundRect">
            <a:avLst/>
          </a:prstGeom>
          <a:solidFill>
            <a:schemeClr val="tx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35E6D638-9833-3539-4620-57E005C24413}"/>
              </a:ext>
            </a:extLst>
          </p:cNvPr>
          <p:cNvSpPr/>
          <p:nvPr/>
        </p:nvSpPr>
        <p:spPr>
          <a:xfrm>
            <a:off x="4927601" y="1348812"/>
            <a:ext cx="812800" cy="66161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rgbClr val="FF0000"/>
              </a:solidFill>
            </a:endParaRP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E5EAC29C-2316-05C2-55D6-2DC7130843F9}"/>
              </a:ext>
            </a:extLst>
          </p:cNvPr>
          <p:cNvSpPr/>
          <p:nvPr/>
        </p:nvSpPr>
        <p:spPr>
          <a:xfrm>
            <a:off x="4928838" y="2066675"/>
            <a:ext cx="812800" cy="661614"/>
          </a:xfrm>
          <a:prstGeom prst="flowChartConnector">
            <a:avLst/>
          </a:prstGeom>
          <a:solidFill>
            <a:srgbClr val="19F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B2DFB1F0-03B4-4415-E6CE-38218DC2DCF5}"/>
              </a:ext>
            </a:extLst>
          </p:cNvPr>
          <p:cNvSpPr/>
          <p:nvPr/>
        </p:nvSpPr>
        <p:spPr>
          <a:xfrm>
            <a:off x="4925517" y="2793030"/>
            <a:ext cx="812800" cy="661614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</p:spTree>
    <p:extLst>
      <p:ext uri="{BB962C8B-B14F-4D97-AF65-F5344CB8AC3E}">
        <p14:creationId xmlns:p14="http://schemas.microsoft.com/office/powerpoint/2010/main" val="4234001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92465 0.00764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4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42 0.10255 L 1.8092 0.11574 " pathEditMode="relative" rAng="0" ptsTypes="AA">
                                      <p:cBhvr>
                                        <p:cTn id="1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9" grpId="0" animBg="1"/>
      <p:bldP spid="80" grpId="0" animBg="1"/>
      <p:bldP spid="81" grpId="0" animBg="1"/>
      <p:bldP spid="21" grpId="0" animBg="1"/>
      <p:bldP spid="7" grpId="0"/>
      <p:bldP spid="18" grpId="0"/>
      <p:bldP spid="22" grpId="0"/>
      <p:bldP spid="23" grpId="0" animBg="1"/>
      <p:bldP spid="25" grpId="0" animBg="1"/>
      <p:bldP spid="26" grpId="0" animBg="1"/>
      <p:bldP spid="27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406839" y="1971657"/>
            <a:ext cx="306688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鐵路軌道- 維基百科，自由的百科全書">
            <a:extLst>
              <a:ext uri="{FF2B5EF4-FFF2-40B4-BE49-F238E27FC236}">
                <a16:creationId xmlns:a16="http://schemas.microsoft.com/office/drawing/2014/main" id="{7FA02345-B69B-2315-78C2-588DE572E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8895"/>
            <a:ext cx="12192000" cy="116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7F15FB-5691-CC91-4429-D6CF2F8725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20" y="2300316"/>
            <a:ext cx="2880305" cy="3526863"/>
          </a:xfrm>
          <a:prstGeom prst="rect">
            <a:avLst/>
          </a:prstGeom>
        </p:spPr>
      </p:pic>
      <p:pic>
        <p:nvPicPr>
          <p:cNvPr id="12" name="Recording_44">
            <a:hlinkClick r:id="" action="ppaction://media"/>
            <a:extLst>
              <a:ext uri="{FF2B5EF4-FFF2-40B4-BE49-F238E27FC236}">
                <a16:creationId xmlns:a16="http://schemas.microsoft.com/office/drawing/2014/main" id="{4D52FA57-257D-5DE0-162B-786DC21C5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08185" y="138365"/>
            <a:ext cx="609600" cy="609600"/>
          </a:xfrm>
          <a:prstGeom prst="rect">
            <a:avLst/>
          </a:prstGeom>
        </p:spPr>
      </p:pic>
      <p:sp>
        <p:nvSpPr>
          <p:cNvPr id="5" name="Pentagon 5">
            <a:hlinkClick r:id="rId15" action="ppaction://hlinksldjump"/>
            <a:extLst>
              <a:ext uri="{FF2B5EF4-FFF2-40B4-BE49-F238E27FC236}">
                <a16:creationId xmlns:a16="http://schemas.microsoft.com/office/drawing/2014/main" id="{AA0DF70B-CA91-D455-33AD-C434D318D42B}"/>
              </a:ext>
            </a:extLst>
          </p:cNvPr>
          <p:cNvSpPr/>
          <p:nvPr/>
        </p:nvSpPr>
        <p:spPr>
          <a:xfrm>
            <a:off x="404647" y="156755"/>
            <a:ext cx="1579503" cy="529677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Play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6F18C1-9214-09FA-2F2C-9A1828083C0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60"/>
          <a:stretch/>
        </p:blipFill>
        <p:spPr>
          <a:xfrm>
            <a:off x="8151661" y="461639"/>
            <a:ext cx="3964480" cy="49389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0DA66A-9F2F-BF67-76EA-F1E4B661E06E}"/>
              </a:ext>
            </a:extLst>
          </p:cNvPr>
          <p:cNvSpPr/>
          <p:nvPr/>
        </p:nvSpPr>
        <p:spPr>
          <a:xfrm>
            <a:off x="9618645" y="2245257"/>
            <a:ext cx="2497496" cy="6493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84427B-5B37-7FBE-8C32-266348FBFF89}"/>
              </a:ext>
            </a:extLst>
          </p:cNvPr>
          <p:cNvSpPr/>
          <p:nvPr/>
        </p:nvSpPr>
        <p:spPr>
          <a:xfrm>
            <a:off x="501192" y="2625668"/>
            <a:ext cx="3416419" cy="366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4B2E53-A311-A9E7-8CE4-04E0410D31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1" t="29476"/>
          <a:stretch/>
        </p:blipFill>
        <p:spPr>
          <a:xfrm rot="868729">
            <a:off x="536104" y="3411572"/>
            <a:ext cx="2985247" cy="25230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FB4E6C7-EBD2-9AD1-13B8-2712BB64A7A7}"/>
              </a:ext>
            </a:extLst>
          </p:cNvPr>
          <p:cNvSpPr txBox="1"/>
          <p:nvPr/>
        </p:nvSpPr>
        <p:spPr>
          <a:xfrm>
            <a:off x="495838" y="2620491"/>
            <a:ext cx="342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33CC"/>
                </a:solidFill>
                <a:latin typeface="+mj-lt"/>
              </a:rPr>
              <a:t>1.Phóng nhanh vượt đèn đỏ</a:t>
            </a:r>
          </a:p>
        </p:txBody>
      </p:sp>
      <p:pic>
        <p:nvPicPr>
          <p:cNvPr id="27" name="Am-thanh-Ban-tra-loi-sai-ro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B7944A1A-7271-9AFB-F78A-F22FB2B734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08867" y="245312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57244A-7BD5-FA77-8A2B-150F3034CA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10740" y="1636011"/>
            <a:ext cx="609600" cy="609600"/>
          </a:xfrm>
          <a:prstGeom prst="rect">
            <a:avLst/>
          </a:prstGeom>
        </p:spPr>
      </p:pic>
      <p:pic>
        <p:nvPicPr>
          <p:cNvPr id="29" name="Am-thanh-dung-roi-ban-gioi-qua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B809C36-5ECD-DB74-E48E-3EE5A8344C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85429" y="786125"/>
            <a:ext cx="609600" cy="609600"/>
          </a:xfrm>
          <a:prstGeom prst="rect">
            <a:avLst/>
          </a:prstGeom>
        </p:spPr>
      </p:pic>
      <p:sp>
        <p:nvSpPr>
          <p:cNvPr id="33" name="Rounded Rectangle 11">
            <a:extLst>
              <a:ext uri="{FF2B5EF4-FFF2-40B4-BE49-F238E27FC236}">
                <a16:creationId xmlns:a16="http://schemas.microsoft.com/office/drawing/2014/main" id="{CE98A5EA-842D-3888-4986-842B88F07FDA}"/>
              </a:ext>
            </a:extLst>
          </p:cNvPr>
          <p:cNvSpPr/>
          <p:nvPr/>
        </p:nvSpPr>
        <p:spPr>
          <a:xfrm>
            <a:off x="6646439" y="559723"/>
            <a:ext cx="1015758" cy="2552772"/>
          </a:xfrm>
          <a:prstGeom prst="roundRect">
            <a:avLst/>
          </a:prstGeom>
          <a:solidFill>
            <a:schemeClr val="tx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D5F5FBC7-701B-BC74-BC99-8031D1883BF0}"/>
              </a:ext>
            </a:extLst>
          </p:cNvPr>
          <p:cNvSpPr/>
          <p:nvPr/>
        </p:nvSpPr>
        <p:spPr>
          <a:xfrm>
            <a:off x="6789789" y="823211"/>
            <a:ext cx="812800" cy="8128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rgbClr val="FF0000"/>
              </a:solidFill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1CB00DF2-D1C5-2662-98ED-87AF8C1CC4BC}"/>
              </a:ext>
            </a:extLst>
          </p:cNvPr>
          <p:cNvSpPr/>
          <p:nvPr/>
        </p:nvSpPr>
        <p:spPr>
          <a:xfrm>
            <a:off x="6879445" y="3155884"/>
            <a:ext cx="549747" cy="1722436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37" name="Picture 2" descr="Funny Baby Monkey Pictures - Monkeys Cartoon Clip Art | Monkey pictures,  Cartoon clip art, Cartoon monkey">
            <a:extLst>
              <a:ext uri="{FF2B5EF4-FFF2-40B4-BE49-F238E27FC236}">
                <a16:creationId xmlns:a16="http://schemas.microsoft.com/office/drawing/2014/main" id="{8F8EAAB4-D482-5DAD-55C1-0BBF486E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757" y="686432"/>
            <a:ext cx="1103055" cy="15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46A37C-33CA-82D5-19AD-6F05B47BD13C}"/>
              </a:ext>
            </a:extLst>
          </p:cNvPr>
          <p:cNvGrpSpPr/>
          <p:nvPr/>
        </p:nvGrpSpPr>
        <p:grpSpPr>
          <a:xfrm>
            <a:off x="-7025448" y="3923070"/>
            <a:ext cx="8115300" cy="2534711"/>
            <a:chOff x="733066" y="2911551"/>
            <a:chExt cx="7725134" cy="261021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21F7C7A-2E24-3A3F-7C7F-8E371F9B6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7659710" cy="2610214"/>
            </a:xfrm>
            <a:prstGeom prst="rect">
              <a:avLst/>
            </a:prstGeom>
          </p:spPr>
        </p:pic>
        <p:sp>
          <p:nvSpPr>
            <p:cNvPr id="43" name="Rounded Rectangle 36">
              <a:extLst>
                <a:ext uri="{FF2B5EF4-FFF2-40B4-BE49-F238E27FC236}">
                  <a16:creationId xmlns:a16="http://schemas.microsoft.com/office/drawing/2014/main" id="{DA9D9B64-F928-1174-BA3A-A0F8F7C8471B}"/>
                </a:ext>
              </a:extLst>
            </p:cNvPr>
            <p:cNvSpPr/>
            <p:nvPr/>
          </p:nvSpPr>
          <p:spPr>
            <a:xfrm>
              <a:off x="733066" y="3056419"/>
              <a:ext cx="5272079" cy="90099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Khi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55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92461 0.0076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4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0" grpId="0" animBg="1"/>
      <p:bldP spid="19" grpId="0" animBg="1"/>
      <p:bldP spid="22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鐵路軌道- 維基百科，自由的百科全書">
            <a:extLst>
              <a:ext uri="{FF2B5EF4-FFF2-40B4-BE49-F238E27FC236}">
                <a16:creationId xmlns:a16="http://schemas.microsoft.com/office/drawing/2014/main" id="{74B62EC6-0F68-36DD-D5F2-21ED5E2E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4385"/>
            <a:ext cx="12192000" cy="85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E87684-5DB4-00D7-E569-D1A526921D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2343">
            <a:off x="9607099" y="68490"/>
            <a:ext cx="2143125" cy="1762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123EE4-CDD6-7684-3717-1176764FAB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9925" y="1221772"/>
            <a:ext cx="2814804" cy="3146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3B26D5-2871-A527-685B-99F32B6B8B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74186" y="173590"/>
            <a:ext cx="2383513" cy="2452881"/>
          </a:xfrm>
          <a:prstGeom prst="rect">
            <a:avLst/>
          </a:prstGeom>
        </p:spPr>
      </p:pic>
      <p:pic>
        <p:nvPicPr>
          <p:cNvPr id="5" name="Am-thanh-Ban-tra-loi-sai-ro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63770F56-0DE3-1E0A-79AB-9A58A051C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6907" y="2321671"/>
            <a:ext cx="609600" cy="609600"/>
          </a:xfrm>
          <a:prstGeom prst="rect">
            <a:avLst/>
          </a:prstGeom>
        </p:spPr>
      </p:pic>
      <p:pic>
        <p:nvPicPr>
          <p:cNvPr id="6" name="Am-thanh-Ban-tra-loi-sai-ro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4B9DD88-AC4B-3B01-6208-672FD4773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54766" y="1685694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F7D3CB-163D-CE8E-E751-DD8BA34A964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6" t="19489" r="30432"/>
          <a:stretch/>
        </p:blipFill>
        <p:spPr>
          <a:xfrm>
            <a:off x="4833083" y="2626471"/>
            <a:ext cx="2723384" cy="293712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4713FC3-7351-3B35-F9EC-CCBB241D5FDC}"/>
              </a:ext>
            </a:extLst>
          </p:cNvPr>
          <p:cNvGrpSpPr/>
          <p:nvPr/>
        </p:nvGrpSpPr>
        <p:grpSpPr>
          <a:xfrm>
            <a:off x="-6891970" y="4811263"/>
            <a:ext cx="6980348" cy="1944261"/>
            <a:chOff x="798490" y="2911551"/>
            <a:chExt cx="6980348" cy="2610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28789E-B7BF-E26E-3851-08BF68BF1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6" name="Rounded Rectangle 35">
              <a:extLst>
                <a:ext uri="{FF2B5EF4-FFF2-40B4-BE49-F238E27FC236}">
                  <a16:creationId xmlns:a16="http://schemas.microsoft.com/office/drawing/2014/main" id="{D0B3E0AB-92D2-6DC3-6289-5C2C79021416}"/>
                </a:ext>
              </a:extLst>
            </p:cNvPr>
            <p:cNvSpPr/>
            <p:nvPr/>
          </p:nvSpPr>
          <p:spPr>
            <a:xfrm>
              <a:off x="901521" y="3087521"/>
              <a:ext cx="4422974" cy="87543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3. Khi </a:t>
              </a:r>
              <a:r>
                <a:rPr lang="en-US" sz="24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7" name="Am-thanh-dung-roi-ban-gioi-qua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3BDF423F-88CB-6917-CD50-984EE5382C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6907" y="3227043"/>
            <a:ext cx="609600" cy="609600"/>
          </a:xfrm>
          <a:prstGeom prst="rect">
            <a:avLst/>
          </a:prstGeom>
        </p:spPr>
      </p:pic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EDFE7E6B-3F94-7929-D8A7-5D5653775AED}"/>
              </a:ext>
            </a:extLst>
          </p:cNvPr>
          <p:cNvSpPr/>
          <p:nvPr/>
        </p:nvSpPr>
        <p:spPr>
          <a:xfrm>
            <a:off x="730045" y="353961"/>
            <a:ext cx="1238865" cy="55306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7">
            <a:hlinkClick r:id="rId17" action="ppaction://hlinksldjump"/>
            <a:extLst>
              <a:ext uri="{FF2B5EF4-FFF2-40B4-BE49-F238E27FC236}">
                <a16:creationId xmlns:a16="http://schemas.microsoft.com/office/drawing/2014/main" id="{491D8F7D-496F-7BB8-C964-6E609E688731}"/>
              </a:ext>
            </a:extLst>
          </p:cNvPr>
          <p:cNvSpPr txBox="1"/>
          <p:nvPr/>
        </p:nvSpPr>
        <p:spPr>
          <a:xfrm>
            <a:off x="877528" y="430438"/>
            <a:ext cx="63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Play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1A7B9A-BA20-C407-75BD-52CBBEE50B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21" y="827617"/>
            <a:ext cx="2383513" cy="1621715"/>
          </a:xfrm>
          <a:prstGeom prst="rect">
            <a:avLst/>
          </a:prstGeom>
        </p:spPr>
      </p:pic>
      <p:pic>
        <p:nvPicPr>
          <p:cNvPr id="9" name="Recording_81">
            <a:hlinkClick r:id="" action="ppaction://media"/>
            <a:extLst>
              <a:ext uri="{FF2B5EF4-FFF2-40B4-BE49-F238E27FC236}">
                <a16:creationId xmlns:a16="http://schemas.microsoft.com/office/drawing/2014/main" id="{FAB1E157-8693-FBDB-E2F8-E28B3E70E3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6101" y="780322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2C9B16-9565-25A2-1395-FB19FB1D323C}"/>
              </a:ext>
            </a:extLst>
          </p:cNvPr>
          <p:cNvSpPr txBox="1"/>
          <p:nvPr/>
        </p:nvSpPr>
        <p:spPr>
          <a:xfrm>
            <a:off x="1604579" y="1400030"/>
            <a:ext cx="529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B938B0-6E92-654B-1492-AD4A6ED4B5A3}"/>
              </a:ext>
            </a:extLst>
          </p:cNvPr>
          <p:cNvSpPr txBox="1"/>
          <p:nvPr/>
        </p:nvSpPr>
        <p:spPr>
          <a:xfrm>
            <a:off x="7857273" y="353961"/>
            <a:ext cx="495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4B231A-D7A3-7AC4-BF22-9B6A92A42798}"/>
              </a:ext>
            </a:extLst>
          </p:cNvPr>
          <p:cNvSpPr txBox="1"/>
          <p:nvPr/>
        </p:nvSpPr>
        <p:spPr>
          <a:xfrm>
            <a:off x="4917318" y="4331054"/>
            <a:ext cx="888023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9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3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7" grpId="0" animBg="1"/>
      <p:bldP spid="11" grpId="0"/>
      <p:bldP spid="18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501" y="2074681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1" y="2833737"/>
            <a:ext cx="1060796" cy="1164437"/>
          </a:xfrm>
          <a:prstGeom prst="rect">
            <a:avLst/>
          </a:prstGeom>
        </p:spPr>
      </p:pic>
      <p:pic>
        <p:nvPicPr>
          <p:cNvPr id="2" name="Picture 2" descr="鐵路軌道- 維基百科，自由的百科全書">
            <a:extLst>
              <a:ext uri="{FF2B5EF4-FFF2-40B4-BE49-F238E27FC236}">
                <a16:creationId xmlns:a16="http://schemas.microsoft.com/office/drawing/2014/main" id="{65B3285F-F684-6D7D-D3E6-BE53A3BE7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3409"/>
            <a:ext cx="12192000" cy="11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C832E1-9C39-75C5-1B78-FCFECA0D36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51" y="251044"/>
            <a:ext cx="1969477" cy="1199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EF65E9-DCB8-A4BA-F3BF-2CED0CC9CD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642" y="167476"/>
            <a:ext cx="3767992" cy="2439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05343F-373D-62AA-0532-ABA466FB5E96}"/>
              </a:ext>
            </a:extLst>
          </p:cNvPr>
          <p:cNvSpPr txBox="1"/>
          <p:nvPr/>
        </p:nvSpPr>
        <p:spPr>
          <a:xfrm>
            <a:off x="4452642" y="167476"/>
            <a:ext cx="376799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khua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vi-VN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0A98A01-F446-9894-CA01-8A7DEC8E2C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1" y="3429000"/>
            <a:ext cx="3974123" cy="19001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AAA8B0-72BB-B67E-1D69-33888203A420}"/>
              </a:ext>
            </a:extLst>
          </p:cNvPr>
          <p:cNvSpPr txBox="1"/>
          <p:nvPr/>
        </p:nvSpPr>
        <p:spPr>
          <a:xfrm>
            <a:off x="192311" y="4923501"/>
            <a:ext cx="397412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vi-VN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89945C7-F64B-67A1-06DD-2D486EB8D4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47" y="2978323"/>
            <a:ext cx="3862398" cy="2439464"/>
          </a:xfrm>
          <a:prstGeom prst="rect">
            <a:avLst/>
          </a:prstGeom>
        </p:spPr>
      </p:pic>
      <p:pic>
        <p:nvPicPr>
          <p:cNvPr id="45" name="Recording_41">
            <a:hlinkClick r:id="" action="ppaction://media"/>
            <a:extLst>
              <a:ext uri="{FF2B5EF4-FFF2-40B4-BE49-F238E27FC236}">
                <a16:creationId xmlns:a16="http://schemas.microsoft.com/office/drawing/2014/main" id="{84385ED4-9C0C-EBAB-5FE8-A11787EBE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2338" y="2244999"/>
            <a:ext cx="609600" cy="609600"/>
          </a:xfrm>
          <a:prstGeom prst="rect">
            <a:avLst/>
          </a:prstGeom>
        </p:spPr>
      </p:pic>
      <p:pic>
        <p:nvPicPr>
          <p:cNvPr id="8" name="Am-thanh-vo-tay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895F0C-5861-A1F9-34BB-F4FBFABCCB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53951" y="2806356"/>
            <a:ext cx="609600" cy="609600"/>
          </a:xfrm>
          <a:prstGeom prst="rect">
            <a:avLst/>
          </a:prstGeom>
        </p:spPr>
      </p:pic>
      <p:pic>
        <p:nvPicPr>
          <p:cNvPr id="4" name="Am-thanh-vo-tay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0576ADB-0DBF-DF11-6D4E-EF3E74404B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62967" y="1750846"/>
            <a:ext cx="609600" cy="609600"/>
          </a:xfrm>
          <a:prstGeom prst="rect">
            <a:avLst/>
          </a:prstGeom>
        </p:spPr>
      </p:pic>
      <p:pic>
        <p:nvPicPr>
          <p:cNvPr id="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D45591-A598-C6E5-984D-C73AFB2377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1791" y="587572"/>
            <a:ext cx="609600" cy="609600"/>
          </a:xfrm>
          <a:prstGeom prst="rect">
            <a:avLst/>
          </a:prstGeom>
        </p:spPr>
      </p:pic>
      <p:pic>
        <p:nvPicPr>
          <p:cNvPr id="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321BE6-9EE8-DB34-0E0D-CE7286FD8B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57827" y="1260039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583A29-D869-A485-49AF-2CE21CFEE81C}"/>
              </a:ext>
            </a:extLst>
          </p:cNvPr>
          <p:cNvSpPr txBox="1"/>
          <p:nvPr/>
        </p:nvSpPr>
        <p:spPr>
          <a:xfrm>
            <a:off x="8157647" y="2722869"/>
            <a:ext cx="386239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Thò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7A1996-A127-1E06-9EE8-286C0B7607A2}"/>
              </a:ext>
            </a:extLst>
          </p:cNvPr>
          <p:cNvGrpSpPr/>
          <p:nvPr/>
        </p:nvGrpSpPr>
        <p:grpSpPr>
          <a:xfrm>
            <a:off x="-7203086" y="4497555"/>
            <a:ext cx="6980348" cy="2156322"/>
            <a:chOff x="798490" y="2911551"/>
            <a:chExt cx="6980348" cy="2610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187CF3-033C-E347-E0E8-60038F9E5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5" name="Rounded Rectangle 36">
              <a:extLst>
                <a:ext uri="{FF2B5EF4-FFF2-40B4-BE49-F238E27FC236}">
                  <a16:creationId xmlns:a16="http://schemas.microsoft.com/office/drawing/2014/main" id="{0B683AF9-16CE-B79C-480F-34D16B68C2EB}"/>
                </a:ext>
              </a:extLst>
            </p:cNvPr>
            <p:cNvSpPr/>
            <p:nvPr/>
          </p:nvSpPr>
          <p:spPr>
            <a:xfrm>
              <a:off x="1007936" y="3284613"/>
              <a:ext cx="4079631" cy="67279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6225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4: Khi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ngồi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ô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bé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đảm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 </a:t>
              </a:r>
              <a:r>
                <a:rPr lang="en-US" b="1" dirty="0" err="1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b="1" dirty="0">
                  <a:solidFill>
                    <a:srgbClr val="CC0066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?</a:t>
              </a:r>
              <a:endParaRPr lang="vi-VN" dirty="0">
                <a:solidFill>
                  <a:srgbClr val="CC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DEEF3AD7-72DE-CD4D-9ACB-B345C7A49E8A}"/>
              </a:ext>
            </a:extLst>
          </p:cNvPr>
          <p:cNvSpPr/>
          <p:nvPr/>
        </p:nvSpPr>
        <p:spPr>
          <a:xfrm>
            <a:off x="435077" y="251044"/>
            <a:ext cx="1002891" cy="336528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>
            <a:hlinkClick r:id="rId19" action="ppaction://hlinksldjump"/>
            <a:extLst>
              <a:ext uri="{FF2B5EF4-FFF2-40B4-BE49-F238E27FC236}">
                <a16:creationId xmlns:a16="http://schemas.microsoft.com/office/drawing/2014/main" id="{C2F55AA3-ECE7-5ADE-84DC-A18909EB9FC4}"/>
              </a:ext>
            </a:extLst>
          </p:cNvPr>
          <p:cNvSpPr txBox="1"/>
          <p:nvPr/>
        </p:nvSpPr>
        <p:spPr>
          <a:xfrm>
            <a:off x="511277" y="218240"/>
            <a:ext cx="94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vi-VN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79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92461 0.0076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3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12 0.02709 L 1.63112 0.04028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871" y="215561"/>
            <a:ext cx="721445" cy="9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7269" y1="31982" x2="16466" y2="44595"/>
                        <a14:foregroundMark x1="11245" y1="33333" x2="13253" y2="44595"/>
                        <a14:foregroundMark x1="5221" y1="36036" x2="5221" y2="36036"/>
                        <a14:foregroundMark x1="2008" y1="33784" x2="2008" y2="33784"/>
                        <a14:foregroundMark x1="13253" y1="22523" x2="13253" y2="22523"/>
                        <a14:foregroundMark x1="12048" y1="15766" x2="12048" y2="15766"/>
                        <a14:foregroundMark x1="16466" y1="13964" x2="16466" y2="13964"/>
                        <a14:foregroundMark x1="11245" y1="10811" x2="11245" y2="10811"/>
                        <a14:foregroundMark x1="24900" y1="18919" x2="24900" y2="18919"/>
                        <a14:foregroundMark x1="26908" y1="22973" x2="26908" y2="22973"/>
                        <a14:foregroundMark x1="25301" y1="13964" x2="25301" y2="13964"/>
                        <a14:foregroundMark x1="30924" y1="11712" x2="30924" y2="11712"/>
                        <a14:foregroundMark x1="24498" y1="7658" x2="24498" y2="7658"/>
                        <a14:foregroundMark x1="24096" y1="3604" x2="24096" y2="3604"/>
                        <a14:foregroundMark x1="10040" y1="7658" x2="10040" y2="7658"/>
                        <a14:backgroundMark x1="14458" y1="36937" x2="14458" y2="3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57" y="2756360"/>
            <a:ext cx="1037485" cy="9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y chuẩn mới, 40 loại biển báo cấm, tài xế cần nhớ để ...">
            <a:extLst>
              <a:ext uri="{FF2B5EF4-FFF2-40B4-BE49-F238E27FC236}">
                <a16:creationId xmlns:a16="http://schemas.microsoft.com/office/drawing/2014/main" id="{96ADC721-D42A-11F7-F91A-3E9E8CD9F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00" y="4857081"/>
            <a:ext cx="1792286" cy="161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 Biển Báo Giao Thông Đường Bộ 2018">
            <a:extLst>
              <a:ext uri="{FF2B5EF4-FFF2-40B4-BE49-F238E27FC236}">
                <a16:creationId xmlns:a16="http://schemas.microsoft.com/office/drawing/2014/main" id="{F379C31A-12F7-3599-FFF2-4434EAD7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45" y="4645929"/>
            <a:ext cx="1638727" cy="14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ing_40">
            <a:hlinkClick r:id="" action="ppaction://media"/>
            <a:extLst>
              <a:ext uri="{FF2B5EF4-FFF2-40B4-BE49-F238E27FC236}">
                <a16:creationId xmlns:a16="http://schemas.microsoft.com/office/drawing/2014/main" id="{814D59F1-E999-4058-9D43-C67B82413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79429" y="1515681"/>
            <a:ext cx="609600" cy="609600"/>
          </a:xfrm>
          <a:prstGeom prst="rect">
            <a:avLst/>
          </a:prstGeom>
        </p:spPr>
      </p:pic>
      <p:pic>
        <p:nvPicPr>
          <p:cNvPr id="5" name="Am-thanh-dung-roi-ban-gioi-qua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C470814E-1314-B9DA-5F22-64ABDBB6CE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57362" y="2922801"/>
            <a:ext cx="609600" cy="609600"/>
          </a:xfrm>
          <a:prstGeom prst="rect">
            <a:avLst/>
          </a:prstGeom>
        </p:spPr>
      </p:pic>
      <p:pic>
        <p:nvPicPr>
          <p:cNvPr id="7" name="Am-thanh-Ban-tra-loi-sai-ro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19718185-FFB8-7160-89DD-52E40443D6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05125" y="1008200"/>
            <a:ext cx="609600" cy="609600"/>
          </a:xfrm>
          <a:prstGeom prst="rect">
            <a:avLst/>
          </a:prstGeom>
        </p:spPr>
      </p:pic>
      <p:pic>
        <p:nvPicPr>
          <p:cNvPr id="9" name="Am-thanh-Ban-tra-loi-sai-ro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23131B35-AC5E-3C03-3A94-07CC6C734F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69454" y="2313201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989463-D847-217E-1C4B-0BBD6658E45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42" y="4558088"/>
            <a:ext cx="1638727" cy="1637572"/>
          </a:xfrm>
          <a:prstGeom prst="rect">
            <a:avLst/>
          </a:prstGeom>
        </p:spPr>
      </p:pic>
      <p:pic>
        <p:nvPicPr>
          <p:cNvPr id="14" name="Picture 2" descr="鐵路軌道- 維基百科，自由的百科全書">
            <a:extLst>
              <a:ext uri="{FF2B5EF4-FFF2-40B4-BE49-F238E27FC236}">
                <a16:creationId xmlns:a16="http://schemas.microsoft.com/office/drawing/2014/main" id="{A9B009F7-1267-20AF-2C46-61C915BE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2475"/>
            <a:ext cx="12192000" cy="142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-6789635" y="1008094"/>
            <a:ext cx="6980348" cy="2610214"/>
            <a:chOff x="879173" y="-1420220"/>
            <a:chExt cx="6980348" cy="26102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9173" y="-1420220"/>
              <a:ext cx="6980348" cy="2610214"/>
            </a:xfrm>
            <a:prstGeom prst="rect">
              <a:avLst/>
            </a:prstGeom>
          </p:spPr>
        </p:pic>
        <p:sp>
          <p:nvSpPr>
            <p:cNvPr id="17" name="Rounded Rectangle 35"/>
            <p:cNvSpPr/>
            <p:nvPr/>
          </p:nvSpPr>
          <p:spPr>
            <a:xfrm>
              <a:off x="1178538" y="-1231089"/>
              <a:ext cx="4176346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6225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5: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báo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báo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cấm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bộ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?</a:t>
              </a:r>
              <a:endParaRPr lang="vi-V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artoon Deer Images, Stock Photos &amp; Vectors | Shutterstock">
            <a:extLst>
              <a:ext uri="{FF2B5EF4-FFF2-40B4-BE49-F238E27FC236}">
                <a16:creationId xmlns:a16="http://schemas.microsoft.com/office/drawing/2014/main" id="{C18DE453-76DC-6928-A696-A8B3180D4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39" y="485815"/>
            <a:ext cx="721445" cy="9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1F9C5C4B-938B-5AD3-2D16-11C13B61C194}"/>
              </a:ext>
            </a:extLst>
          </p:cNvPr>
          <p:cNvSpPr/>
          <p:nvPr/>
        </p:nvSpPr>
        <p:spPr>
          <a:xfrm>
            <a:off x="501445" y="50082"/>
            <a:ext cx="1260987" cy="330957"/>
          </a:xfrm>
          <a:prstGeom prst="homePlat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>
            <a:hlinkClick r:id="rId20" action="ppaction://hlinksldjump"/>
            <a:extLst>
              <a:ext uri="{FF2B5EF4-FFF2-40B4-BE49-F238E27FC236}">
                <a16:creationId xmlns:a16="http://schemas.microsoft.com/office/drawing/2014/main" id="{441CC583-2791-DDB2-99D0-70F5CB620462}"/>
              </a:ext>
            </a:extLst>
          </p:cNvPr>
          <p:cNvSpPr txBox="1"/>
          <p:nvPr/>
        </p:nvSpPr>
        <p:spPr>
          <a:xfrm>
            <a:off x="678468" y="0"/>
            <a:ext cx="92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926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92461 0.0076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鐵路軌道- 維基百科，自由的百科全書">
            <a:extLst>
              <a:ext uri="{FF2B5EF4-FFF2-40B4-BE49-F238E27FC236}">
                <a16:creationId xmlns:a16="http://schemas.microsoft.com/office/drawing/2014/main" id="{A472985A-F0E6-3D15-C2A1-35FD13DF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4822"/>
            <a:ext cx="12192000" cy="12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giphy.gif">
            <a:extLst>
              <a:ext uri="{FF2B5EF4-FFF2-40B4-BE49-F238E27FC236}">
                <a16:creationId xmlns:a16="http://schemas.microsoft.com/office/drawing/2014/main" id="{D888B7DB-2F0C-9A4E-657B-0AAFC3C730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5813"/>
            <a:ext cx="12251208" cy="144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5907567-3908-1C50-3AB9-981B13F432B7}"/>
              </a:ext>
            </a:extLst>
          </p:cNvPr>
          <p:cNvGrpSpPr/>
          <p:nvPr/>
        </p:nvGrpSpPr>
        <p:grpSpPr>
          <a:xfrm>
            <a:off x="-6861932" y="3778604"/>
            <a:ext cx="6980348" cy="2720199"/>
            <a:chOff x="798490" y="2911551"/>
            <a:chExt cx="6980348" cy="261021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7713F7D-97B0-E4FD-6169-0FF9F03AF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9" name="Rounded Rectangle 35">
              <a:extLst>
                <a:ext uri="{FF2B5EF4-FFF2-40B4-BE49-F238E27FC236}">
                  <a16:creationId xmlns:a16="http://schemas.microsoft.com/office/drawing/2014/main" id="{83F77732-A8FC-0276-D10E-AD70FC3CE13E}"/>
                </a:ext>
              </a:extLst>
            </p:cNvPr>
            <p:cNvSpPr/>
            <p:nvPr/>
          </p:nvSpPr>
          <p:spPr>
            <a:xfrm>
              <a:off x="901521" y="3014413"/>
              <a:ext cx="4417453" cy="94854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6: </a:t>
              </a:r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thuỷ</a:t>
              </a:r>
              <a:r>
                <a:rPr lang="en-US" sz="20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24" name="tàu thủy" descr="C:\Users\admin\Desktop\download (3).jpg">
            <a:extLst>
              <a:ext uri="{FF2B5EF4-FFF2-40B4-BE49-F238E27FC236}">
                <a16:creationId xmlns:a16="http://schemas.microsoft.com/office/drawing/2014/main" id="{BE16F151-DE0E-C6B7-CEBC-ECF6F7042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89778" l="3111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22" y="1761475"/>
            <a:ext cx="1886699" cy="22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CD3E40-0A3F-05F9-525D-AF2CE93D46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05" y="2460668"/>
            <a:ext cx="1235040" cy="9176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FE75A67-3502-8F5A-672C-FC9826DDE8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59" y="2489595"/>
            <a:ext cx="2518320" cy="1790700"/>
          </a:xfrm>
          <a:prstGeom prst="rect">
            <a:avLst/>
          </a:prstGeom>
        </p:spPr>
      </p:pic>
      <p:pic>
        <p:nvPicPr>
          <p:cNvPr id="36" name="Picture 2" descr="Cute rabbit cartoon Royalty Free Vector Image - VectorStock">
            <a:extLst>
              <a:ext uri="{FF2B5EF4-FFF2-40B4-BE49-F238E27FC236}">
                <a16:creationId xmlns:a16="http://schemas.microsoft.com/office/drawing/2014/main" id="{6A40AF4D-8839-C0D7-E2CA-1A09A2478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71" y="1980813"/>
            <a:ext cx="953441" cy="121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74" y="1792369"/>
            <a:ext cx="953441" cy="133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Recording_37">
            <a:hlinkClick r:id="" action="ppaction://media"/>
            <a:extLst>
              <a:ext uri="{FF2B5EF4-FFF2-40B4-BE49-F238E27FC236}">
                <a16:creationId xmlns:a16="http://schemas.microsoft.com/office/drawing/2014/main" id="{3FF84334-3678-F685-26D3-03517B6D2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49390" y="2375144"/>
            <a:ext cx="609600" cy="609600"/>
          </a:xfrm>
          <a:prstGeom prst="rect">
            <a:avLst/>
          </a:prstGeom>
        </p:spPr>
      </p:pic>
      <p:pic>
        <p:nvPicPr>
          <p:cNvPr id="3" name="Am-thanh-dung-roi-ban-gioi-q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8E5436-2661-8299-126E-C55BB7A841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06656" y="1498670"/>
            <a:ext cx="609600" cy="609600"/>
          </a:xfrm>
          <a:prstGeom prst="rect">
            <a:avLst/>
          </a:prstGeom>
        </p:spPr>
      </p:pic>
      <p:pic>
        <p:nvPicPr>
          <p:cNvPr id="5" name="Am-thanh-dung-roi-ban-gioi-qua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3B7EE423-B657-4A29-6D56-FB015D15EF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99989" y="1879995"/>
            <a:ext cx="609600" cy="609600"/>
          </a:xfrm>
          <a:prstGeom prst="rect">
            <a:avLst/>
          </a:prstGeom>
        </p:spPr>
      </p:pic>
      <p:pic>
        <p:nvPicPr>
          <p:cNvPr id="8" name="Am-thanh-Ban-tra-loi-sai-ro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E6643EB-3D9F-88C4-49BF-DD4D13F805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59956" y="2642018"/>
            <a:ext cx="609600" cy="609600"/>
          </a:xfrm>
          <a:prstGeom prst="rect">
            <a:avLst/>
          </a:prstGeom>
        </p:spPr>
      </p:pic>
      <p:pic>
        <p:nvPicPr>
          <p:cNvPr id="9" name="Am-thanh-Ban-tra-loi-sai-roi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74F4F112-6E56-C509-EA6B-03450A0C3B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19492" y="703663"/>
            <a:ext cx="609600" cy="609600"/>
          </a:xfrm>
          <a:prstGeom prst="rect">
            <a:avLst/>
          </a:prstGeom>
        </p:spPr>
      </p:pic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622B6150-9A7B-443D-2DCE-95C5D5FC2C2D}"/>
              </a:ext>
            </a:extLst>
          </p:cNvPr>
          <p:cNvSpPr/>
          <p:nvPr/>
        </p:nvSpPr>
        <p:spPr>
          <a:xfrm>
            <a:off x="1025013" y="359197"/>
            <a:ext cx="978408" cy="484632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hlinkClick r:id="rId21" action="ppaction://hlinksldjump"/>
            <a:extLst>
              <a:ext uri="{FF2B5EF4-FFF2-40B4-BE49-F238E27FC236}">
                <a16:creationId xmlns:a16="http://schemas.microsoft.com/office/drawing/2014/main" id="{127DB99E-B65D-CAA1-3C68-91D7062F9FD4}"/>
              </a:ext>
            </a:extLst>
          </p:cNvPr>
          <p:cNvSpPr txBox="1"/>
          <p:nvPr/>
        </p:nvSpPr>
        <p:spPr>
          <a:xfrm>
            <a:off x="1090201" y="416847"/>
            <a:ext cx="84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076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92461 0.0076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4 -0.07037 L -0.29895 0.2120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141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9283 L -0.29596 0.200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1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3 L 1.79961 0.02083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59" y="414859"/>
            <a:ext cx="824802" cy="137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2" name="Picture 2" descr="鐵路軌道- 維基百科，自由的百科全書">
            <a:extLst>
              <a:ext uri="{FF2B5EF4-FFF2-40B4-BE49-F238E27FC236}">
                <a16:creationId xmlns:a16="http://schemas.microsoft.com/office/drawing/2014/main" id="{7FA02345-B69B-2315-78C2-588DE572E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6229208"/>
            <a:ext cx="12344400" cy="6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400766" y="1575944"/>
            <a:ext cx="1960656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A6CB11-5D02-D991-03E6-C855422F0AFF}"/>
              </a:ext>
            </a:extLst>
          </p:cNvPr>
          <p:cNvSpPr/>
          <p:nvPr/>
        </p:nvSpPr>
        <p:spPr>
          <a:xfrm>
            <a:off x="9669159" y="1536745"/>
            <a:ext cx="214180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1966" y="1745311"/>
            <a:ext cx="203196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m-thanh-vo-tay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AEF6FA7-B90F-1C72-88D1-259ABC54B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44302" y="1271144"/>
            <a:ext cx="609600" cy="609600"/>
          </a:xfrm>
          <a:prstGeom prst="rect">
            <a:avLst/>
          </a:prstGeom>
        </p:spPr>
      </p:pic>
      <p:pic>
        <p:nvPicPr>
          <p:cNvPr id="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696B9A-B7C4-9A77-A4D7-DC362F53F1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64867" y="1951083"/>
            <a:ext cx="609600" cy="609600"/>
          </a:xfrm>
          <a:prstGeom prst="rect">
            <a:avLst/>
          </a:prstGeom>
        </p:spPr>
      </p:pic>
      <p:pic>
        <p:nvPicPr>
          <p:cNvPr id="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3A571C7-D797-7289-C27B-F64AEC2E15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83778" y="2399374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025589-4EF5-E912-7B7E-80EFE2E7D8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0938" y="2479427"/>
            <a:ext cx="2390216" cy="201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E8C0FB-A746-A72A-D5F0-46D510FA1A3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34" y="2791226"/>
            <a:ext cx="1476592" cy="24706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BAB585-C37B-42FE-1202-7346ADDAF7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362" y="2704174"/>
            <a:ext cx="2470638" cy="24706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1C598FF-0E48-755A-8605-6877DAADEF8E}"/>
              </a:ext>
            </a:extLst>
          </p:cNvPr>
          <p:cNvGrpSpPr/>
          <p:nvPr/>
        </p:nvGrpSpPr>
        <p:grpSpPr>
          <a:xfrm>
            <a:off x="-6889073" y="4490392"/>
            <a:ext cx="8115300" cy="2534711"/>
            <a:chOff x="733066" y="2911551"/>
            <a:chExt cx="7725134" cy="26102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3749673-55CB-CCD0-31D2-AA5EB5510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7659710" cy="2610214"/>
            </a:xfrm>
            <a:prstGeom prst="rect">
              <a:avLst/>
            </a:prstGeom>
          </p:spPr>
        </p:pic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11A58D67-B2BD-A959-B4FD-7EDDDDD94188}"/>
                </a:ext>
              </a:extLst>
            </p:cNvPr>
            <p:cNvSpPr/>
            <p:nvPr/>
          </p:nvSpPr>
          <p:spPr>
            <a:xfrm>
              <a:off x="733066" y="3056419"/>
              <a:ext cx="5272079" cy="90099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7: Khi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0F5C4B6-F16F-019A-34A2-4A83E0565611}"/>
              </a:ext>
            </a:extLst>
          </p:cNvPr>
          <p:cNvSpPr/>
          <p:nvPr/>
        </p:nvSpPr>
        <p:spPr>
          <a:xfrm>
            <a:off x="427703" y="162232"/>
            <a:ext cx="1091381" cy="369332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hlinkClick r:id="rId18" action="ppaction://hlinksldjump"/>
            <a:extLst>
              <a:ext uri="{FF2B5EF4-FFF2-40B4-BE49-F238E27FC236}">
                <a16:creationId xmlns:a16="http://schemas.microsoft.com/office/drawing/2014/main" id="{BCD89604-8AA3-3EE6-F0F3-08F3659662B9}"/>
              </a:ext>
            </a:extLst>
          </p:cNvPr>
          <p:cNvSpPr txBox="1"/>
          <p:nvPr/>
        </p:nvSpPr>
        <p:spPr>
          <a:xfrm>
            <a:off x="477682" y="170375"/>
            <a:ext cx="89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ing_82">
            <a:hlinkClick r:id="" action="ppaction://media"/>
            <a:extLst>
              <a:ext uri="{FF2B5EF4-FFF2-40B4-BE49-F238E27FC236}">
                <a16:creationId xmlns:a16="http://schemas.microsoft.com/office/drawing/2014/main" id="{8042E4EF-C94D-BAF7-0A88-335BDFAC835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64867" y="469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0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69349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7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349 0.00764 L 1.34974 0.02084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3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1414</TotalTime>
  <Words>329</Words>
  <Application>Microsoft Office PowerPoint</Application>
  <PresentationFormat>Widescreen</PresentationFormat>
  <Paragraphs>46</Paragraphs>
  <Slides>10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3_Office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</cp:lastModifiedBy>
  <cp:revision>99</cp:revision>
  <dcterms:created xsi:type="dcterms:W3CDTF">2020-09-27T15:48:46Z</dcterms:created>
  <dcterms:modified xsi:type="dcterms:W3CDTF">2024-11-10T04:51:18Z</dcterms:modified>
</cp:coreProperties>
</file>