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96D0-6CB5-4E22-B67F-C1D7907AE14B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0B1D-7712-419F-A635-A1B8D197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6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96D0-6CB5-4E22-B67F-C1D7907AE14B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0B1D-7712-419F-A635-A1B8D197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7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96D0-6CB5-4E22-B67F-C1D7907AE14B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0B1D-7712-419F-A635-A1B8D197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02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96D0-6CB5-4E22-B67F-C1D7907AE14B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0B1D-7712-419F-A635-A1B8D197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1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96D0-6CB5-4E22-B67F-C1D7907AE14B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0B1D-7712-419F-A635-A1B8D197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13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96D0-6CB5-4E22-B67F-C1D7907AE14B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0B1D-7712-419F-A635-A1B8D197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70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96D0-6CB5-4E22-B67F-C1D7907AE14B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0B1D-7712-419F-A635-A1B8D197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105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96D0-6CB5-4E22-B67F-C1D7907AE14B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0B1D-7712-419F-A635-A1B8D197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31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96D0-6CB5-4E22-B67F-C1D7907AE14B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0B1D-7712-419F-A635-A1B8D197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61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96D0-6CB5-4E22-B67F-C1D7907AE14B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0B1D-7712-419F-A635-A1B8D197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7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996D0-6CB5-4E22-B67F-C1D7907AE14B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50B1D-7712-419F-A635-A1B8D197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724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996D0-6CB5-4E22-B67F-C1D7907AE14B}" type="datetimeFigureOut">
              <a:rPr lang="en-US" smtClean="0"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50B1D-7712-419F-A635-A1B8D197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66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815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997710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8633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476416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607112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</dc:creator>
  <cp:lastModifiedBy>Hi</cp:lastModifiedBy>
  <cp:revision>1</cp:revision>
  <dcterms:created xsi:type="dcterms:W3CDTF">2024-12-25T02:18:03Z</dcterms:created>
  <dcterms:modified xsi:type="dcterms:W3CDTF">2024-12-25T02:18:24Z</dcterms:modified>
</cp:coreProperties>
</file>