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B1E29D-9429-4A51-BD8C-66E47A11B5AF}"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847CD-E0FB-4BA9-94C1-1A2D9C652598}" type="slidenum">
              <a:rPr lang="en-US" smtClean="0"/>
              <a:t>‹#›</a:t>
            </a:fld>
            <a:endParaRPr lang="en-US"/>
          </a:p>
        </p:txBody>
      </p:sp>
    </p:spTree>
    <p:extLst>
      <p:ext uri="{BB962C8B-B14F-4D97-AF65-F5344CB8AC3E}">
        <p14:creationId xmlns:p14="http://schemas.microsoft.com/office/powerpoint/2010/main" val="1546400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1E29D-9429-4A51-BD8C-66E47A11B5AF}"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847CD-E0FB-4BA9-94C1-1A2D9C652598}" type="slidenum">
              <a:rPr lang="en-US" smtClean="0"/>
              <a:t>‹#›</a:t>
            </a:fld>
            <a:endParaRPr lang="en-US"/>
          </a:p>
        </p:txBody>
      </p:sp>
    </p:spTree>
    <p:extLst>
      <p:ext uri="{BB962C8B-B14F-4D97-AF65-F5344CB8AC3E}">
        <p14:creationId xmlns:p14="http://schemas.microsoft.com/office/powerpoint/2010/main" val="1731224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1E29D-9429-4A51-BD8C-66E47A11B5AF}"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847CD-E0FB-4BA9-94C1-1A2D9C652598}" type="slidenum">
              <a:rPr lang="en-US" smtClean="0"/>
              <a:t>‹#›</a:t>
            </a:fld>
            <a:endParaRPr lang="en-US"/>
          </a:p>
        </p:txBody>
      </p:sp>
    </p:spTree>
    <p:extLst>
      <p:ext uri="{BB962C8B-B14F-4D97-AF65-F5344CB8AC3E}">
        <p14:creationId xmlns:p14="http://schemas.microsoft.com/office/powerpoint/2010/main" val="2419461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1E29D-9429-4A51-BD8C-66E47A11B5AF}"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847CD-E0FB-4BA9-94C1-1A2D9C652598}" type="slidenum">
              <a:rPr lang="en-US" smtClean="0"/>
              <a:t>‹#›</a:t>
            </a:fld>
            <a:endParaRPr lang="en-US"/>
          </a:p>
        </p:txBody>
      </p:sp>
    </p:spTree>
    <p:extLst>
      <p:ext uri="{BB962C8B-B14F-4D97-AF65-F5344CB8AC3E}">
        <p14:creationId xmlns:p14="http://schemas.microsoft.com/office/powerpoint/2010/main" val="380449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B1E29D-9429-4A51-BD8C-66E47A11B5AF}"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847CD-E0FB-4BA9-94C1-1A2D9C652598}" type="slidenum">
              <a:rPr lang="en-US" smtClean="0"/>
              <a:t>‹#›</a:t>
            </a:fld>
            <a:endParaRPr lang="en-US"/>
          </a:p>
        </p:txBody>
      </p:sp>
    </p:spTree>
    <p:extLst>
      <p:ext uri="{BB962C8B-B14F-4D97-AF65-F5344CB8AC3E}">
        <p14:creationId xmlns:p14="http://schemas.microsoft.com/office/powerpoint/2010/main" val="728823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B1E29D-9429-4A51-BD8C-66E47A11B5AF}"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847CD-E0FB-4BA9-94C1-1A2D9C652598}" type="slidenum">
              <a:rPr lang="en-US" smtClean="0"/>
              <a:t>‹#›</a:t>
            </a:fld>
            <a:endParaRPr lang="en-US"/>
          </a:p>
        </p:txBody>
      </p:sp>
    </p:spTree>
    <p:extLst>
      <p:ext uri="{BB962C8B-B14F-4D97-AF65-F5344CB8AC3E}">
        <p14:creationId xmlns:p14="http://schemas.microsoft.com/office/powerpoint/2010/main" val="1437050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B1E29D-9429-4A51-BD8C-66E47A11B5AF}"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A847CD-E0FB-4BA9-94C1-1A2D9C652598}" type="slidenum">
              <a:rPr lang="en-US" smtClean="0"/>
              <a:t>‹#›</a:t>
            </a:fld>
            <a:endParaRPr lang="en-US"/>
          </a:p>
        </p:txBody>
      </p:sp>
    </p:spTree>
    <p:extLst>
      <p:ext uri="{BB962C8B-B14F-4D97-AF65-F5344CB8AC3E}">
        <p14:creationId xmlns:p14="http://schemas.microsoft.com/office/powerpoint/2010/main" val="261282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B1E29D-9429-4A51-BD8C-66E47A11B5AF}"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A847CD-E0FB-4BA9-94C1-1A2D9C652598}" type="slidenum">
              <a:rPr lang="en-US" smtClean="0"/>
              <a:t>‹#›</a:t>
            </a:fld>
            <a:endParaRPr lang="en-US"/>
          </a:p>
        </p:txBody>
      </p:sp>
    </p:spTree>
    <p:extLst>
      <p:ext uri="{BB962C8B-B14F-4D97-AF65-F5344CB8AC3E}">
        <p14:creationId xmlns:p14="http://schemas.microsoft.com/office/powerpoint/2010/main" val="74298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1E29D-9429-4A51-BD8C-66E47A11B5AF}"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A847CD-E0FB-4BA9-94C1-1A2D9C652598}" type="slidenum">
              <a:rPr lang="en-US" smtClean="0"/>
              <a:t>‹#›</a:t>
            </a:fld>
            <a:endParaRPr lang="en-US"/>
          </a:p>
        </p:txBody>
      </p:sp>
    </p:spTree>
    <p:extLst>
      <p:ext uri="{BB962C8B-B14F-4D97-AF65-F5344CB8AC3E}">
        <p14:creationId xmlns:p14="http://schemas.microsoft.com/office/powerpoint/2010/main" val="381831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1E29D-9429-4A51-BD8C-66E47A11B5AF}"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847CD-E0FB-4BA9-94C1-1A2D9C652598}" type="slidenum">
              <a:rPr lang="en-US" smtClean="0"/>
              <a:t>‹#›</a:t>
            </a:fld>
            <a:endParaRPr lang="en-US"/>
          </a:p>
        </p:txBody>
      </p:sp>
    </p:spTree>
    <p:extLst>
      <p:ext uri="{BB962C8B-B14F-4D97-AF65-F5344CB8AC3E}">
        <p14:creationId xmlns:p14="http://schemas.microsoft.com/office/powerpoint/2010/main" val="284056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1E29D-9429-4A51-BD8C-66E47A11B5AF}"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847CD-E0FB-4BA9-94C1-1A2D9C652598}" type="slidenum">
              <a:rPr lang="en-US" smtClean="0"/>
              <a:t>‹#›</a:t>
            </a:fld>
            <a:endParaRPr lang="en-US"/>
          </a:p>
        </p:txBody>
      </p:sp>
    </p:spTree>
    <p:extLst>
      <p:ext uri="{BB962C8B-B14F-4D97-AF65-F5344CB8AC3E}">
        <p14:creationId xmlns:p14="http://schemas.microsoft.com/office/powerpoint/2010/main" val="495343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1E29D-9429-4A51-BD8C-66E47A11B5AF}" type="datetimeFigureOut">
              <a:rPr lang="en-US" smtClean="0"/>
              <a:t>1/13/2025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847CD-E0FB-4BA9-94C1-1A2D9C652598}" type="slidenum">
              <a:rPr lang="en-US" smtClean="0"/>
              <a:t>‹#›</a:t>
            </a:fld>
            <a:endParaRPr lang="en-US"/>
          </a:p>
        </p:txBody>
      </p:sp>
    </p:spTree>
    <p:extLst>
      <p:ext uri="{BB962C8B-B14F-4D97-AF65-F5344CB8AC3E}">
        <p14:creationId xmlns:p14="http://schemas.microsoft.com/office/powerpoint/2010/main" val="3779431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1470" y="268903"/>
            <a:ext cx="10874062" cy="4031873"/>
          </a:xfrm>
          <a:prstGeom prst="rect">
            <a:avLst/>
          </a:prstGeom>
        </p:spPr>
        <p:txBody>
          <a:bodyPr wrap="square">
            <a:spAutoFit/>
          </a:bodyPr>
          <a:lstStyle/>
          <a:p>
            <a:r>
              <a:rPr lang="en-US" sz="2800" b="0" i="0" smtClean="0">
                <a:solidFill>
                  <a:srgbClr val="000000"/>
                </a:solidFill>
                <a:effectLst/>
                <a:latin typeface="+mj-lt"/>
              </a:rPr>
              <a:t>	</a:t>
            </a:r>
            <a:r>
              <a:rPr lang="vi-VN" sz="3200" b="0" i="0" smtClean="0">
                <a:solidFill>
                  <a:schemeClr val="accent4">
                    <a:lumMod val="75000"/>
                  </a:schemeClr>
                </a:solidFill>
                <a:effectLst/>
                <a:latin typeface="+mj-lt"/>
              </a:rPr>
              <a:t>Tổ chức sinh nhật cho bé ở lớp có thể tạo được cho các con những kỷ niệm đẹp cùng thầy cô, các bạn mà lại rất dễ thực hiện, không hề tốn kém. Với cách tổ chức sinh nhật cho bé như thế này, cha mẹ sẽ tạo cho các con sự tự tin, tính chủ động trong mỗi một tập thể nào ngoài gia đình. Khác với việc tổ chức sinh nhật tại nhà, nơi con được cưng chiều, vỗ về, tổ chức sinh nhật cho bé tại lớp sẽ bao gồm nhiều hoạt động hơn, vì thế cũng cần sự trợ giúp của các thầy cô, bạn bè.</a:t>
            </a:r>
            <a:endParaRPr lang="en-US" sz="3200">
              <a:solidFill>
                <a:schemeClr val="accent4">
                  <a:lumMod val="75000"/>
                </a:schemeClr>
              </a:solidFill>
              <a:latin typeface="+mj-lt"/>
            </a:endParaRPr>
          </a:p>
        </p:txBody>
      </p:sp>
    </p:spTree>
    <p:extLst>
      <p:ext uri="{BB962C8B-B14F-4D97-AF65-F5344CB8AC3E}">
        <p14:creationId xmlns:p14="http://schemas.microsoft.com/office/powerpoint/2010/main" val="2618025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53900" cy="6858000"/>
          </a:xfrm>
          <a:prstGeom prst="rect">
            <a:avLst/>
          </a:prstGeom>
        </p:spPr>
      </p:pic>
    </p:spTree>
    <p:extLst>
      <p:ext uri="{BB962C8B-B14F-4D97-AF65-F5344CB8AC3E}">
        <p14:creationId xmlns:p14="http://schemas.microsoft.com/office/powerpoint/2010/main" val="490375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050" y="0"/>
            <a:ext cx="12153900" cy="7608463"/>
          </a:xfrm>
          <a:prstGeom prst="rect">
            <a:avLst/>
          </a:prstGeom>
        </p:spPr>
      </p:pic>
    </p:spTree>
    <p:extLst>
      <p:ext uri="{BB962C8B-B14F-4D97-AF65-F5344CB8AC3E}">
        <p14:creationId xmlns:p14="http://schemas.microsoft.com/office/powerpoint/2010/main" val="4268191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6137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43488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8136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dc:creator>
  <cp:lastModifiedBy>Hi</cp:lastModifiedBy>
  <cp:revision>1</cp:revision>
  <dcterms:created xsi:type="dcterms:W3CDTF">2025-01-13T02:06:06Z</dcterms:created>
  <dcterms:modified xsi:type="dcterms:W3CDTF">2025-01-13T02:06:20Z</dcterms:modified>
</cp:coreProperties>
</file>