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9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4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5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3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1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7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4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6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6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5296A-0DEA-4C12-A518-FEE46C1C9A51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BB588-4EAD-4EC6-8B2F-36E9E858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2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hơ hay cho bé chủ đề động vậ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057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hùm thơ chủ đề Động Vật dành cho trẻ 4-5 tuổ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4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Những bài thơ hay về chủ đề động vậ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Những bài thơ hay về chủ đề động vật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6" name="Picture 8" descr="NHỮNG BÀI THƠ CHO BÉ VỀ CÁC CON VẬT NUÔI TRONG GIA Đ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550"/>
            <a:ext cx="12192000" cy="722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92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hơ chủ đề động vật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813"/>
            <a:ext cx="12192000" cy="688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673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Một số bài thơ chủ đề: Thế giới động vậ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33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Thơ chủ đề động vật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1"/>
            <a:ext cx="12192000" cy="687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12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Sưu tầm: Tuyển tập thơ chủ đề động vật cho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811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5</cp:revision>
  <cp:lastPrinted>2024-11-24T14:04:14Z</cp:lastPrinted>
  <dcterms:created xsi:type="dcterms:W3CDTF">2024-11-24T14:03:07Z</dcterms:created>
  <dcterms:modified xsi:type="dcterms:W3CDTF">2025-03-05T08:26:58Z</dcterms:modified>
</cp:coreProperties>
</file>