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4A3A-63F0-453E-9F19-D71C6A8E594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28A4-404B-4B17-A5D7-D2759C67B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54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4A3A-63F0-453E-9F19-D71C6A8E594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28A4-404B-4B17-A5D7-D2759C67B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75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4A3A-63F0-453E-9F19-D71C6A8E594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28A4-404B-4B17-A5D7-D2759C67B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466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4A3A-63F0-453E-9F19-D71C6A8E594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28A4-404B-4B17-A5D7-D2759C67B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515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4A3A-63F0-453E-9F19-D71C6A8E594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28A4-404B-4B17-A5D7-D2759C67B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893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4A3A-63F0-453E-9F19-D71C6A8E594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28A4-404B-4B17-A5D7-D2759C67B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62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4A3A-63F0-453E-9F19-D71C6A8E594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28A4-404B-4B17-A5D7-D2759C67B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17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4A3A-63F0-453E-9F19-D71C6A8E594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28A4-404B-4B17-A5D7-D2759C67B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79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4A3A-63F0-453E-9F19-D71C6A8E594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28A4-404B-4B17-A5D7-D2759C67B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94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4A3A-63F0-453E-9F19-D71C6A8E594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28A4-404B-4B17-A5D7-D2759C67B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8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4A3A-63F0-453E-9F19-D71C6A8E594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28A4-404B-4B17-A5D7-D2759C67B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5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24A3A-63F0-453E-9F19-D71C6A8E594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528A4-404B-4B17-A5D7-D2759C67B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5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90163"/>
            <a:ext cx="9144000" cy="17198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Tuyển tập bài hát chủ đề &quot;Nước - Hiệ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" y="0"/>
            <a:ext cx="12149138" cy="673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90175" y="312312"/>
            <a:ext cx="6581104" cy="846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0" y="5885645"/>
            <a:ext cx="9607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THƠ – BÀI HÁT CHỦ ĐỀ HIỆN TƯỢNG TỰ NHIÊN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439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utoShape 2" descr="Những bài thơ hay về chủ đề Hiện tượ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Những bài thơ hay về chủ đề Hiện tượng tự nhiê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12192000" cy="685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6735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Những bài thơ hay chủ đề: Nước và hiện tượng tự nhiên cho trẻ mầm n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6101"/>
            <a:ext cx="12192000" cy="712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416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Một số bài thơ chủ đề nước hiện tượng tự nhiê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9106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MỘT SỐ BÀI THƠ VỀ CHỦ ĐỀ NƯỚC VÀ HIỆN TƯỢNG TỰ NHIÊ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8257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Bài thơ,bài hát chủ đề nước - hiện tượng tự nhiê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3517" y="-22226"/>
            <a:ext cx="12345518" cy="7105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387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Bài hát chủ đề nước và hiện tượng tự nhiên cho trẻ mẫu giá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0280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</dc:creator>
  <cp:lastModifiedBy>Hi</cp:lastModifiedBy>
  <cp:revision>2</cp:revision>
  <dcterms:created xsi:type="dcterms:W3CDTF">2025-04-16T03:48:12Z</dcterms:created>
  <dcterms:modified xsi:type="dcterms:W3CDTF">2025-04-16T03:48:42Z</dcterms:modified>
</cp:coreProperties>
</file>