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74" r:id="rId4"/>
    <p:sldMasterId id="2147483686" r:id="rId5"/>
    <p:sldMasterId id="2147483699" r:id="rId6"/>
    <p:sldMasterId id="2147483711" r:id="rId7"/>
  </p:sldMasterIdLst>
  <p:notesMasterIdLst>
    <p:notesMasterId r:id="rId29"/>
  </p:notesMasterIdLst>
  <p:sldIdLst>
    <p:sldId id="291" r:id="rId8"/>
    <p:sldId id="381" r:id="rId9"/>
    <p:sldId id="382" r:id="rId10"/>
    <p:sldId id="367" r:id="rId11"/>
    <p:sldId id="368" r:id="rId12"/>
    <p:sldId id="371" r:id="rId13"/>
    <p:sldId id="375" r:id="rId14"/>
    <p:sldId id="349" r:id="rId15"/>
    <p:sldId id="292" r:id="rId16"/>
    <p:sldId id="261" r:id="rId17"/>
    <p:sldId id="338" r:id="rId18"/>
    <p:sldId id="370" r:id="rId19"/>
    <p:sldId id="260" r:id="rId20"/>
    <p:sldId id="376" r:id="rId21"/>
    <p:sldId id="377" r:id="rId22"/>
    <p:sldId id="378" r:id="rId23"/>
    <p:sldId id="379" r:id="rId24"/>
    <p:sldId id="380" r:id="rId25"/>
    <p:sldId id="355" r:id="rId26"/>
    <p:sldId id="373" r:id="rId27"/>
    <p:sldId id="353" r:id="rId28"/>
  </p:sldIdLst>
  <p:sldSz cx="9144000" cy="6858000" type="screen4x3"/>
  <p:notesSz cx="7010400" cy="9296400"/>
  <p:embeddedFontLst>
    <p:embeddedFont>
      <p:font typeface=".VnAristote" panose="020B7200000000000000" pitchFamily="34" charset="0"/>
      <p:regular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.VnExoticH" panose="020B7200000000000000" pitchFamily="34" charset="0"/>
      <p:regular r:id="rId35"/>
    </p:embeddedFont>
    <p:embeddedFont>
      <p:font typeface=".VnTime" panose="020B7200000000000000" pitchFamily="3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bold r:id="rId40"/>
    </p:embeddedFont>
    <p:embeddedFont>
      <p:font typeface="Garamond" panose="02020404030301010803" pitchFamily="18" charset="0"/>
      <p:regular r:id="rId41"/>
      <p:bold r:id="rId42"/>
      <p:italic r:id="rId43"/>
    </p:embeddedFont>
    <p:embeddedFont>
      <p:font typeface="VNI-Avo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00FFFF"/>
    <a:srgbClr val="FF0066"/>
    <a:srgbClr val="FFFFCC"/>
    <a:srgbClr val="CCFFFF"/>
    <a:srgbClr val="CCFF99"/>
    <a:srgbClr val="CC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 showGuides="1"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fld id="{015D68F3-2587-4FF1-81AD-58B777E8263B}" type="datetimeFigureOut">
              <a:rPr lang="en-US" smtClean="0"/>
              <a:t>09/03/2025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>
                <a:latin typeface=".VnAvant" panose="020B7200000000000000" pitchFamily="34" charset="0"/>
              </a:defRPr>
            </a:lvl1pPr>
          </a:lstStyle>
          <a:p>
            <a:fld id="{E0E412E3-6E93-4E7C-8709-98F62DC8330E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56920" indent="-291465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64590" indent="-233045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30680" indent="-233045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96770" indent="-233045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62225" indent="-233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3028315" indent="-233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94405" indent="-233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959860" indent="-233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fld id="{A2E5D812-F17D-4403-BDA1-90F3D83266AD}" type="slidenum">
              <a:rPr lang="en-US" altLang="en-US"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r" eaLnBrk="1" hangingPunct="1"/>
            <a:fld id="{0D43CAB2-31C1-4B0B-8EBC-CC66B6EECA9F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t>19</a:t>
            </a:fld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ABA3-26CC-45E6-9561-4ADBE1998DB2}" type="datetimeFigureOut">
              <a:rPr lang="en-US"/>
              <a:t>09/03/2025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4C2E-C5BB-4527-99AB-04A341E32B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50D0-1396-499B-8508-5CCA4EA67986}" type="datetimeFigureOut">
              <a:rPr lang="en-US"/>
              <a:t>09/03/2025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B5FC-BE8C-4B1B-81BC-F0EB7485B74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3E31-6726-4C0D-B439-CF82E44E2779}" type="datetimeFigureOut">
              <a:rPr lang="en-US"/>
              <a:t>09/03/2025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9AEE-8CF0-4AA6-AD19-2415FF0F44A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F0D7-AB06-4990-B649-8A4609BC6856}" type="datetimeFigureOut">
              <a:rPr lang="en-US"/>
              <a:t>09/03/2025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0A620-3C80-4F00-8619-FD60E72178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.VnAvant" panose="020B7200000000000000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B5D9-1CF6-4DFA-A162-FF391AB97F67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B8734-7679-42DF-95F7-564A40071CF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D842-135E-443D-A206-867857C96705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9CB33-B414-49E3-8EAE-144C78FD9E31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4150-EFF6-4B9F-B4E8-E90AA8E1E248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8C36-3985-4069-96C3-CD7C266B44C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1F52-BF79-46C7-B5EB-8F58F51105B8}" type="datetimeFigureOut">
              <a:rPr lang="vi-VN"/>
              <a:t>09/03/2025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A1B3-F4D6-4CE1-B17E-81BB2FD8412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5FB3-C389-4DC1-BE7C-82821BD88913}" type="datetimeFigureOut">
              <a:rPr lang="vi-VN"/>
              <a:t>09/03/2025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936D-054B-4E37-A119-57CEA91D5917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E630-E0F8-46F4-9C60-2D506676DCE4}" type="datetimeFigureOut">
              <a:rPr lang="vi-VN"/>
              <a:t>09/03/2025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1C5B6-77EE-4D30-9F22-C28FCFC67ADA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2758-A1C8-4F72-995A-F6D8B31678C4}" type="datetimeFigureOut">
              <a:rPr lang="vi-VN"/>
              <a:t>09/03/2025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2998-6F32-4246-BD7D-2E89A9C82FEC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5C21-BD42-456A-BBEE-2A2C0785D435}" type="datetimeFigureOut">
              <a:rPr lang="en-US"/>
              <a:t>09/03/2025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855D5-C243-4CBB-B4E4-87188486ED3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F22E-4AFA-401B-83B3-ACB9E2E0701D}" type="datetimeFigureOut">
              <a:rPr lang="vi-VN"/>
              <a:t>09/03/2025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AA44A-02CA-4963-A343-3D3108A7E5CF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.VnAvant" panose="020B7200000000000000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6A7C-FA64-4D57-B899-A02622540379}" type="datetimeFigureOut">
              <a:rPr lang="vi-VN"/>
              <a:t>09/03/2025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7880-9578-4CCC-A358-612C50EF20B9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6789-FBBC-4434-9032-48A2A1432BEB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BC485-6EE5-4484-9925-3339B9F0D755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40A7-2847-4A9A-8541-F95D573F9FC1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683F1-7AA9-482B-9319-C124D099638F}" type="slidenum">
              <a:rPr lang="vi-VN" altLang="en-US"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4E9F-4FE5-4B7E-AC42-842F501A419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A1D90-621F-4E3B-9105-E5413441CF1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DCE6E-32AE-4477-ABCF-72375ECE87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F021-ECDB-4B74-95B7-0DE1835CBE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3F4A-2D61-494D-8022-6B384FF74BA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4AB4C-5E74-430E-A80C-BFB5425DDA2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759B-07AF-4057-8901-FB4465D21467}" type="datetimeFigureOut">
              <a:rPr lang="en-US"/>
              <a:t>09/03/2025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088F7-2CC5-4248-978E-818A792C4C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4B32-BCC1-43B9-91CD-7FB2672AC06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66A8-2535-4199-BD52-9683A469B9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32CA6-9BA6-40FC-B8CE-C479F24C3C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138A-2046-4FA4-8809-7A760393117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0BEEB-89B2-4984-B8CD-3460892155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4FC30-7260-453A-B24C-8A84B67D6D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E4FDA-9E12-48B8-A6CF-366293675C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35CA-5816-4F2F-B40A-EC42B77496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27066-7B20-47F6-BC71-E0E4494880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92C9-AEF3-4339-B880-0626CDA3D8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C61D-6C71-42D0-822E-CC25B21169B0}" type="datetimeFigureOut">
              <a:rPr lang="en-US"/>
              <a:t>09/03/2025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379C-0D95-414E-9CD8-15FEE9ACC8F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56E4-8C31-42A3-8D26-5716B67F26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FE41-5E99-401F-91B1-6B9B5939DA2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B7427-B3F3-4ADF-A137-B7BA1BCF8F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C1266-C9E1-4C96-A36A-14A03FACDEF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DB9D-37DD-44F9-A11A-0821B5F845E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5BD5-AB65-4EAF-9FA1-318CC75B45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A679-F371-42E7-8051-6F0AE340C4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41E1-D63F-4E59-8406-8AC38A8D326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41933-9DEB-4A98-971A-B8410A49F8D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A547-BB9E-45F6-AF29-829FB7B092C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44CC-12B3-426B-9B36-B0B011B92912}" type="datetimeFigureOut">
              <a:rPr lang="en-US"/>
              <a:t>09/03/2025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F78F-DB9D-47D5-A4D6-925D426A20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F1504-1934-4438-AA1A-BDA29F5D978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B286-BA0F-4D1D-AA8B-2D50994C783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4A13-481E-480D-B0AB-7499C6A51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15A-43EE-4AFA-B1F7-C53D419711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E1159-1D95-4CEF-893A-B9E4CB08F5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449DF-BB17-4670-BA42-D6AFF03673D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E7DA-3D2F-4848-A15F-3AF0B1A75E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ED3E0-7833-4FF0-A2C0-B339D4E6B3D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zoom dir="in"/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60A68-9EDF-44E3-BB4B-C423114AD5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B47DF-3FC4-417C-84EF-3D5DD6C4142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63B2-9513-4C8D-B313-3331BD01F784}" type="datetimeFigureOut">
              <a:rPr lang="en-US"/>
              <a:t>09/03/2025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9BC99-4888-49BA-B516-1DD8B011E98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2452-34A1-485E-8E51-8E12D997B97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D874-1397-45EB-9999-D0DA0C1BD6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0BF1-E504-44EF-8435-3B129CB43C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7DC85-9BE4-4947-9A1B-55046B1A7D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3DB33-EA58-4629-9D92-3EB50734F38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68853-893F-41E5-9B5A-C55B818C61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DF08-6240-4D94-83F0-0F5C8BA484B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D069F-5F0C-4AAA-AE12-E04862408CD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5888D-271F-4CDB-B1B4-4912A7C7FB5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089AC-D9F9-4AD8-82FD-A62E3724D2B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F0AD-940E-4620-A106-19C35666FB2D}" type="datetimeFigureOut">
              <a:rPr lang="en-US"/>
              <a:t>09/03/2025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82A34-3C27-426B-A238-67DE7C2F8BD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F95A-431B-4A35-A32F-F0C1D3A61FCE}" type="datetimeFigureOut">
              <a:rPr lang="en-US"/>
              <a:t>09/03/2025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FA558-39EE-4DAD-AE8E-49725AC508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2421-0C07-4819-9720-466ED9B60192}" type="datetimeFigureOut">
              <a:rPr lang="en-US"/>
              <a:t>09/03/2025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A73D-8E70-40CA-BE01-27E373290A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fld id="{2F369762-C254-43EA-8DC3-458BDE35EA3B}" type="datetimeFigureOut">
              <a:rPr lang="en-US" smtClean="0"/>
              <a:t>09/03/2025</a:t>
            </a:fld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.VnAvant" panose="020B7200000000000000" pitchFamily="34" charset="0"/>
              </a:defRPr>
            </a:lvl1pPr>
          </a:lstStyle>
          <a:p>
            <a:fld id="{11A199C0-DA3C-4448-942B-B7FB6A4BA35D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.VnAvant" panose="020B7200000000000000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.VnAvant" panose="020B7200000000000000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.VnAvant" panose="020B7200000000000000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.VnAvant" panose="020B7200000000000000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2E8EB8DC-A46D-4E3F-8D2E-035F35DD73DB}" type="datetimeFigureOut">
              <a:rPr lang="en-US"/>
              <a:t>09/03/2025</a:t>
            </a:fld>
            <a:endParaRPr lang="en-US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F01A626-075B-4331-AB22-D44920DB762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.VnAvant" panose="020B7200000000000000" pitchFamily="34" charset="0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.VnAvant" panose="020B7200000000000000" pitchFamily="34" charset="0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.VnAvant" panose="020B7200000000000000" pitchFamily="34" charset="0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.VnAvant" panose="020B7200000000000000" pitchFamily="34" charset="0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vi-V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872DA6-648E-47FA-A434-15705FD9BAD2}" type="datetimeFigureOut">
              <a:rPr lang="vi-VN"/>
              <a:t>09/03/2025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294CC958-5DDC-48B1-9458-46FD1372FB76}" type="slidenum">
              <a:rPr lang="vi-VN" altLang="en-US"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.VnAvant" panose="020B7200000000000000" pitchFamily="34" charset="0"/>
              </a:defRPr>
            </a:lvl1pPr>
          </a:lstStyle>
          <a:p>
            <a:fld id="{D8530AA3-4FE7-4D28-A007-012F182B2824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.VnAvant" panose="020B7200000000000000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.VnAvant" panose="020B7200000000000000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.VnAvant" panose="020B7200000000000000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.VnAvant" panose="020B7200000000000000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81761F0A-BF06-4AA4-B865-24876C3A2ABC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A0AB20D-8542-4DB3-A3AB-CFD65A703CBA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zoom dir="in"/>
    <p:sndAc>
      <p:stSnd>
        <p:snd r:embed="rId13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.VnAvant" panose="020B7200000000000000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.VnAvant" panose="020B7200000000000000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.VnAvant" panose="020B7200000000000000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.VnAvant" panose="020B7200000000000000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latin typeface=".VnAvant" panose="020B7200000000000000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.VnAvant" panose="020B7200000000000000" pitchFamily="34" charset="0"/>
              </a:defRPr>
            </a:lvl1pPr>
          </a:lstStyle>
          <a:p>
            <a:fld id="{C11B1CFA-DFCB-43FD-876B-A0D7661979AA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anose="020B7200000000000000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.VnAvant" panose="020B7200000000000000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.VnAvant" panose="020B7200000000000000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.VnAvant" panose="020B7200000000000000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.VnAvant" panose="020B7200000000000000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914400" y="247650"/>
            <a:ext cx="7239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UBND HUYỆN 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 LÃO 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MẦM NON TRƯỜNG SƠN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4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11"/>
          <p:cNvSpPr>
            <a:spLocks noChangeArrowheads="1" noChangeShapeType="1" noTextEdit="1"/>
          </p:cNvSpPr>
          <p:nvPr/>
        </p:nvSpPr>
        <p:spPr bwMode="auto">
          <a:xfrm>
            <a:off x="762000" y="2743200"/>
            <a:ext cx="7391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cái: i,t,c</a:t>
            </a: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124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3429000" y="1066800"/>
            <a:ext cx="2209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0200" y="4467225"/>
            <a:ext cx="6616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5A1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41 1000 Mẫu Background Powpoint đẹp nhất ý tưởng | hình nền, hình, n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76146C-8985-E3CC-896F-ADFA5014D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78362" r="61170" b="7629"/>
          <a:stretch/>
        </p:blipFill>
        <p:spPr>
          <a:xfrm>
            <a:off x="2319966" y="1508379"/>
            <a:ext cx="3217471" cy="3338512"/>
          </a:xfrm>
        </p:spPr>
      </p:pic>
      <p:sp>
        <p:nvSpPr>
          <p:cNvPr id="4" name="TextBox 3"/>
          <p:cNvSpPr txBox="1"/>
          <p:nvPr/>
        </p:nvSpPr>
        <p:spPr>
          <a:xfrm>
            <a:off x="838200" y="1111685"/>
            <a:ext cx="992579" cy="4131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250" b="1" dirty="0" err="1">
                <a:solidFill>
                  <a:srgbClr val="7030A0"/>
                </a:solidFill>
              </a:rPr>
              <a:t>i</a:t>
            </a:r>
            <a:endParaRPr lang="vi-VN" sz="2625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685800"/>
            <a:ext cx="125386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0" b="1" dirty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endParaRPr lang="vi-VN" altLang="en-US" sz="30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0C67D-DCAE-BDF4-D25F-AF4241DA4D12}"/>
              </a:ext>
            </a:extLst>
          </p:cNvPr>
          <p:cNvSpPr txBox="1"/>
          <p:nvPr/>
        </p:nvSpPr>
        <p:spPr>
          <a:xfrm>
            <a:off x="2522829" y="159434"/>
            <a:ext cx="4163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C¸c</a:t>
            </a:r>
            <a:r>
              <a:rPr lang="en-US" sz="4400" b="1" dirty="0"/>
              <a:t> </a:t>
            </a:r>
            <a:r>
              <a:rPr lang="en-US" sz="4400" b="1" dirty="0" err="1"/>
              <a:t>kiÓu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</a:t>
            </a:r>
            <a:r>
              <a:rPr lang="en-US" sz="4400" b="1" dirty="0" err="1"/>
              <a:t>i</a:t>
            </a:r>
            <a:endParaRPr lang="en-US" sz="4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31242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1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32004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335A2-90AE-97C6-5030-04A90B264969}"/>
              </a:ext>
            </a:extLst>
          </p:cNvPr>
          <p:cNvSpPr txBox="1"/>
          <p:nvPr/>
        </p:nvSpPr>
        <p:spPr>
          <a:xfrm>
            <a:off x="2409820" y="159434"/>
            <a:ext cx="438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Lµm</a:t>
            </a:r>
            <a:r>
              <a:rPr lang="en-US" sz="4400" b="1" dirty="0"/>
              <a:t> </a:t>
            </a:r>
            <a:r>
              <a:rPr lang="en-US" sz="4400" b="1" dirty="0" err="1"/>
              <a:t>quen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8207B-14D4-802B-ED45-9BC7B3809A1F}"/>
              </a:ext>
            </a:extLst>
          </p:cNvPr>
          <p:cNvSpPr txBox="1"/>
          <p:nvPr/>
        </p:nvSpPr>
        <p:spPr>
          <a:xfrm>
            <a:off x="3712029" y="769709"/>
            <a:ext cx="13388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00B0F0"/>
                </a:solidFill>
              </a:rPr>
              <a:t>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endParaRPr lang="en-US" altLang="en-US"/>
          </a:p>
        </p:txBody>
      </p:sp>
      <p:pic>
        <p:nvPicPr>
          <p:cNvPr id="81924" name="Picture 4" descr="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0AD6B0-562A-09B7-BAEE-25B61584A367}"/>
              </a:ext>
            </a:extLst>
          </p:cNvPr>
          <p:cNvSpPr txBox="1"/>
          <p:nvPr/>
        </p:nvSpPr>
        <p:spPr>
          <a:xfrm>
            <a:off x="2049942" y="159434"/>
            <a:ext cx="5109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CÊu</a:t>
            </a:r>
            <a:r>
              <a:rPr lang="en-US" sz="4400" b="1" dirty="0"/>
              <a:t> </a:t>
            </a:r>
            <a:r>
              <a:rPr lang="en-US" sz="4400" b="1" dirty="0" err="1"/>
              <a:t>t¹o</a:t>
            </a:r>
            <a:r>
              <a:rPr lang="en-US" sz="4400" b="1" dirty="0"/>
              <a:t> </a:t>
            </a:r>
            <a:r>
              <a:rPr lang="en-US" sz="4400" b="1" dirty="0" err="1"/>
              <a:t>cña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DFC80-A540-11B0-771F-1A582CA62D09}"/>
              </a:ext>
            </a:extLst>
          </p:cNvPr>
          <p:cNvSpPr/>
          <p:nvPr/>
        </p:nvSpPr>
        <p:spPr>
          <a:xfrm>
            <a:off x="4114800" y="1503534"/>
            <a:ext cx="609600" cy="344946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9B135-298B-397B-6C69-EED65B7D2EA7}"/>
              </a:ext>
            </a:extLst>
          </p:cNvPr>
          <p:cNvSpPr/>
          <p:nvPr/>
        </p:nvSpPr>
        <p:spPr>
          <a:xfrm>
            <a:off x="3638549" y="2133600"/>
            <a:ext cx="1562101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zoom dir="in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969A9-CBB7-65B1-7959-4CEC054BA09B}"/>
              </a:ext>
            </a:extLst>
          </p:cNvPr>
          <p:cNvSpPr txBox="1"/>
          <p:nvPr/>
        </p:nvSpPr>
        <p:spPr>
          <a:xfrm>
            <a:off x="2522829" y="159434"/>
            <a:ext cx="4163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C¸c</a:t>
            </a:r>
            <a:r>
              <a:rPr lang="en-US" sz="4400" b="1" dirty="0"/>
              <a:t> </a:t>
            </a:r>
            <a:r>
              <a:rPr lang="en-US" sz="4400" b="1" dirty="0" err="1"/>
              <a:t>kiÓu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653E1-26C7-94E8-4085-11A1409B59A4}"/>
              </a:ext>
            </a:extLst>
          </p:cNvPr>
          <p:cNvSpPr txBox="1"/>
          <p:nvPr/>
        </p:nvSpPr>
        <p:spPr>
          <a:xfrm>
            <a:off x="1303629" y="1074509"/>
            <a:ext cx="2406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7030A0"/>
                </a:solidFill>
              </a:rPr>
              <a:t>t</a:t>
            </a:r>
          </a:p>
        </p:txBody>
      </p:sp>
      <p:pic>
        <p:nvPicPr>
          <p:cNvPr id="5124" name="Picture 4" descr="Cong ty Cong Nghe Tin hoc Nha truong | School@net - Bài viết | Luyện viết  29 chữ cái tiếng Việt dạng chữ viết thường">
            <a:extLst>
              <a:ext uri="{FF2B5EF4-FFF2-40B4-BE49-F238E27FC236}">
                <a16:creationId xmlns:a16="http://schemas.microsoft.com/office/drawing/2014/main" id="{E2FF0557-A1A5-FD77-FB8B-845D6326A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14063" r="28948"/>
          <a:stretch/>
        </p:blipFill>
        <p:spPr bwMode="auto">
          <a:xfrm>
            <a:off x="3428999" y="2109957"/>
            <a:ext cx="2005057" cy="28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F3D5F-7C6D-07F2-573D-162370FBBA90}"/>
              </a:ext>
            </a:extLst>
          </p:cNvPr>
          <p:cNvSpPr txBox="1"/>
          <p:nvPr/>
        </p:nvSpPr>
        <p:spPr>
          <a:xfrm>
            <a:off x="6037397" y="1201634"/>
            <a:ext cx="2406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C00000"/>
                </a:solidFill>
              </a:rPr>
              <a:t>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537C-3325-01CC-42EF-79B8BDA43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>
            <a:extLst>
              <a:ext uri="{FF2B5EF4-FFF2-40B4-BE49-F238E27FC236}">
                <a16:creationId xmlns:a16="http://schemas.microsoft.com/office/drawing/2014/main" id="{851D5293-35E4-418C-87D5-1E421E7B8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>
            <a:extLst>
              <a:ext uri="{FF2B5EF4-FFF2-40B4-BE49-F238E27FC236}">
                <a16:creationId xmlns:a16="http://schemas.microsoft.com/office/drawing/2014/main" id="{3528C9A0-6C2A-FB45-4973-19DA6E20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>
            <a:extLst>
              <a:ext uri="{FF2B5EF4-FFF2-40B4-BE49-F238E27FC236}">
                <a16:creationId xmlns:a16="http://schemas.microsoft.com/office/drawing/2014/main" id="{86AD1A94-EAF9-E94B-29BD-4AE03BEC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>
            <a:extLst>
              <a:ext uri="{FF2B5EF4-FFF2-40B4-BE49-F238E27FC236}">
                <a16:creationId xmlns:a16="http://schemas.microsoft.com/office/drawing/2014/main" id="{07123B6C-301B-78F1-033E-172077FB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6" descr="659204qfhni5vgxw">
            <a:extLst>
              <a:ext uri="{FF2B5EF4-FFF2-40B4-BE49-F238E27FC236}">
                <a16:creationId xmlns:a16="http://schemas.microsoft.com/office/drawing/2014/main" id="{64C52B64-42BE-6AB6-B9D1-BF05464D9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31242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1" descr="659204qfhni5vgxw">
            <a:extLst>
              <a:ext uri="{FF2B5EF4-FFF2-40B4-BE49-F238E27FC236}">
                <a16:creationId xmlns:a16="http://schemas.microsoft.com/office/drawing/2014/main" id="{66B5CBE8-C98B-5C7D-7976-81FA7AFB0F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32004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21A548-E43B-2680-85D1-6EF780C17F25}"/>
              </a:ext>
            </a:extLst>
          </p:cNvPr>
          <p:cNvSpPr txBox="1"/>
          <p:nvPr/>
        </p:nvSpPr>
        <p:spPr>
          <a:xfrm>
            <a:off x="2297610" y="159434"/>
            <a:ext cx="4613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Lµm</a:t>
            </a:r>
            <a:r>
              <a:rPr lang="en-US" sz="4400" b="1" dirty="0"/>
              <a:t> </a:t>
            </a:r>
            <a:r>
              <a:rPr lang="en-US" sz="4400" b="1" dirty="0" err="1"/>
              <a:t>quen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59FB8-D6A5-878D-F7B6-0202626C37C9}"/>
              </a:ext>
            </a:extLst>
          </p:cNvPr>
          <p:cNvSpPr txBox="1"/>
          <p:nvPr/>
        </p:nvSpPr>
        <p:spPr>
          <a:xfrm>
            <a:off x="2720996" y="-381000"/>
            <a:ext cx="346761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507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7829-56D6-1CDC-2CE0-50671820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>
            <a:extLst>
              <a:ext uri="{FF2B5EF4-FFF2-40B4-BE49-F238E27FC236}">
                <a16:creationId xmlns:a16="http://schemas.microsoft.com/office/drawing/2014/main" id="{0571D4D8-478C-ED37-C834-49968A766F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>
            <a:extLst>
              <a:ext uri="{FF2B5EF4-FFF2-40B4-BE49-F238E27FC236}">
                <a16:creationId xmlns:a16="http://schemas.microsoft.com/office/drawing/2014/main" id="{BFDE0026-8965-11D0-6E78-9D45D7EB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>
            <a:extLst>
              <a:ext uri="{FF2B5EF4-FFF2-40B4-BE49-F238E27FC236}">
                <a16:creationId xmlns:a16="http://schemas.microsoft.com/office/drawing/2014/main" id="{1E78617D-62A9-33F8-7261-B8A2F1FD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>
            <a:extLst>
              <a:ext uri="{FF2B5EF4-FFF2-40B4-BE49-F238E27FC236}">
                <a16:creationId xmlns:a16="http://schemas.microsoft.com/office/drawing/2014/main" id="{E036547A-064D-DCA5-D86B-CAD5718D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6" descr="659204qfhni5vgxw">
            <a:extLst>
              <a:ext uri="{FF2B5EF4-FFF2-40B4-BE49-F238E27FC236}">
                <a16:creationId xmlns:a16="http://schemas.microsoft.com/office/drawing/2014/main" id="{7F393BED-DE43-2FB4-358F-7FD204A19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31242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1" descr="659204qfhni5vgxw">
            <a:extLst>
              <a:ext uri="{FF2B5EF4-FFF2-40B4-BE49-F238E27FC236}">
                <a16:creationId xmlns:a16="http://schemas.microsoft.com/office/drawing/2014/main" id="{84519614-4C24-344F-E399-4729E66BA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32004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531CB-C844-DCAA-90B4-0A96F5F97B1D}"/>
              </a:ext>
            </a:extLst>
          </p:cNvPr>
          <p:cNvSpPr txBox="1"/>
          <p:nvPr/>
        </p:nvSpPr>
        <p:spPr>
          <a:xfrm>
            <a:off x="2551690" y="159434"/>
            <a:ext cx="4105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CÊu</a:t>
            </a:r>
            <a:r>
              <a:rPr lang="en-US" sz="4400" b="1" dirty="0"/>
              <a:t> </a:t>
            </a:r>
            <a:r>
              <a:rPr lang="en-US" sz="4400" b="1" dirty="0" err="1"/>
              <a:t>t¹o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5E73A-3E4B-7DED-5951-ADA49FDF90A6}"/>
              </a:ext>
            </a:extLst>
          </p:cNvPr>
          <p:cNvSpPr txBox="1"/>
          <p:nvPr/>
        </p:nvSpPr>
        <p:spPr>
          <a:xfrm>
            <a:off x="2720996" y="-381000"/>
            <a:ext cx="346761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03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4D56-27C7-79D8-63BB-9B0AAEB5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>
            <a:extLst>
              <a:ext uri="{FF2B5EF4-FFF2-40B4-BE49-F238E27FC236}">
                <a16:creationId xmlns:a16="http://schemas.microsoft.com/office/drawing/2014/main" id="{6CE7C65E-F273-5946-7DAC-762AA8DDA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>
            <a:extLst>
              <a:ext uri="{FF2B5EF4-FFF2-40B4-BE49-F238E27FC236}">
                <a16:creationId xmlns:a16="http://schemas.microsoft.com/office/drawing/2014/main" id="{50EB2E80-C35F-FDDD-8DF7-805AA82F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>
            <a:extLst>
              <a:ext uri="{FF2B5EF4-FFF2-40B4-BE49-F238E27FC236}">
                <a16:creationId xmlns:a16="http://schemas.microsoft.com/office/drawing/2014/main" id="{D209EA3B-7B5F-20A9-8A5F-629CEE07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>
            <a:extLst>
              <a:ext uri="{FF2B5EF4-FFF2-40B4-BE49-F238E27FC236}">
                <a16:creationId xmlns:a16="http://schemas.microsoft.com/office/drawing/2014/main" id="{36E5DF09-A227-1FAB-2F79-7F1208A3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1428D7-E66F-1067-0DAD-57EDD056E814}"/>
              </a:ext>
            </a:extLst>
          </p:cNvPr>
          <p:cNvSpPr txBox="1"/>
          <p:nvPr/>
        </p:nvSpPr>
        <p:spPr>
          <a:xfrm>
            <a:off x="2410626" y="159434"/>
            <a:ext cx="4387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C¸c</a:t>
            </a:r>
            <a:r>
              <a:rPr lang="en-US" sz="4400" b="1" dirty="0"/>
              <a:t> </a:t>
            </a:r>
            <a:r>
              <a:rPr lang="en-US" sz="4400" b="1" dirty="0" err="1"/>
              <a:t>kiÓu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17486-E5E8-D132-1926-3F6A4F3A91D3}"/>
              </a:ext>
            </a:extLst>
          </p:cNvPr>
          <p:cNvSpPr txBox="1"/>
          <p:nvPr/>
        </p:nvSpPr>
        <p:spPr>
          <a:xfrm>
            <a:off x="363082" y="544154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7030A0"/>
                </a:solidFill>
              </a:rPr>
              <a:t>c</a:t>
            </a:r>
          </a:p>
        </p:txBody>
      </p:sp>
      <p:pic>
        <p:nvPicPr>
          <p:cNvPr id="8196" name="Picture 4" descr="CÁCH VIẾT CHỮ CÁI_ CHỮ C VIẾT THƯỜNG - YouTube">
            <a:extLst>
              <a:ext uri="{FF2B5EF4-FFF2-40B4-BE49-F238E27FC236}">
                <a16:creationId xmlns:a16="http://schemas.microsoft.com/office/drawing/2014/main" id="{307E1D47-8B87-3F3D-4412-D7D77D12B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46756" r="42500" b="20370"/>
          <a:stretch/>
        </p:blipFill>
        <p:spPr bwMode="auto">
          <a:xfrm>
            <a:off x="3296843" y="1742733"/>
            <a:ext cx="2438399" cy="30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E4F42-CA29-459C-D4EB-4D826AE8F0BB}"/>
              </a:ext>
            </a:extLst>
          </p:cNvPr>
          <p:cNvSpPr txBox="1"/>
          <p:nvPr/>
        </p:nvSpPr>
        <p:spPr>
          <a:xfrm>
            <a:off x="5684187" y="722651"/>
            <a:ext cx="31838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0070C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73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2BA0-B4FF-8AC4-4925-2BC2E7C4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>
            <a:extLst>
              <a:ext uri="{FF2B5EF4-FFF2-40B4-BE49-F238E27FC236}">
                <a16:creationId xmlns:a16="http://schemas.microsoft.com/office/drawing/2014/main" id="{1A5C63A3-E009-6110-A42A-2A4138C0C9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>
            <a:extLst>
              <a:ext uri="{FF2B5EF4-FFF2-40B4-BE49-F238E27FC236}">
                <a16:creationId xmlns:a16="http://schemas.microsoft.com/office/drawing/2014/main" id="{68D0F26D-FD3F-498D-A0EF-3C7D8E64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>
            <a:extLst>
              <a:ext uri="{FF2B5EF4-FFF2-40B4-BE49-F238E27FC236}">
                <a16:creationId xmlns:a16="http://schemas.microsoft.com/office/drawing/2014/main" id="{35BC5396-DB32-D38D-A205-A19805E8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>
            <a:extLst>
              <a:ext uri="{FF2B5EF4-FFF2-40B4-BE49-F238E27FC236}">
                <a16:creationId xmlns:a16="http://schemas.microsoft.com/office/drawing/2014/main" id="{A596C7C7-1DF7-B1E5-360B-F889E1D9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EF0D4-E6FB-6AB2-73BE-81677F2D67EB}"/>
              </a:ext>
            </a:extLst>
          </p:cNvPr>
          <p:cNvSpPr txBox="1"/>
          <p:nvPr/>
        </p:nvSpPr>
        <p:spPr>
          <a:xfrm>
            <a:off x="2472346" y="159434"/>
            <a:ext cx="4264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So </a:t>
            </a:r>
            <a:r>
              <a:rPr lang="en-US" sz="4400" b="1" dirty="0" err="1"/>
              <a:t>s¸nh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</a:t>
            </a:r>
            <a:r>
              <a:rPr lang="en-US" sz="4400" b="1" dirty="0" err="1"/>
              <a:t>i</a:t>
            </a:r>
            <a:r>
              <a:rPr lang="en-US" sz="4400" b="1" dirty="0"/>
              <a:t>, 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42F00-1A6F-FBB0-CB65-FDE3BC1C407D}"/>
              </a:ext>
            </a:extLst>
          </p:cNvPr>
          <p:cNvSpPr txBox="1"/>
          <p:nvPr/>
        </p:nvSpPr>
        <p:spPr>
          <a:xfrm>
            <a:off x="2079598" y="802037"/>
            <a:ext cx="11095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err="1">
                <a:solidFill>
                  <a:srgbClr val="7030A0"/>
                </a:solidFill>
              </a:rPr>
              <a:t>i</a:t>
            </a:r>
            <a:endParaRPr lang="en-US" sz="300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9F9-8678-51CE-80F6-9230091B3A82}"/>
              </a:ext>
            </a:extLst>
          </p:cNvPr>
          <p:cNvSpPr txBox="1"/>
          <p:nvPr/>
        </p:nvSpPr>
        <p:spPr>
          <a:xfrm>
            <a:off x="5414889" y="777419"/>
            <a:ext cx="13388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B4CD0-3DCB-F908-3CB4-E833ED258799}"/>
              </a:ext>
            </a:extLst>
          </p:cNvPr>
          <p:cNvSpPr txBox="1"/>
          <p:nvPr/>
        </p:nvSpPr>
        <p:spPr>
          <a:xfrm>
            <a:off x="838200" y="11430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Gièng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250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D44FB-776B-0C6F-B512-CA123E09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7">
            <a:extLst>
              <a:ext uri="{FF2B5EF4-FFF2-40B4-BE49-F238E27FC236}">
                <a16:creationId xmlns:a16="http://schemas.microsoft.com/office/drawing/2014/main" id="{8EA46F8D-BBAD-12D0-C8CC-004B45FA54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10" descr="Picture11">
            <a:extLst>
              <a:ext uri="{FF2B5EF4-FFF2-40B4-BE49-F238E27FC236}">
                <a16:creationId xmlns:a16="http://schemas.microsoft.com/office/drawing/2014/main" id="{694E4919-0A91-E032-09E0-276360CD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Picture11">
            <a:extLst>
              <a:ext uri="{FF2B5EF4-FFF2-40B4-BE49-F238E27FC236}">
                <a16:creationId xmlns:a16="http://schemas.microsoft.com/office/drawing/2014/main" id="{FE78E9B3-4195-AF3F-0FA2-098CEC9B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Picture11">
            <a:extLst>
              <a:ext uri="{FF2B5EF4-FFF2-40B4-BE49-F238E27FC236}">
                <a16:creationId xmlns:a16="http://schemas.microsoft.com/office/drawing/2014/main" id="{06812F6B-937D-3337-9EB7-F760B031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3E05B-5223-97F4-A542-033BBDC972D0}"/>
              </a:ext>
            </a:extLst>
          </p:cNvPr>
          <p:cNvSpPr txBox="1"/>
          <p:nvPr/>
        </p:nvSpPr>
        <p:spPr>
          <a:xfrm>
            <a:off x="2472346" y="159434"/>
            <a:ext cx="4264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So </a:t>
            </a:r>
            <a:r>
              <a:rPr lang="en-US" sz="4400" b="1" dirty="0" err="1"/>
              <a:t>s¸nh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</a:t>
            </a:r>
            <a:r>
              <a:rPr lang="en-US" sz="4400" b="1" dirty="0" err="1"/>
              <a:t>i</a:t>
            </a:r>
            <a:r>
              <a:rPr lang="en-US" sz="4400" b="1" dirty="0"/>
              <a:t>, 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1B839-DE94-5FF9-77D8-99778AD929B3}"/>
              </a:ext>
            </a:extLst>
          </p:cNvPr>
          <p:cNvSpPr txBox="1"/>
          <p:nvPr/>
        </p:nvSpPr>
        <p:spPr>
          <a:xfrm>
            <a:off x="2905014" y="722650"/>
            <a:ext cx="11095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err="1">
                <a:solidFill>
                  <a:srgbClr val="7030A0"/>
                </a:solidFill>
              </a:rPr>
              <a:t>i</a:t>
            </a:r>
            <a:endParaRPr lang="en-US" sz="300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158C9-F871-A968-B83D-7C034A30EEC5}"/>
              </a:ext>
            </a:extLst>
          </p:cNvPr>
          <p:cNvSpPr/>
          <p:nvPr/>
        </p:nvSpPr>
        <p:spPr>
          <a:xfrm>
            <a:off x="3200400" y="2362200"/>
            <a:ext cx="533400" cy="213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943600" y="2209800"/>
            <a:ext cx="9144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 bwMode="auto">
          <a:xfrm rot="-957775">
            <a:off x="1599565" y="428024"/>
            <a:ext cx="6781800" cy="6400800"/>
            <a:chOff x="832" y="102"/>
            <a:chExt cx="4272" cy="4032"/>
          </a:xfrm>
        </p:grpSpPr>
        <p:pic>
          <p:nvPicPr>
            <p:cNvPr id="2561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02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2" name="Group 25"/>
            <p:cNvGrpSpPr/>
            <p:nvPr/>
          </p:nvGrpSpPr>
          <p:grpSpPr bwMode="auto">
            <a:xfrm>
              <a:off x="1021" y="501"/>
              <a:ext cx="3547" cy="3393"/>
              <a:chOff x="1021" y="501"/>
              <a:chExt cx="3547" cy="3393"/>
            </a:xfrm>
          </p:grpSpPr>
          <p:sp>
            <p:nvSpPr>
              <p:cNvPr id="2561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9600" b="1" dirty="0">
                    <a:solidFill>
                      <a:srgbClr val="00CC00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5615" name="Text Box 6"/>
              <p:cNvSpPr txBox="1">
                <a:spLocks noChangeArrowheads="1"/>
              </p:cNvSpPr>
              <p:nvPr/>
            </p:nvSpPr>
            <p:spPr bwMode="auto">
              <a:xfrm rot="15110777">
                <a:off x="1309" y="1917"/>
                <a:ext cx="772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sz="9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ô</a:t>
                </a:r>
                <a:endParaRPr lang="vi-VN" altLang="en-US" sz="9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16" name="Text Box 7"/>
              <p:cNvSpPr txBox="1">
                <a:spLocks noChangeArrowheads="1"/>
              </p:cNvSpPr>
              <p:nvPr/>
            </p:nvSpPr>
            <p:spPr bwMode="auto">
              <a:xfrm rot="12510871">
                <a:off x="1772" y="2516"/>
                <a:ext cx="884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15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561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sz="96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c</a:t>
                </a:r>
                <a:endParaRPr lang="vi-VN" altLang="en-US" sz="96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19" name="Text Box 10"/>
              <p:cNvSpPr txBox="1">
                <a:spLocks noChangeArrowheads="1"/>
              </p:cNvSpPr>
              <p:nvPr/>
            </p:nvSpPr>
            <p:spPr bwMode="auto">
              <a:xfrm rot="1709153">
                <a:off x="2996" y="501"/>
                <a:ext cx="822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sz="11500" b="1" dirty="0" err="1">
                    <a:solidFill>
                      <a:srgbClr val="FF00FF"/>
                    </a:solidFill>
                    <a:cs typeface="Arial" panose="020B0604020202020204" pitchFamily="34" charset="0"/>
                  </a:rPr>
                  <a:t>i</a:t>
                </a:r>
                <a:endParaRPr lang="vi-VN" altLang="en-US" sz="115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0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66"/>
                <a:ext cx="769" cy="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0" b="1" dirty="0" err="1">
                    <a:solidFill>
                      <a:srgbClr val="FF3300"/>
                    </a:solidFill>
                    <a:cs typeface="Arial" panose="020B0604020202020204" pitchFamily="34" charset="0"/>
                  </a:rPr>
                  <a:t>i</a:t>
                </a:r>
                <a:endParaRPr lang="en-US" altLang="en-US" sz="10000" b="1" dirty="0">
                  <a:solidFill>
                    <a:srgbClr val="FF33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" name="Text Box 10"/>
              <p:cNvSpPr txBox="1">
                <a:spLocks noChangeArrowheads="1"/>
              </p:cNvSpPr>
              <p:nvPr/>
            </p:nvSpPr>
            <p:spPr bwMode="auto">
              <a:xfrm rot="3816575">
                <a:off x="3571" y="1218"/>
                <a:ext cx="822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sz="115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vi-VN" altLang="en-US" sz="11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 rot="18727000">
                <a:off x="1225" y="1003"/>
                <a:ext cx="822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endParaRPr lang="vi-VN" altLang="en-US" sz="11500" b="1" dirty="0">
                  <a:solidFill>
                    <a:srgbClr val="FF00FF"/>
                  </a:solidFill>
                  <a:latin typeface="Avant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 rot="17761081">
                <a:off x="1197" y="1127"/>
                <a:ext cx="822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sz="11500" b="1" dirty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en-US" sz="115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603" name="AutoShape 12"/>
          <p:cNvSpPr>
            <a:spLocks noChangeArrowheads="1"/>
          </p:cNvSpPr>
          <p:nvPr/>
        </p:nvSpPr>
        <p:spPr bwMode="auto">
          <a:xfrm rot="-5400000">
            <a:off x="4248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0033CC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604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5605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CC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560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7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8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ngay 300+ Hình nền powerpoint hoa đẹp Miễn phí">
            <a:extLst>
              <a:ext uri="{FF2B5EF4-FFF2-40B4-BE49-F238E27FC236}">
                <a16:creationId xmlns:a16="http://schemas.microsoft.com/office/drawing/2014/main" id="{71D6B14D-8346-4073-9272-AB7AA6AA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F923D-AAE9-4E2F-821B-F0A5D95BB5F7}"/>
              </a:ext>
            </a:extLst>
          </p:cNvPr>
          <p:cNvSpPr/>
          <p:nvPr/>
        </p:nvSpPr>
        <p:spPr>
          <a:xfrm>
            <a:off x="914400" y="685800"/>
            <a:ext cx="807720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</a:t>
            </a:r>
            <a:endParaRPr lang="en-ID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(Sile 1)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(Sile 2)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(Sile 5-7)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t, c (Sile 8- 18)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5 .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(Sile 19)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(Sile 20) 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(Sile 21)</a:t>
            </a:r>
            <a:endParaRPr lang="en-ID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529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00+ khung viền đẹp đơn giản Cho hình ảnh và vid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3333" r="8504" b="3333"/>
          <a:stretch>
            <a:fillRect/>
          </a:stretch>
        </p:blipFill>
        <p:spPr bwMode="auto">
          <a:xfrm>
            <a:off x="155874" y="838200"/>
            <a:ext cx="4225214" cy="59502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90043" y="1311530"/>
            <a:ext cx="3881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rgbClr val="FF0000"/>
                </a:solidFill>
                <a:latin typeface=".VnAristote" panose="020B7200000000000000" pitchFamily="34" charset="0"/>
              </a:rPr>
              <a:t>Chóc</a:t>
            </a:r>
            <a:r>
              <a:rPr lang="en-US" sz="35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.VnAristote" panose="020B7200000000000000" pitchFamily="34" charset="0"/>
              </a:rPr>
              <a:t>mõng</a:t>
            </a:r>
            <a:endParaRPr lang="en-US" sz="3500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71143" y="3733800"/>
            <a:ext cx="184731" cy="9264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9600" b="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</a:endParaRPr>
          </a:p>
        </p:txBody>
      </p:sp>
      <p:pic>
        <p:nvPicPr>
          <p:cNvPr id="2058" name="Picture 10" descr="Tranh tô màu bông hoa đơn giản nhất | Mầm non Quang Tru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r="6390" b="7019"/>
          <a:stretch>
            <a:fillRect/>
          </a:stretch>
        </p:blipFill>
        <p:spPr bwMode="auto">
          <a:xfrm>
            <a:off x="798305" y="2525595"/>
            <a:ext cx="3009037" cy="39112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</p:pic>
      <p:pic>
        <p:nvPicPr>
          <p:cNvPr id="6" name="Picture 4" descr="800+ khung viền đẹp đơn giản Cho hình ảnh và vid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3333" r="8504" b="3333"/>
          <a:stretch>
            <a:fillRect/>
          </a:stretch>
        </p:blipFill>
        <p:spPr bwMode="auto">
          <a:xfrm>
            <a:off x="4583933" y="838200"/>
            <a:ext cx="4463620" cy="59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ranh tô màu bông hoa đơn giản nhất | Mầm non Quang Tru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8400" b="7332"/>
          <a:stretch>
            <a:fillRect/>
          </a:stretch>
        </p:blipFill>
        <p:spPr bwMode="auto">
          <a:xfrm>
            <a:off x="5229201" y="2417128"/>
            <a:ext cx="2958257" cy="39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2540" y="3043980"/>
            <a:ext cx="657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solidFill>
                    <a:srgbClr val="FF3399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i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3399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206" y="3237737"/>
            <a:ext cx="37702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7030A0"/>
                </a:solidFill>
              </a:rPr>
              <a:t>t</a:t>
            </a:r>
            <a:endParaRPr lang="vi-VN" sz="50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0863" y="3237737"/>
            <a:ext cx="57900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b="1" kern="10" dirty="0">
                <a:ln w="9525">
                  <a:solidFill>
                    <a:srgbClr val="FF3399"/>
                  </a:solidFill>
                  <a:round/>
                </a:ln>
                <a:solidFill>
                  <a:srgbClr val="FFFF00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0440" y="3043981"/>
            <a:ext cx="3321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6750" y="3043980"/>
            <a:ext cx="36901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</a:rPr>
              <a:t>t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0216" y="2836094"/>
            <a:ext cx="518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3399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043" y="-23388"/>
            <a:ext cx="8472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BÐ </a:t>
            </a:r>
            <a:r>
              <a:rPr lang="en-US" sz="2200" b="1" dirty="0" err="1"/>
              <a:t>h·y</a:t>
            </a:r>
            <a:r>
              <a:rPr lang="en-US" sz="2200" b="1" dirty="0"/>
              <a:t> t« </a:t>
            </a:r>
            <a:r>
              <a:rPr lang="en-US" sz="2200" b="1" dirty="0" err="1"/>
              <a:t>mµu</a:t>
            </a:r>
            <a:r>
              <a:rPr lang="en-US" sz="2200" b="1" dirty="0"/>
              <a:t> ®á </a:t>
            </a:r>
            <a:r>
              <a:rPr lang="en-US" sz="2200" b="1" dirty="0" err="1"/>
              <a:t>vµo</a:t>
            </a:r>
            <a:r>
              <a:rPr lang="en-US" sz="2200" b="1" dirty="0"/>
              <a:t> </a:t>
            </a:r>
            <a:r>
              <a:rPr lang="en-US" sz="2200" b="1" dirty="0" err="1"/>
              <a:t>b«ng</a:t>
            </a:r>
            <a:r>
              <a:rPr lang="en-US" sz="2200" b="1" dirty="0"/>
              <a:t> </a:t>
            </a:r>
            <a:r>
              <a:rPr lang="en-US" sz="2200" b="1" dirty="0" err="1"/>
              <a:t>hoa</a:t>
            </a:r>
            <a:r>
              <a:rPr lang="en-US" sz="2200" b="1" dirty="0"/>
              <a:t> </a:t>
            </a:r>
            <a:r>
              <a:rPr lang="en-US" sz="2200" b="1" dirty="0" err="1"/>
              <a:t>cã</a:t>
            </a:r>
            <a:r>
              <a:rPr lang="en-US" sz="2200" b="1" dirty="0"/>
              <a:t> </a:t>
            </a:r>
            <a:r>
              <a:rPr lang="en-US" sz="2200" b="1" dirty="0" err="1"/>
              <a:t>ch</a:t>
            </a:r>
            <a:r>
              <a:rPr lang="en-US" sz="2200" b="1" dirty="0"/>
              <a:t>÷ </a:t>
            </a:r>
            <a:r>
              <a:rPr lang="en-US" sz="2200" b="1" dirty="0" err="1"/>
              <a:t>i</a:t>
            </a:r>
            <a:r>
              <a:rPr lang="en-US" sz="2200" b="1" dirty="0"/>
              <a:t>, t« </a:t>
            </a:r>
            <a:r>
              <a:rPr lang="en-US" sz="2200" b="1" dirty="0" err="1"/>
              <a:t>mµu</a:t>
            </a:r>
            <a:r>
              <a:rPr lang="en-US" sz="2200" b="1" dirty="0"/>
              <a:t> </a:t>
            </a:r>
            <a:r>
              <a:rPr lang="en-US" sz="2200" b="1" dirty="0" err="1"/>
              <a:t>vµng</a:t>
            </a:r>
            <a:r>
              <a:rPr lang="en-US" sz="2200" b="1" dirty="0"/>
              <a:t> </a:t>
            </a:r>
            <a:r>
              <a:rPr lang="en-US" sz="2200" b="1" dirty="0" err="1"/>
              <a:t>vµo</a:t>
            </a:r>
            <a:r>
              <a:rPr lang="en-US" sz="2200" b="1" dirty="0"/>
              <a:t> </a:t>
            </a:r>
            <a:r>
              <a:rPr lang="en-US" sz="2200" b="1" dirty="0" err="1"/>
              <a:t>b«ng</a:t>
            </a:r>
            <a:r>
              <a:rPr lang="en-US" sz="2200" b="1" dirty="0"/>
              <a:t> </a:t>
            </a:r>
            <a:r>
              <a:rPr lang="en-US" sz="2200" b="1" dirty="0" err="1"/>
              <a:t>hoa</a:t>
            </a:r>
            <a:r>
              <a:rPr lang="en-US" sz="2200" b="1" dirty="0"/>
              <a:t> </a:t>
            </a:r>
            <a:r>
              <a:rPr lang="en-US" sz="2200" b="1" dirty="0" err="1"/>
              <a:t>cã</a:t>
            </a:r>
            <a:r>
              <a:rPr lang="en-US" sz="2200" b="1" dirty="0"/>
              <a:t> </a:t>
            </a:r>
            <a:r>
              <a:rPr lang="en-US" sz="2200" b="1" dirty="0" err="1"/>
              <a:t>ch</a:t>
            </a:r>
            <a:r>
              <a:rPr lang="en-US" sz="2200" b="1" dirty="0"/>
              <a:t>÷ c,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t«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mµu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tÝm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vµo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cã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÷ t. </a:t>
            </a:r>
            <a:r>
              <a:rPr lang="en-US" sz="2200" b="1" dirty="0"/>
              <a:t>­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636140" y="85691"/>
            <a:ext cx="45719" cy="2191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96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95185" y="69585"/>
            <a:ext cx="223141" cy="1979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96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0C3E2-9303-F02A-0212-FDC328C06DC9}"/>
              </a:ext>
            </a:extLst>
          </p:cNvPr>
          <p:cNvSpPr txBox="1"/>
          <p:nvPr/>
        </p:nvSpPr>
        <p:spPr>
          <a:xfrm>
            <a:off x="4881930" y="1357740"/>
            <a:ext cx="3881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rgbClr val="FF0000"/>
                </a:solidFill>
                <a:latin typeface=".VnAristote" panose="020B7200000000000000" pitchFamily="34" charset="0"/>
              </a:rPr>
              <a:t>Chóc</a:t>
            </a:r>
            <a:r>
              <a:rPr lang="en-US" sz="35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.VnAristote" panose="020B7200000000000000" pitchFamily="34" charset="0"/>
              </a:rPr>
              <a:t>mõng</a:t>
            </a:r>
            <a:endParaRPr lang="en-US" sz="3500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w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14400"/>
            <a:ext cx="9144001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7526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769938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6019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en-US" sz="40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chóc</a:t>
            </a:r>
            <a:r>
              <a:rPr lang="en-US" sz="40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 </a:t>
            </a:r>
            <a:r>
              <a:rPr lang="en-US" sz="40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c¸c</a:t>
            </a:r>
            <a:r>
              <a:rPr lang="en-US" sz="40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 CON </a:t>
            </a:r>
            <a:r>
              <a:rPr lang="en-US" sz="40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ch¨m</a:t>
            </a:r>
            <a:r>
              <a:rPr lang="en-US" sz="40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 Ngoan</a:t>
            </a:r>
          </a:p>
          <a:p>
            <a:pPr algn="ctr"/>
            <a:r>
              <a:rPr lang="en-US" sz="40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 </a:t>
            </a:r>
            <a:r>
              <a:rPr lang="en-US" sz="40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häc</a:t>
            </a:r>
            <a:r>
              <a:rPr lang="en-US" sz="40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 </a:t>
            </a:r>
            <a:r>
              <a:rPr lang="en-US" sz="4000" kern="10" dirty="0" err="1">
                <a:ln w="1905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ExoticH" panose="020B7200000000000000" pitchFamily="34" charset="0"/>
              </a:rPr>
              <a:t>giái</a:t>
            </a:r>
            <a:endParaRPr lang="en-US" sz="4000" kern="10" dirty="0">
              <a:ln w="1905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ExoticH" panose="020B7200000000000000" pitchFamily="34" charset="0"/>
            </a:endParaRPr>
          </a:p>
        </p:txBody>
      </p:sp>
    </p:spTree>
  </p:cSld>
  <p:clrMapOvr>
    <a:masterClrMapping/>
  </p:clrMapOvr>
  <p:transition spd="med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nền trình chiếu PowerPoint cô giáo và học sinh 91">
            <a:extLst>
              <a:ext uri="{FF2B5EF4-FFF2-40B4-BE49-F238E27FC236}">
                <a16:creationId xmlns:a16="http://schemas.microsoft.com/office/drawing/2014/main" id="{924647A4-F960-464E-8771-3120A2C2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DCBED-7A47-416C-9162-371D45DDA3B3}"/>
              </a:ext>
            </a:extLst>
          </p:cNvPr>
          <p:cNvSpPr txBox="1"/>
          <p:nvPr/>
        </p:nvSpPr>
        <p:spPr>
          <a:xfrm>
            <a:off x="2895600" y="990600"/>
            <a:ext cx="2712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ID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12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30AF9-5868-A538-6E7F-333F4FCF1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63806"/>
            <a:ext cx="4038600" cy="132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3810"/>
            <a:ext cx="9144000" cy="5720080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 bwMode="auto">
          <a:xfrm>
            <a:off x="-7175" y="0"/>
            <a:ext cx="4354483" cy="4042230"/>
          </a:xfrm>
          <a:prstGeom prst="flowChartOffpageConnec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1" name="Flowchart: Card 10"/>
          <p:cNvSpPr/>
          <p:nvPr/>
        </p:nvSpPr>
        <p:spPr bwMode="auto">
          <a:xfrm>
            <a:off x="4158766" y="2563665"/>
            <a:ext cx="5021380" cy="4329545"/>
          </a:xfrm>
          <a:prstGeom prst="flowChartPunchedCard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5" name="Rectangle: Single Corner Snipped 14"/>
          <p:cNvSpPr/>
          <p:nvPr/>
        </p:nvSpPr>
        <p:spPr bwMode="auto">
          <a:xfrm>
            <a:off x="0" y="3135640"/>
            <a:ext cx="4166956" cy="3719945"/>
          </a:xfrm>
          <a:prstGeom prst="snip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19" name="Flowchart: Off-page Connector 18"/>
          <p:cNvSpPr/>
          <p:nvPr/>
        </p:nvSpPr>
        <p:spPr bwMode="auto">
          <a:xfrm>
            <a:off x="4347309" y="-3810"/>
            <a:ext cx="4868982" cy="3175571"/>
          </a:xfrm>
          <a:prstGeom prst="flowChartOffpageConnec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1924685" y="1219115"/>
            <a:ext cx="5257803" cy="4042230"/>
          </a:xfrm>
          <a:prstGeom prst="diamo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15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4139" y="5849910"/>
            <a:ext cx="685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378" y="5868516"/>
            <a:ext cx="7315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3813" r="37374" b="67928"/>
          <a:stretch>
            <a:fillRect/>
          </a:stretch>
        </p:blipFill>
        <p:spPr>
          <a:xfrm>
            <a:off x="421643" y="6448626"/>
            <a:ext cx="5334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3813" r="37374" b="67928"/>
          <a:stretch>
            <a:fillRect/>
          </a:stretch>
        </p:blipFill>
        <p:spPr>
          <a:xfrm>
            <a:off x="896790" y="6438215"/>
            <a:ext cx="5334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3813" r="37374" b="67928"/>
          <a:stretch>
            <a:fillRect/>
          </a:stretch>
        </p:blipFill>
        <p:spPr>
          <a:xfrm flipH="1">
            <a:off x="1363799" y="6413693"/>
            <a:ext cx="533400" cy="38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7942" y="5860910"/>
            <a:ext cx="7683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6739" y="5885615"/>
            <a:ext cx="40259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4161" y="5848461"/>
            <a:ext cx="782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3206" y="5866814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4109809" y="5869213"/>
            <a:ext cx="793807" cy="119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7200" b="1" kern="1200" dirty="0">
                <a:solidFill>
                  <a:srgbClr val="0000FF"/>
                </a:solidFill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</a:t>
            </a:r>
            <a:r>
              <a:rPr lang="en-US" sz="72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endParaRPr lang="en-US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47" y="5742060"/>
            <a:ext cx="914528" cy="17242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05392" y="574206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7994" y="5813528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«</a:t>
            </a:r>
          </a:p>
        </p:txBody>
      </p:sp>
      <p:cxnSp>
        <p:nvCxnSpPr>
          <p:cNvPr id="103425" name="Straight Connector 103424"/>
          <p:cNvCxnSpPr/>
          <p:nvPr/>
        </p:nvCxnSpPr>
        <p:spPr bwMode="auto">
          <a:xfrm>
            <a:off x="96914" y="5898947"/>
            <a:ext cx="9162171" cy="0"/>
          </a:xfrm>
          <a:prstGeom prst="lin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8204200" cy="440563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FF2D65-C518-4EC7-ADD8-E102FEBC4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68" y="4222388"/>
            <a:ext cx="3080564" cy="9015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E6CD62A-2027-0736-4FF3-19271F89307C}"/>
              </a:ext>
            </a:extLst>
          </p:cNvPr>
          <p:cNvSpPr txBox="1"/>
          <p:nvPr/>
        </p:nvSpPr>
        <p:spPr>
          <a:xfrm>
            <a:off x="6598640" y="5881443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584 -0.1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885 -0.1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12407 L -0.025 -0.12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8819 -0.1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3092 -0.220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28472 -0.13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11493 -0.131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1319 -0.10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00+ mẫu hình nền powerpoint theo chủ đề đẹp và phong phú">
            <a:extLst>
              <a:ext uri="{FF2B5EF4-FFF2-40B4-BE49-F238E27FC236}">
                <a16:creationId xmlns:a16="http://schemas.microsoft.com/office/drawing/2014/main" id="{7300237A-ECF9-449B-BA08-07BB8628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0" y="3048"/>
            <a:ext cx="9144000" cy="68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6954" y="1676405"/>
            <a:ext cx="646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1339" y="1635791"/>
            <a:ext cx="615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solidFill>
                  <a:srgbClr val="0000FF"/>
                </a:solidFill>
              </a:rPr>
              <a:t>i</a:t>
            </a:r>
            <a:endParaRPr lang="en-US" sz="1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4483" y="1654337"/>
            <a:ext cx="11705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00FF"/>
                </a:solidFill>
              </a:rPr>
              <a:t>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0568" y="1676405"/>
            <a:ext cx="1200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00FF"/>
                </a:solidFill>
              </a:rPr>
              <a:t>©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3312"/>
          <a:stretch>
            <a:fillRect/>
          </a:stretch>
        </p:blipFill>
        <p:spPr>
          <a:xfrm>
            <a:off x="1687129" y="1371600"/>
            <a:ext cx="1576490" cy="2530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9578" y="1676405"/>
            <a:ext cx="11705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5559" y="1667232"/>
            <a:ext cx="1077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>
                <a:solidFill>
                  <a:srgbClr val="0000FF"/>
                </a:solidFill>
              </a:rPr>
              <a:t>y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2950" y="3276600"/>
            <a:ext cx="85626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3813" r="37374" b="67928"/>
          <a:stretch>
            <a:fillRect/>
          </a:stretch>
        </p:blipFill>
        <p:spPr>
          <a:xfrm>
            <a:off x="2993401" y="1553632"/>
            <a:ext cx="934864" cy="667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1927 -0.2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4809 -0.236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2222 -0.241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CB4C6EA4-A15E-2449-2D8E-FC6259415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2"/>
          <a:stretch/>
        </p:blipFill>
        <p:spPr bwMode="auto">
          <a:xfrm>
            <a:off x="15240" y="0"/>
            <a:ext cx="912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3969" y="1524000"/>
            <a:ext cx="110959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err="1">
                <a:solidFill>
                  <a:srgbClr val="FF0000"/>
                </a:solidFill>
              </a:rPr>
              <a:t>i</a:t>
            </a:r>
            <a:endParaRPr lang="en-US" sz="30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69584-5552-B3BF-F91E-CE9A0AF0D078}"/>
              </a:ext>
            </a:extLst>
          </p:cNvPr>
          <p:cNvSpPr txBox="1"/>
          <p:nvPr/>
        </p:nvSpPr>
        <p:spPr>
          <a:xfrm>
            <a:off x="3429000" y="1523999"/>
            <a:ext cx="13388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C38F-FB33-0DC6-6505-384C7DB06DD5}"/>
              </a:ext>
            </a:extLst>
          </p:cNvPr>
          <p:cNvSpPr txBox="1"/>
          <p:nvPr/>
        </p:nvSpPr>
        <p:spPr>
          <a:xfrm>
            <a:off x="5515953" y="1371600"/>
            <a:ext cx="264687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>
                <a:solidFill>
                  <a:srgbClr val="7030A0"/>
                </a:solidFill>
              </a:rPr>
              <a:t>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ground hình nền Powerpoint học tập 12">
            <a:extLst>
              <a:ext uri="{FF2B5EF4-FFF2-40B4-BE49-F238E27FC236}">
                <a16:creationId xmlns:a16="http://schemas.microsoft.com/office/drawing/2014/main" id="{5EC8DD85-5A03-C3C6-965A-FEFD3C16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60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Rectangle 25"/>
          <p:cNvSpPr>
            <a:spLocks noChangeArrowheads="1"/>
          </p:cNvSpPr>
          <p:nvPr/>
        </p:nvSpPr>
        <p:spPr bwMode="auto">
          <a:xfrm>
            <a:off x="3775534" y="457200"/>
            <a:ext cx="186326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altLang="en-US" sz="40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8C51B-FF20-A976-C61D-43976151D29B}"/>
              </a:ext>
            </a:extLst>
          </p:cNvPr>
          <p:cNvSpPr txBox="1"/>
          <p:nvPr/>
        </p:nvSpPr>
        <p:spPr>
          <a:xfrm>
            <a:off x="2409820" y="159434"/>
            <a:ext cx="4389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Lµm</a:t>
            </a:r>
            <a:r>
              <a:rPr lang="en-US" sz="4400" b="1" dirty="0"/>
              <a:t> </a:t>
            </a:r>
            <a:r>
              <a:rPr lang="en-US" sz="4400" b="1" dirty="0" err="1"/>
              <a:t>quen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</a:t>
            </a:r>
            <a:r>
              <a:rPr lang="en-US" sz="4400" b="1" dirty="0" err="1"/>
              <a:t>i</a:t>
            </a:r>
            <a:endParaRPr lang="en-US" sz="4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0+ hình nền PowerPoint đẹp và độc đáo gây ấn tượng cho bài thuyết trình -  BlogAnChoi">
            <a:extLst>
              <a:ext uri="{FF2B5EF4-FFF2-40B4-BE49-F238E27FC236}">
                <a16:creationId xmlns:a16="http://schemas.microsoft.com/office/drawing/2014/main" id="{C3228013-6087-E76F-2D12-0D8B5797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24" y="0"/>
            <a:ext cx="907902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0+ hình nền PowerPoint đẹp và độc đáo gây ấn tượng cho bài thuyết trình -  BlogAnChoi">
            <a:extLst>
              <a:ext uri="{FF2B5EF4-FFF2-40B4-BE49-F238E27FC236}">
                <a16:creationId xmlns:a16="http://schemas.microsoft.com/office/drawing/2014/main" id="{FA2CDF68-C4D3-EC07-2443-2857E64A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" y="152400"/>
            <a:ext cx="907902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D95EA-6B38-5B72-7714-9195C727CE37}"/>
              </a:ext>
            </a:extLst>
          </p:cNvPr>
          <p:cNvSpPr txBox="1"/>
          <p:nvPr/>
        </p:nvSpPr>
        <p:spPr>
          <a:xfrm>
            <a:off x="2049942" y="159434"/>
            <a:ext cx="5109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/>
              <a:t>CÊu</a:t>
            </a:r>
            <a:r>
              <a:rPr lang="en-US" sz="4400" b="1" dirty="0"/>
              <a:t> </a:t>
            </a:r>
            <a:r>
              <a:rPr lang="en-US" sz="4400" b="1" dirty="0" err="1"/>
              <a:t>t¹o</a:t>
            </a:r>
            <a:r>
              <a:rPr lang="en-US" sz="4400" b="1" dirty="0"/>
              <a:t> </a:t>
            </a:r>
            <a:r>
              <a:rPr lang="en-US" sz="4400" b="1" dirty="0" err="1"/>
              <a:t>cña</a:t>
            </a:r>
            <a:r>
              <a:rPr lang="en-US" sz="4400" b="1" dirty="0"/>
              <a:t> </a:t>
            </a:r>
            <a:r>
              <a:rPr lang="en-US" sz="4400" b="1" dirty="0" err="1"/>
              <a:t>ch</a:t>
            </a:r>
            <a:r>
              <a:rPr lang="en-US" sz="4400" b="1" dirty="0"/>
              <a:t>÷ </a:t>
            </a:r>
            <a:r>
              <a:rPr lang="en-US" sz="4400" b="1" dirty="0" err="1"/>
              <a:t>i</a:t>
            </a:r>
            <a:endParaRPr lang="en-US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1ACB1-0C88-507A-04C1-232CE386276A}"/>
              </a:ext>
            </a:extLst>
          </p:cNvPr>
          <p:cNvSpPr/>
          <p:nvPr/>
        </p:nvSpPr>
        <p:spPr>
          <a:xfrm>
            <a:off x="3962400" y="2324100"/>
            <a:ext cx="609600" cy="2628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6F9DFA-99DA-4E60-B1EE-0DC31E6DE1BB}"/>
              </a:ext>
            </a:extLst>
          </p:cNvPr>
          <p:cNvSpPr/>
          <p:nvPr/>
        </p:nvSpPr>
        <p:spPr>
          <a:xfrm>
            <a:off x="3953022" y="1592401"/>
            <a:ext cx="6096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1&quot;/&gt;&lt;/object&gt;&lt;object type=&quot;3&quot; unique_id=&quot;10008&quot;&gt;&lt;property id=&quot;20148&quot; value=&quot;5&quot;/&gt;&lt;property id=&quot;20300&quot; value=&quot;Slide 2&quot;/&gt;&lt;property id=&quot;20307&quot; value=&quot;324&quot;/&gt;&lt;/object&gt;&lt;object type=&quot;3&quot; unique_id=&quot;10009&quot;&gt;&lt;property id=&quot;20148&quot; value=&quot;5&quot;/&gt;&lt;property id=&quot;20300&quot; value=&quot;Slide 3&quot;/&gt;&lt;property id=&quot;20307&quot; value=&quot;325&quot;/&gt;&lt;/object&gt;&lt;object type=&quot;3&quot; unique_id=&quot;10017&quot;&gt;&lt;property id=&quot;20148&quot; value=&quot;5&quot;/&gt;&lt;property id=&quot;20300&quot; value=&quot;Slide 4&quot;/&gt;&lt;property id=&quot;20307&quot; value=&quot;349&quot;/&gt;&lt;/object&gt;&lt;object type=&quot;3&quot; unique_id=&quot;10018&quot;&gt;&lt;property id=&quot;20148&quot; value=&quot;5&quot;/&gt;&lt;property id=&quot;20300&quot; value=&quot;Slide 5&quot;/&gt;&lt;property id=&quot;20307&quot; value=&quot;346&quot;/&gt;&lt;/object&gt;&lt;object type=&quot;3&quot; unique_id=&quot;10019&quot;&gt;&lt;property id=&quot;20148&quot; value=&quot;5&quot;/&gt;&lt;property id=&quot;20300&quot; value=&quot;Slide 7&quot;/&gt;&lt;property id=&quot;20307&quot; value=&quot;336&quot;/&gt;&lt;/object&gt;&lt;object type=&quot;3&quot; unique_id=&quot;10021&quot;&gt;&lt;property id=&quot;20148&quot; value=&quot;5&quot;/&gt;&lt;property id=&quot;20300&quot; value=&quot;Slide 9&quot;/&gt;&lt;property id=&quot;20307&quot; value=&quot;338&quot;/&gt;&lt;/object&gt;&lt;object type=&quot;3&quot; unique_id=&quot;10022&quot;&gt;&lt;property id=&quot;20148&quot; value=&quot;5&quot;/&gt;&lt;property id=&quot;20300&quot; value=&quot;Slide 11&quot;/&gt;&lt;property id=&quot;20307&quot; value=&quot;339&quot;/&gt;&lt;/object&gt;&lt;object type=&quot;3&quot; unique_id=&quot;10023&quot;&gt;&lt;property id=&quot;20148&quot; value=&quot;5&quot;/&gt;&lt;property id=&quot;20300&quot; value=&quot;Slide 12&quot;/&gt;&lt;property id=&quot;20307&quot; value=&quot;340&quot;/&gt;&lt;/object&gt;&lt;object type=&quot;3&quot; unique_id=&quot;10024&quot;&gt;&lt;property id=&quot;20148&quot; value=&quot;5&quot;/&gt;&lt;property id=&quot;20300&quot; value=&quot;Slide 13&quot;/&gt;&lt;property id=&quot;20307&quot; value=&quot;285&quot;/&gt;&lt;/object&gt;&lt;object type=&quot;3&quot; unique_id=&quot;10028&quot;&gt;&lt;property id=&quot;20148&quot; value=&quot;5&quot;/&gt;&lt;property id=&quot;20300&quot; value=&quot;Slide 16&quot;/&gt;&lt;property id=&quot;20307&quot; value=&quot;322&quot;/&gt;&lt;/object&gt;&lt;object type=&quot;3&quot; unique_id=&quot;10308&quot;&gt;&lt;property id=&quot;20148&quot; value=&quot;5&quot;/&gt;&lt;property id=&quot;20300&quot; value=&quot;Slide 6&quot;/&gt;&lt;property id=&quot;20307&quot; value=&quot;350&quot;/&gt;&lt;/object&gt;&lt;object type=&quot;3&quot; unique_id=&quot;10309&quot;&gt;&lt;property id=&quot;20148&quot; value=&quot;5&quot;/&gt;&lt;property id=&quot;20300&quot; value=&quot;Slide 8&quot;/&gt;&lt;property id=&quot;20307&quot; value=&quot;351&quot;/&gt;&lt;/object&gt;&lt;object type=&quot;3&quot; unique_id=&quot;10377&quot;&gt;&lt;property id=&quot;20148&quot; value=&quot;5&quot;/&gt;&lt;property id=&quot;20300&quot; value=&quot;Slide 10&quot;/&gt;&lt;property id=&quot;20307&quot; value=&quot;352&quot;/&gt;&lt;/object&gt;&lt;object type=&quot;3&quot; unique_id=&quot;10594&quot;&gt;&lt;property id=&quot;20148&quot; value=&quot;5&quot;/&gt;&lt;property id=&quot;20300&quot; value=&quot;Slide 14&quot;/&gt;&lt;property id=&quot;20307&quot; value=&quot;353&quot;/&gt;&lt;/object&gt;&lt;object type=&quot;3&quot; unique_id=&quot;10595&quot;&gt;&lt;property id=&quot;20148&quot; value=&quot;5&quot;/&gt;&lt;property id=&quot;20300&quot; value=&quot;Slide 15&quot;/&gt;&lt;property id=&quot;20307&quot; value=&quot;354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96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59600" b="0" i="0" u="none" strike="noStrike" cap="none" normalizeH="0" baseline="0" smtClean="0">
            <a:ln>
              <a:noFill/>
            </a:ln>
            <a:solidFill>
              <a:srgbClr val="FF00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Hiền pp</Template>
  <TotalTime>670</TotalTime>
  <Words>300</Words>
  <Application>Microsoft Office PowerPoint</Application>
  <PresentationFormat>On-screen Show (4:3)</PresentationFormat>
  <Paragraphs>81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Avant</vt:lpstr>
      <vt:lpstr>.VnTime</vt:lpstr>
      <vt:lpstr>Arial Black</vt:lpstr>
      <vt:lpstr>Calibri</vt:lpstr>
      <vt:lpstr>.VnAristote</vt:lpstr>
      <vt:lpstr>Arial</vt:lpstr>
      <vt:lpstr>Garamond</vt:lpstr>
      <vt:lpstr>.VnExoticH</vt:lpstr>
      <vt:lpstr>VNI-Avo</vt:lpstr>
      <vt:lpstr>Calibri Light</vt:lpstr>
      <vt:lpstr>Times New Roman</vt:lpstr>
      <vt:lpstr>Wingdings</vt:lpstr>
      <vt:lpstr>.VnAvant</vt:lpstr>
      <vt:lpstr>Default Design</vt:lpstr>
      <vt:lpstr>2_Edge</vt:lpstr>
      <vt:lpstr>Office Theme</vt:lpstr>
      <vt:lpstr>3_Default Design</vt:lpstr>
      <vt:lpstr>4_Default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51</cp:revision>
  <cp:lastPrinted>2023-11-15T02:59:00Z</cp:lastPrinted>
  <dcterms:created xsi:type="dcterms:W3CDTF">2023-11-13T02:58:00Z</dcterms:created>
  <dcterms:modified xsi:type="dcterms:W3CDTF">2025-03-09T15:00:08Z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9606B7F0E4BF42E5819D2A948750C070_13</vt:lpwstr>
  </property>
  <property fmtid="{D5CDD505-2E9C-101B-9397-08002B2CF9AE}" pid="3" name="KSOProductBuildVer">
    <vt:lpwstr>1033-12.2.0.18911</vt:lpwstr>
  </property>
</Properties>
</file>