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91" r:id="rId5"/>
    <p:sldId id="270" r:id="rId6"/>
    <p:sldId id="292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07B25-F91F-4DF3-8BB2-C3F8D2130025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8EBAD-1D58-4623-ADCB-34CA3041E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9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56920" indent="-29146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64590" indent="-23304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30680" indent="-23304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96770" indent="-23304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62225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3028315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94405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959860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5D812-F17D-4403-BDA1-90F3D83266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2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8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1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22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9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1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28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0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77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0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1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15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91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6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58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93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73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57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68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05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7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2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416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457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940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471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DABA3-26CC-45E6-9561-4ADBE1998DB2}" type="datetimeFigureOut">
              <a:rPr lang="en-US"/>
              <a:t>09/03/2025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24C2E-C5BB-4527-99AB-04A341E32B6D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87542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5C21-BD42-456A-BBEE-2A2C0785D435}" type="datetimeFigureOut">
              <a:rPr lang="en-US"/>
              <a:t>09/03/2025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855D5-C243-4CBB-B4E4-87188486ED3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23599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759B-07AF-4057-8901-FB4465D21467}" type="datetimeFigureOut">
              <a:rPr lang="en-US"/>
              <a:t>09/03/2025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088F7-2CC5-4248-978E-818A792C4C5B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3438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9C61D-6C71-42D0-822E-CC25B21169B0}" type="datetimeFigureOut">
              <a:rPr lang="en-US"/>
              <a:t>09/03/2025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9379C-0D95-414E-9CD8-15FEE9ACC8FB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6518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F44CC-12B3-426B-9B36-B0B011B92912}" type="datetimeFigureOut">
              <a:rPr lang="en-US"/>
              <a:t>09/03/2025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EF78F-DB9D-47D5-A4D6-925D426A20DE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37132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E63B2-9513-4C8D-B313-3331BD01F784}" type="datetimeFigureOut">
              <a:rPr lang="en-US"/>
              <a:t>09/03/2025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9BC99-4888-49BA-B516-1DD8B011E983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6778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02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F0AD-940E-4620-A106-19C35666FB2D}" type="datetimeFigureOut">
              <a:rPr lang="en-US"/>
              <a:t>09/03/2025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82A34-3C27-426B-A238-67DE7C2F8BD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4353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9F95A-431B-4A35-A32F-F0C1D3A61FCE}" type="datetimeFigureOut">
              <a:rPr lang="en-US"/>
              <a:t>09/03/2025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FA558-39EE-4DAD-AE8E-49725AC508FD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56711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D2421-0C07-4819-9720-466ED9B60192}" type="datetimeFigureOut">
              <a:rPr lang="en-US"/>
              <a:t>09/03/2025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2A73D-8E70-40CA-BE01-27E373290A0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30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D50D0-1396-499B-8508-5CCA4EA67986}" type="datetimeFigureOut">
              <a:rPr lang="en-US"/>
              <a:t>09/03/2025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CB5FC-BE8C-4B1B-81BC-F0EB7485B74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6694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43E31-6726-4C0D-B439-CF82E44E2779}" type="datetimeFigureOut">
              <a:rPr lang="en-US"/>
              <a:t>09/03/2025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59AEE-8CF0-4AA6-AD19-2415FF0F44A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0358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4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4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6968E-A801-4750-92CE-05D1775E9BAD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143A4-817E-4F6F-BCE1-588B05FC7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37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55C3D-2A11-44F4-9A93-37DB849BEE1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6E92-A36C-4C4C-AF78-359B165F72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7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2F369762-C254-43EA-8DC3-458BDE35EA3B}" type="datetimeFigureOut">
              <a:rPr lang="en-US" smtClean="0"/>
              <a:t>09/03/2025</a:t>
            </a:fld>
            <a:endParaRPr lang="en-US" dirty="0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.VnAvant" panose="020B7200000000000000" pitchFamily="34" charset="0"/>
              </a:defRPr>
            </a:lvl1pPr>
          </a:lstStyle>
          <a:p>
            <a:fld id="{11A199C0-DA3C-4448-942B-B7FB6A4BA35D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851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.VnAvant" panose="020B7200000000000000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.VnAvant" panose="020B7200000000000000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.VnAvant" panose="020B7200000000000000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.VnAvant" panose="020B7200000000000000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6.gif"/><Relationship Id="rId4" Type="http://schemas.openxmlformats.org/officeDocument/2006/relationships/image" Target="../media/image51.pn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12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15.wdp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slide" Target="slide14.xml"/><Relationship Id="rId4" Type="http://schemas.openxmlformats.org/officeDocument/2006/relationships/image" Target="../media/image5.png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8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2438399" y="247651"/>
            <a:ext cx="753687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UBND HUYỆN AN LÃO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 NON TRƯỜNG SƠN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4" name="Picture 5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362201"/>
            <a:ext cx="12636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WordArt 11"/>
          <p:cNvSpPr>
            <a:spLocks noChangeArrowheads="1" noChangeShapeType="1" noTextEdit="1"/>
          </p:cNvSpPr>
          <p:nvPr/>
        </p:nvSpPr>
        <p:spPr bwMode="auto">
          <a:xfrm>
            <a:off x="1397577" y="2226685"/>
            <a:ext cx="9653155" cy="17950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</a:t>
            </a:r>
          </a:p>
        </p:txBody>
      </p:sp>
      <p:pic>
        <p:nvPicPr>
          <p:cNvPr id="10246" name="Picture 12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3124201"/>
            <a:ext cx="12636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5101935" y="1064793"/>
            <a:ext cx="22098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17825" y="4500997"/>
            <a:ext cx="7286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Hồng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4B1</a:t>
            </a: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ang kiến kinh nghiệm\im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0"/>
            <a:ext cx="12192000" cy="6857999"/>
          </a:xfrm>
          <a:prstGeom prst="rect">
            <a:avLst/>
          </a:prstGeom>
          <a:noFill/>
        </p:spPr>
      </p:pic>
      <p:pic>
        <p:nvPicPr>
          <p:cNvPr id="8" name="Picture 10" descr="D:\sang kiến kinh nghiệm\cong_dung_cua_bap_ngo_2_hl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0" b="96747" l="4385" r="9830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4202" y="4221784"/>
            <a:ext cx="3449648" cy="2636216"/>
          </a:xfrm>
          <a:prstGeom prst="rect">
            <a:avLst/>
          </a:prstGeom>
          <a:noFill/>
        </p:spPr>
      </p:pic>
      <p:pic>
        <p:nvPicPr>
          <p:cNvPr id="8195" name="Picture 3" descr="D:\sang kiến kinh nghiệm\qua-xoai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36" b="97101" l="6400" r="986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59670" y="4261716"/>
            <a:ext cx="3189430" cy="2596284"/>
          </a:xfrm>
          <a:prstGeom prst="rect">
            <a:avLst/>
          </a:prstGeom>
          <a:noFill/>
        </p:spPr>
      </p:pic>
      <p:pic>
        <p:nvPicPr>
          <p:cNvPr id="9" name="Picture 3" descr="D:\sang kiến kinh nghiệm\429f549cf7abce7a4411d67c901f24d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55" b="74364" l="2822" r="9841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0935" y="4347803"/>
            <a:ext cx="3256715" cy="3357922"/>
          </a:xfrm>
          <a:prstGeom prst="rect">
            <a:avLst/>
          </a:prstGeom>
          <a:noFill/>
        </p:spPr>
      </p:pic>
      <p:pic>
        <p:nvPicPr>
          <p:cNvPr id="10" name="Picture 2" descr="D:\sang kiến kinh nghiệm\tải xuống (7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727" l="4367" r="978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53450" y="641117"/>
            <a:ext cx="3000375" cy="287360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 flipH="1">
            <a:off x="11049000" y="785796"/>
            <a:ext cx="10191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1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0.06111 L -0.20469 0.06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69 0.07083 L -0.52969 0.07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D:\sang kiến kinh nghiệm\tải xuống (7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27" l="4367" r="978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08252" y="4222518"/>
            <a:ext cx="2500298" cy="2571744"/>
          </a:xfrm>
          <a:prstGeom prst="rect">
            <a:avLst/>
          </a:prstGeom>
          <a:noFill/>
        </p:spPr>
      </p:pic>
      <p:pic>
        <p:nvPicPr>
          <p:cNvPr id="9219" name="Picture 3" descr="D:\sang kiến kinh nghiệm\429f549cf7abce7a4411d67c901f24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55" b="74364" l="2822" r="9841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260" y="4117009"/>
            <a:ext cx="2700601" cy="2890459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72" b="89571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1479" y="4117009"/>
            <a:ext cx="3213323" cy="222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303647" y="895361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27 0.0412 L -0.35078 0.044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1193406">
            <a:off x="-1080350" y="-1685718"/>
            <a:ext cx="5645689" cy="444598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83981">
            <a:off x="8050306" y="3092973"/>
            <a:ext cx="5645689" cy="444598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977356">
            <a:off x="9270923" y="-171450"/>
            <a:ext cx="2305210" cy="20574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705057">
            <a:off x="4463910" y="1636410"/>
            <a:ext cx="775930" cy="1053895"/>
          </a:xfrm>
          <a:custGeom>
            <a:avLst/>
            <a:gdLst/>
            <a:ahLst/>
            <a:cxnLst/>
            <a:rect l="l" t="t" r="r" b="b"/>
            <a:pathLst>
              <a:path w="1551861" h="2107791">
                <a:moveTo>
                  <a:pt x="0" y="0"/>
                </a:moveTo>
                <a:lnTo>
                  <a:pt x="1551861" y="0"/>
                </a:lnTo>
                <a:lnTo>
                  <a:pt x="1551861" y="2107792"/>
                </a:lnTo>
                <a:lnTo>
                  <a:pt x="0" y="21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726431">
            <a:off x="2136945" y="4035609"/>
            <a:ext cx="649857" cy="882658"/>
          </a:xfrm>
          <a:custGeom>
            <a:avLst/>
            <a:gdLst/>
            <a:ahLst/>
            <a:cxnLst/>
            <a:rect l="l" t="t" r="r" b="b"/>
            <a:pathLst>
              <a:path w="1299714" h="1765316">
                <a:moveTo>
                  <a:pt x="0" y="0"/>
                </a:moveTo>
                <a:lnTo>
                  <a:pt x="1299714" y="0"/>
                </a:lnTo>
                <a:lnTo>
                  <a:pt x="1299714" y="1765316"/>
                </a:lnTo>
                <a:lnTo>
                  <a:pt x="0" y="1765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A8CB9E-295F-9D54-30F0-5FC05DA37510}"/>
              </a:ext>
            </a:extLst>
          </p:cNvPr>
          <p:cNvSpPr txBox="1"/>
          <p:nvPr/>
        </p:nvSpPr>
        <p:spPr>
          <a:xfrm>
            <a:off x="2381620" y="2199230"/>
            <a:ext cx="72802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38"/>
              </a:spcAft>
            </a:pPr>
            <a:r>
              <a:rPr lang="vi-VN" sz="1662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62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Nối đúng</a:t>
            </a:r>
            <a:endParaRPr lang="en-US" sz="6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63A69FA-4BA1-553F-9D91-26DC5A66C7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518" b="97284" l="2875" r="28275">
                        <a14:foregroundMark x1="16294" y1="76837" x2="18850" y2="76837"/>
                        <a14:foregroundMark x1="25719" y1="77316" x2="26677" y2="79393"/>
                        <a14:foregroundMark x1="28275" y1="88818" x2="28275" y2="87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975" r="69681"/>
          <a:stretch/>
        </p:blipFill>
        <p:spPr>
          <a:xfrm rot="21024808">
            <a:off x="2271075" y="1332845"/>
            <a:ext cx="928582" cy="911615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3F7378B7-5B2D-F54F-2DD0-0E4F3CCECF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02077">
            <a:off x="8579153" y="333710"/>
            <a:ext cx="2235798" cy="17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0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24140"/>
            <a:ext cx="4572000" cy="1733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57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09752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09884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67272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38" l="1942" r="9757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38578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738282" y="2000240"/>
            <a:ext cx="435771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9" b="74757" l="9932" r="8972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47171" y="2214555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9" b="75405" l="9932" r="9383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09918" y="2214555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9" b="71197" l="9932" r="8972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67240" y="2216166"/>
            <a:ext cx="1214446" cy="128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881158" y="3857628"/>
            <a:ext cx="4143404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2095472" y="5500726"/>
            <a:ext cx="3643338" cy="1285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43" name="Picture 3" descr="D:\sang kiến kinh nghiệm\tải xuống (10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09787" y="3857629"/>
            <a:ext cx="1428753" cy="1428753"/>
          </a:xfrm>
          <a:prstGeom prst="rect">
            <a:avLst/>
          </a:prstGeom>
          <a:noFill/>
        </p:spPr>
      </p:pic>
      <p:pic>
        <p:nvPicPr>
          <p:cNvPr id="18" name="Picture 3" descr="D:\sang kiến kinh nghiệm\tải xuống (10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2" b="89778" l="9778" r="8977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81430" y="3857629"/>
            <a:ext cx="1428753" cy="1428753"/>
          </a:xfrm>
          <a:prstGeom prst="rect">
            <a:avLst/>
          </a:prstGeom>
          <a:noFill/>
        </p:spPr>
      </p:pic>
      <p:pic>
        <p:nvPicPr>
          <p:cNvPr id="10244" name="Picture 4" descr="D:\sang kiến kinh nghiệm\tải xuống (11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63836" y="5643579"/>
            <a:ext cx="1060528" cy="108062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596331" y="1928802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10645" y="5288340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24893" y="144828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39207" y="3714752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8206863">
            <a:off x="7553422" y="591388"/>
            <a:ext cx="45719" cy="418237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Down Arrow 26"/>
          <p:cNvSpPr/>
          <p:nvPr/>
        </p:nvSpPr>
        <p:spPr>
          <a:xfrm rot="2915854">
            <a:off x="7337596" y="2216803"/>
            <a:ext cx="45719" cy="427552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Down Arrow 27"/>
          <p:cNvSpPr/>
          <p:nvPr/>
        </p:nvSpPr>
        <p:spPr>
          <a:xfrm rot="7063366">
            <a:off x="7490505" y="3614524"/>
            <a:ext cx="45719" cy="338709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Down Arrow 28"/>
          <p:cNvSpPr/>
          <p:nvPr/>
        </p:nvSpPr>
        <p:spPr>
          <a:xfrm rot="3911847">
            <a:off x="7346104" y="325511"/>
            <a:ext cx="45719" cy="28266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5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  <p:bldP spid="16" grpId="0" animBg="1"/>
      <p:bldP spid="20" grpId="0"/>
      <p:bldP spid="21" grpId="0"/>
      <p:bldP spid="22" grpId="0"/>
      <p:bldP spid="23" grpId="0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3" name="Freeform 3"/>
          <p:cNvSpPr/>
          <p:nvPr/>
        </p:nvSpPr>
        <p:spPr>
          <a:xfrm rot="759443">
            <a:off x="526381" y="-827052"/>
            <a:ext cx="4693167" cy="4105815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/>
          <p:cNvSpPr/>
          <p:nvPr/>
        </p:nvSpPr>
        <p:spPr>
          <a:xfrm rot="759443">
            <a:off x="6331982" y="2922149"/>
            <a:ext cx="4693167" cy="4105815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5" name="Freeform 5"/>
          <p:cNvSpPr/>
          <p:nvPr/>
        </p:nvSpPr>
        <p:spPr>
          <a:xfrm rot="1555008">
            <a:off x="8076268" y="-1181907"/>
            <a:ext cx="4693167" cy="4105815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6" name="Group 6"/>
          <p:cNvGrpSpPr/>
          <p:nvPr/>
        </p:nvGrpSpPr>
        <p:grpSpPr>
          <a:xfrm>
            <a:off x="2038350" y="440668"/>
            <a:ext cx="8115300" cy="5976664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121"/>
                </a:lnSpc>
              </a:pPr>
              <a:endParaRPr sz="9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7225954" y="4600579"/>
            <a:ext cx="3164627" cy="1286208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0" name="Freeform 10"/>
          <p:cNvSpPr/>
          <p:nvPr/>
        </p:nvSpPr>
        <p:spPr>
          <a:xfrm>
            <a:off x="0" y="5013452"/>
            <a:ext cx="4131167" cy="1679042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1" name="Freeform 11"/>
          <p:cNvSpPr/>
          <p:nvPr/>
        </p:nvSpPr>
        <p:spPr>
          <a:xfrm>
            <a:off x="6548633" y="275310"/>
            <a:ext cx="2951669" cy="1199655"/>
          </a:xfrm>
          <a:custGeom>
            <a:avLst/>
            <a:gdLst/>
            <a:ahLst/>
            <a:cxnLst/>
            <a:rect l="l" t="t" r="r" b="b"/>
            <a:pathLst>
              <a:path w="5903338" h="2399310">
                <a:moveTo>
                  <a:pt x="0" y="0"/>
                </a:moveTo>
                <a:lnTo>
                  <a:pt x="5903338" y="0"/>
                </a:lnTo>
                <a:lnTo>
                  <a:pt x="5903338" y="2399310"/>
                </a:lnTo>
                <a:lnTo>
                  <a:pt x="0" y="239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2" name="Freeform 12"/>
          <p:cNvSpPr/>
          <p:nvPr/>
        </p:nvSpPr>
        <p:spPr>
          <a:xfrm rot="-312928">
            <a:off x="9462321" y="1162153"/>
            <a:ext cx="664271" cy="625622"/>
          </a:xfrm>
          <a:custGeom>
            <a:avLst/>
            <a:gdLst/>
            <a:ahLst/>
            <a:cxnLst/>
            <a:rect l="l" t="t" r="r" b="b"/>
            <a:pathLst>
              <a:path w="1328541" h="1251244">
                <a:moveTo>
                  <a:pt x="0" y="0"/>
                </a:moveTo>
                <a:lnTo>
                  <a:pt x="1328541" y="0"/>
                </a:lnTo>
                <a:lnTo>
                  <a:pt x="1328541" y="1251244"/>
                </a:lnTo>
                <a:lnTo>
                  <a:pt x="0" y="125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3" name="Freeform 13"/>
          <p:cNvSpPr/>
          <p:nvPr/>
        </p:nvSpPr>
        <p:spPr>
          <a:xfrm>
            <a:off x="2038350" y="4677886"/>
            <a:ext cx="1252628" cy="808514"/>
          </a:xfrm>
          <a:custGeom>
            <a:avLst/>
            <a:gdLst/>
            <a:ahLst/>
            <a:cxnLst/>
            <a:rect l="l" t="t" r="r" b="b"/>
            <a:pathLst>
              <a:path w="2505255" h="1617028">
                <a:moveTo>
                  <a:pt x="0" y="0"/>
                </a:moveTo>
                <a:lnTo>
                  <a:pt x="2505255" y="0"/>
                </a:lnTo>
                <a:lnTo>
                  <a:pt x="2505255" y="1617028"/>
                </a:lnTo>
                <a:lnTo>
                  <a:pt x="0" y="1617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4" name="Freeform 14"/>
          <p:cNvSpPr/>
          <p:nvPr/>
        </p:nvSpPr>
        <p:spPr>
          <a:xfrm>
            <a:off x="3231769" y="4601796"/>
            <a:ext cx="3350795" cy="1930334"/>
          </a:xfrm>
          <a:custGeom>
            <a:avLst/>
            <a:gdLst/>
            <a:ahLst/>
            <a:cxnLst/>
            <a:rect l="l" t="t" r="r" b="b"/>
            <a:pathLst>
              <a:path w="6701590" h="3860667">
                <a:moveTo>
                  <a:pt x="0" y="0"/>
                </a:moveTo>
                <a:lnTo>
                  <a:pt x="6701591" y="0"/>
                </a:lnTo>
                <a:lnTo>
                  <a:pt x="6701591" y="3860667"/>
                </a:lnTo>
                <a:lnTo>
                  <a:pt x="0" y="386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712" b="-1712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5" name="TextBox 15"/>
          <p:cNvSpPr txBox="1"/>
          <p:nvPr/>
        </p:nvSpPr>
        <p:spPr>
          <a:xfrm>
            <a:off x="1956052" y="2507793"/>
            <a:ext cx="81153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LUÔN CHĂM </a:t>
            </a:r>
          </a:p>
          <a:p>
            <a:pPr algn="ctr">
              <a:lnSpc>
                <a:spcPts val="3640"/>
              </a:lnSpc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305762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694305" flipV="1">
            <a:off x="2781845" y="5348983"/>
            <a:ext cx="939598" cy="1913996"/>
          </a:xfrm>
          <a:custGeom>
            <a:avLst/>
            <a:gdLst/>
            <a:ahLst/>
            <a:cxnLst/>
            <a:rect l="l" t="t" r="r" b="b"/>
            <a:pathLst>
              <a:path w="1879196" h="3827992">
                <a:moveTo>
                  <a:pt x="0" y="3827992"/>
                </a:moveTo>
                <a:lnTo>
                  <a:pt x="1879196" y="3827992"/>
                </a:lnTo>
                <a:lnTo>
                  <a:pt x="1879196" y="0"/>
                </a:lnTo>
                <a:lnTo>
                  <a:pt x="0" y="0"/>
                </a:lnTo>
                <a:lnTo>
                  <a:pt x="0" y="38279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346416">
            <a:off x="266802" y="103799"/>
            <a:ext cx="2263395" cy="2205782"/>
          </a:xfrm>
          <a:custGeom>
            <a:avLst/>
            <a:gdLst/>
            <a:ahLst/>
            <a:cxnLst/>
            <a:rect l="l" t="t" r="r" b="b"/>
            <a:pathLst>
              <a:path w="4526790" h="4411563">
                <a:moveTo>
                  <a:pt x="0" y="0"/>
                </a:moveTo>
                <a:lnTo>
                  <a:pt x="4526790" y="0"/>
                </a:lnTo>
                <a:lnTo>
                  <a:pt x="4526790" y="4411562"/>
                </a:lnTo>
                <a:lnTo>
                  <a:pt x="0" y="441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956745">
            <a:off x="9971081" y="4770388"/>
            <a:ext cx="2189698" cy="2133961"/>
          </a:xfrm>
          <a:custGeom>
            <a:avLst/>
            <a:gdLst/>
            <a:ahLst/>
            <a:cxnLst/>
            <a:rect l="l" t="t" r="r" b="b"/>
            <a:pathLst>
              <a:path w="4379397" h="4267922">
                <a:moveTo>
                  <a:pt x="0" y="0"/>
                </a:moveTo>
                <a:lnTo>
                  <a:pt x="4379397" y="0"/>
                </a:lnTo>
                <a:lnTo>
                  <a:pt x="4379397" y="4267922"/>
                </a:lnTo>
                <a:lnTo>
                  <a:pt x="0" y="4267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59887">
            <a:off x="9842261" y="98385"/>
            <a:ext cx="2172279" cy="2216611"/>
          </a:xfrm>
          <a:custGeom>
            <a:avLst/>
            <a:gdLst/>
            <a:ahLst/>
            <a:cxnLst/>
            <a:rect l="l" t="t" r="r" b="b"/>
            <a:pathLst>
              <a:path w="4344557" h="4433222">
                <a:moveTo>
                  <a:pt x="0" y="0"/>
                </a:moveTo>
                <a:lnTo>
                  <a:pt x="4344558" y="0"/>
                </a:lnTo>
                <a:lnTo>
                  <a:pt x="4344558" y="4433222"/>
                </a:lnTo>
                <a:lnTo>
                  <a:pt x="0" y="4433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945665" flipH="1" flipV="1">
            <a:off x="194005" y="4892892"/>
            <a:ext cx="2148161" cy="2192000"/>
          </a:xfrm>
          <a:custGeom>
            <a:avLst/>
            <a:gdLst/>
            <a:ahLst/>
            <a:cxnLst/>
            <a:rect l="l" t="t" r="r" b="b"/>
            <a:pathLst>
              <a:path w="4296321" h="4384001">
                <a:moveTo>
                  <a:pt x="4296321" y="4384002"/>
                </a:moveTo>
                <a:lnTo>
                  <a:pt x="0" y="4384002"/>
                </a:lnTo>
                <a:lnTo>
                  <a:pt x="0" y="0"/>
                </a:lnTo>
                <a:lnTo>
                  <a:pt x="4296321" y="0"/>
                </a:lnTo>
                <a:lnTo>
                  <a:pt x="4296321" y="438400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8A2E9072-1425-2C59-AE2C-32FE8AE36734}"/>
              </a:ext>
            </a:extLst>
          </p:cNvPr>
          <p:cNvSpPr/>
          <p:nvPr/>
        </p:nvSpPr>
        <p:spPr>
          <a:xfrm>
            <a:off x="3012232" y="367467"/>
            <a:ext cx="5729689" cy="116778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Mục lục</a:t>
            </a:r>
          </a:p>
        </p:txBody>
      </p:sp>
      <p:sp>
        <p:nvSpPr>
          <p:cNvPr id="9" name="Rounded Rectangle 5">
            <a:hlinkClick r:id="rId8" action="ppaction://hlinksldjump"/>
            <a:extLst>
              <a:ext uri="{FF2B5EF4-FFF2-40B4-BE49-F238E27FC236}">
                <a16:creationId xmlns:a16="http://schemas.microsoft.com/office/drawing/2014/main" id="{3F668EA7-0244-330F-C7ED-85F68405AF6A}"/>
              </a:ext>
            </a:extLst>
          </p:cNvPr>
          <p:cNvSpPr/>
          <p:nvPr/>
        </p:nvSpPr>
        <p:spPr>
          <a:xfrm>
            <a:off x="3012232" y="1713516"/>
            <a:ext cx="4737077" cy="77080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1. </a:t>
            </a:r>
            <a:r>
              <a:rPr lang="en-US" sz="4000" kern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Ôn</a:t>
            </a: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4000" kern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luyện</a:t>
            </a: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(Sile 3, 4)</a:t>
            </a:r>
            <a:endParaRPr kumimoji="0" lang="en-VN" sz="4000" b="0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0" name="Rounded Rectangle 6">
            <a:hlinkClick r:id="rId9" action="ppaction://hlinksldjump"/>
            <a:extLst>
              <a:ext uri="{FF2B5EF4-FFF2-40B4-BE49-F238E27FC236}">
                <a16:creationId xmlns:a16="http://schemas.microsoft.com/office/drawing/2014/main" id="{E869CF5A-63E6-B320-C950-D499778D400C}"/>
              </a:ext>
            </a:extLst>
          </p:cNvPr>
          <p:cNvSpPr/>
          <p:nvPr/>
        </p:nvSpPr>
        <p:spPr>
          <a:xfrm>
            <a:off x="3007323" y="2721166"/>
            <a:ext cx="5729689" cy="8385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VN" sz="4000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Nhận biết số </a:t>
            </a: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 (Sile 5-8) </a:t>
            </a:r>
            <a:endParaRPr kumimoji="0" lang="en-VN" sz="4000" b="0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7">
            <a:hlinkClick r:id="rId10" action="ppaction://hlinksldjump"/>
            <a:extLst>
              <a:ext uri="{FF2B5EF4-FFF2-40B4-BE49-F238E27FC236}">
                <a16:creationId xmlns:a16="http://schemas.microsoft.com/office/drawing/2014/main" id="{32600636-9176-6322-69BA-D4F3A53818F7}"/>
              </a:ext>
            </a:extLst>
          </p:cNvPr>
          <p:cNvSpPr/>
          <p:nvPr/>
        </p:nvSpPr>
        <p:spPr>
          <a:xfrm>
            <a:off x="3007323" y="3857937"/>
            <a:ext cx="6233367" cy="96344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3. </a:t>
            </a:r>
            <a:r>
              <a:rPr lang="en-US" sz="4000" kern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Bài</a:t>
            </a: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4000" kern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tập</a:t>
            </a: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c</a:t>
            </a:r>
            <a:r>
              <a:rPr kumimoji="0" lang="en-VN" sz="4000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ủng cố</a:t>
            </a: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(Sile 9-13)</a:t>
            </a:r>
            <a:endParaRPr kumimoji="0" lang="en-VN" sz="4000" b="0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" name="Rounded Rectangle 7">
            <a:hlinkClick r:id="rId10" action="ppaction://hlinksldjump"/>
            <a:extLst>
              <a:ext uri="{FF2B5EF4-FFF2-40B4-BE49-F238E27FC236}">
                <a16:creationId xmlns:a16="http://schemas.microsoft.com/office/drawing/2014/main" id="{C1AFE7D8-FDD3-7AB6-9D51-2CF161B77FE0}"/>
              </a:ext>
            </a:extLst>
          </p:cNvPr>
          <p:cNvSpPr/>
          <p:nvPr/>
        </p:nvSpPr>
        <p:spPr>
          <a:xfrm>
            <a:off x="3055422" y="5025446"/>
            <a:ext cx="4398323" cy="96344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4. </a:t>
            </a:r>
            <a:r>
              <a:rPr lang="en-US" sz="4000" kern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Kết</a:t>
            </a: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4000" kern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thúc</a:t>
            </a:r>
            <a:r>
              <a:rPr lang="en-US" sz="4000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(Sile 14)</a:t>
            </a:r>
            <a:endParaRPr kumimoji="0" lang="en-VN" sz="4000" b="0" i="0" u="none" strike="noStrike" kern="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480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126C7-F7B6-4E8C-21FF-A1B2372D7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4C38114-BFF4-4902-7CBD-8DA7DDAB0D34}"/>
              </a:ext>
            </a:extLst>
          </p:cNvPr>
          <p:cNvSpPr/>
          <p:nvPr/>
        </p:nvSpPr>
        <p:spPr>
          <a:xfrm rot="-6694305" flipV="1">
            <a:off x="2781845" y="5348983"/>
            <a:ext cx="939598" cy="1913996"/>
          </a:xfrm>
          <a:custGeom>
            <a:avLst/>
            <a:gdLst/>
            <a:ahLst/>
            <a:cxnLst/>
            <a:rect l="l" t="t" r="r" b="b"/>
            <a:pathLst>
              <a:path w="1879196" h="3827992">
                <a:moveTo>
                  <a:pt x="0" y="3827992"/>
                </a:moveTo>
                <a:lnTo>
                  <a:pt x="1879196" y="3827992"/>
                </a:lnTo>
                <a:lnTo>
                  <a:pt x="1879196" y="0"/>
                </a:lnTo>
                <a:lnTo>
                  <a:pt x="0" y="0"/>
                </a:lnTo>
                <a:lnTo>
                  <a:pt x="0" y="38279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F45A1A2-E1EA-C2D4-F480-B7DCE4C8782B}"/>
              </a:ext>
            </a:extLst>
          </p:cNvPr>
          <p:cNvSpPr/>
          <p:nvPr/>
        </p:nvSpPr>
        <p:spPr>
          <a:xfrm rot="7346416">
            <a:off x="266802" y="103799"/>
            <a:ext cx="2263395" cy="2205782"/>
          </a:xfrm>
          <a:custGeom>
            <a:avLst/>
            <a:gdLst/>
            <a:ahLst/>
            <a:cxnLst/>
            <a:rect l="l" t="t" r="r" b="b"/>
            <a:pathLst>
              <a:path w="4526790" h="4411563">
                <a:moveTo>
                  <a:pt x="0" y="0"/>
                </a:moveTo>
                <a:lnTo>
                  <a:pt x="4526790" y="0"/>
                </a:lnTo>
                <a:lnTo>
                  <a:pt x="4526790" y="4411562"/>
                </a:lnTo>
                <a:lnTo>
                  <a:pt x="0" y="441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DF0DCE3-7ADF-86C7-80F7-DCE7ED5210BF}"/>
              </a:ext>
            </a:extLst>
          </p:cNvPr>
          <p:cNvSpPr/>
          <p:nvPr/>
        </p:nvSpPr>
        <p:spPr>
          <a:xfrm rot="-3956745">
            <a:off x="9971081" y="4770388"/>
            <a:ext cx="2189698" cy="2133961"/>
          </a:xfrm>
          <a:custGeom>
            <a:avLst/>
            <a:gdLst/>
            <a:ahLst/>
            <a:cxnLst/>
            <a:rect l="l" t="t" r="r" b="b"/>
            <a:pathLst>
              <a:path w="4379397" h="4267922">
                <a:moveTo>
                  <a:pt x="0" y="0"/>
                </a:moveTo>
                <a:lnTo>
                  <a:pt x="4379397" y="0"/>
                </a:lnTo>
                <a:lnTo>
                  <a:pt x="4379397" y="4267922"/>
                </a:lnTo>
                <a:lnTo>
                  <a:pt x="0" y="4267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F0492EB-DFBA-C22B-8D81-0CFE152E162B}"/>
              </a:ext>
            </a:extLst>
          </p:cNvPr>
          <p:cNvSpPr/>
          <p:nvPr/>
        </p:nvSpPr>
        <p:spPr>
          <a:xfrm rot="-6059887">
            <a:off x="9842261" y="98385"/>
            <a:ext cx="2172279" cy="2216611"/>
          </a:xfrm>
          <a:custGeom>
            <a:avLst/>
            <a:gdLst/>
            <a:ahLst/>
            <a:cxnLst/>
            <a:rect l="l" t="t" r="r" b="b"/>
            <a:pathLst>
              <a:path w="4344557" h="4433222">
                <a:moveTo>
                  <a:pt x="0" y="0"/>
                </a:moveTo>
                <a:lnTo>
                  <a:pt x="4344558" y="0"/>
                </a:lnTo>
                <a:lnTo>
                  <a:pt x="4344558" y="4433222"/>
                </a:lnTo>
                <a:lnTo>
                  <a:pt x="0" y="4433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2A4B7A5-D8DC-4667-71E7-194A72EC392F}"/>
              </a:ext>
            </a:extLst>
          </p:cNvPr>
          <p:cNvSpPr/>
          <p:nvPr/>
        </p:nvSpPr>
        <p:spPr>
          <a:xfrm rot="-5945665" flipH="1" flipV="1">
            <a:off x="194005" y="4892892"/>
            <a:ext cx="2148161" cy="2192000"/>
          </a:xfrm>
          <a:custGeom>
            <a:avLst/>
            <a:gdLst/>
            <a:ahLst/>
            <a:cxnLst/>
            <a:rect l="l" t="t" r="r" b="b"/>
            <a:pathLst>
              <a:path w="4296321" h="4384001">
                <a:moveTo>
                  <a:pt x="4296321" y="4384002"/>
                </a:moveTo>
                <a:lnTo>
                  <a:pt x="0" y="4384002"/>
                </a:lnTo>
                <a:lnTo>
                  <a:pt x="0" y="0"/>
                </a:lnTo>
                <a:lnTo>
                  <a:pt x="4296321" y="0"/>
                </a:lnTo>
                <a:lnTo>
                  <a:pt x="4296321" y="438400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23FD0E7E-25D9-FF2C-52B0-2F64283E34E2}"/>
              </a:ext>
            </a:extLst>
          </p:cNvPr>
          <p:cNvSpPr/>
          <p:nvPr/>
        </p:nvSpPr>
        <p:spPr>
          <a:xfrm>
            <a:off x="2254184" y="2143046"/>
            <a:ext cx="7632848" cy="3373598"/>
          </a:xfrm>
          <a:custGeom>
            <a:avLst/>
            <a:gdLst/>
            <a:ahLst/>
            <a:cxnLst/>
            <a:rect l="l" t="t" r="r" b="b"/>
            <a:pathLst>
              <a:path w="13561061" h="15815310">
                <a:moveTo>
                  <a:pt x="13561061" y="15815310"/>
                </a:moveTo>
                <a:lnTo>
                  <a:pt x="0" y="15815310"/>
                </a:lnTo>
                <a:lnTo>
                  <a:pt x="0" y="0"/>
                </a:lnTo>
                <a:lnTo>
                  <a:pt x="13561061" y="0"/>
                </a:lnTo>
                <a:lnTo>
                  <a:pt x="13561061" y="15815310"/>
                </a:lnTo>
                <a:close/>
              </a:path>
            </a:pathLst>
          </a:custGeom>
          <a:blipFill>
            <a:blip r:embed="rId8"/>
            <a:stretch>
              <a:fillRect t="-144" b="-144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Ôn luyện nhóm đồ vật có số lượng 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2709898-6CD3-9B05-543E-77CC747CC918}"/>
              </a:ext>
            </a:extLst>
          </p:cNvPr>
          <p:cNvSpPr txBox="1"/>
          <p:nvPr/>
        </p:nvSpPr>
        <p:spPr>
          <a:xfrm>
            <a:off x="4314341" y="397186"/>
            <a:ext cx="3848100" cy="72904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39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6445A-F27F-EDE5-7C29-BDAA57F0C497}"/>
              </a:ext>
            </a:extLst>
          </p:cNvPr>
          <p:cNvSpPr txBox="1"/>
          <p:nvPr/>
        </p:nvSpPr>
        <p:spPr>
          <a:xfrm>
            <a:off x="4407150" y="571915"/>
            <a:ext cx="3195781" cy="76944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7168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484"/>
            <a:ext cx="12192000" cy="689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34" r="956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13074" y="4786322"/>
            <a:ext cx="5786445" cy="204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787385" y="285728"/>
            <a:ext cx="831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4544" y="4786322"/>
            <a:ext cx="974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72" b="89571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59219" y="2468762"/>
            <a:ext cx="27860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787384" y="2578649"/>
            <a:ext cx="831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8800" b="1" dirty="0">
              <a:solidFill>
                <a:srgbClr val="FF00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2" b="99758" l="5400" r="986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512487" y="293705"/>
            <a:ext cx="27860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 descr="D:\sang kiến kinh nghiệm\ảnh-quả-cam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2821" l="9653" r="895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80695" y="4434036"/>
            <a:ext cx="2786050" cy="1857375"/>
          </a:xfrm>
          <a:prstGeom prst="rect">
            <a:avLst/>
          </a:prstGeom>
          <a:noFill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34" r="956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13074" y="4761090"/>
            <a:ext cx="5786445" cy="204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94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04 -0.16388 L -0.52904 -0.16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04 0.46065 L -0.79804 0.460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52 0.10556 L -0.64752 0.10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334" y="-27689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02880" y="2272420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52884" y="1325412"/>
            <a:ext cx="8009107" cy="57150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1816296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39">
                <a:lnSpc>
                  <a:spcPts val="1425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85056">
            <a:off x="2393415" y="4685832"/>
            <a:ext cx="404963" cy="39980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5399581" y="2760172"/>
            <a:ext cx="371530" cy="366802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894438">
            <a:off x="9452001" y="259983"/>
            <a:ext cx="931796" cy="1568598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9F421C0-9DC5-1261-009B-2ACC10CE0DD0}"/>
              </a:ext>
            </a:extLst>
          </p:cNvPr>
          <p:cNvSpPr/>
          <p:nvPr/>
        </p:nvSpPr>
        <p:spPr>
          <a:xfrm rot="481087">
            <a:off x="8898673" y="2555615"/>
            <a:ext cx="2892739" cy="3373598"/>
          </a:xfrm>
          <a:custGeom>
            <a:avLst/>
            <a:gdLst/>
            <a:ahLst/>
            <a:cxnLst/>
            <a:rect l="l" t="t" r="r" b="b"/>
            <a:pathLst>
              <a:path w="13561061" h="15815310">
                <a:moveTo>
                  <a:pt x="13561061" y="15815310"/>
                </a:moveTo>
                <a:lnTo>
                  <a:pt x="0" y="15815310"/>
                </a:lnTo>
                <a:lnTo>
                  <a:pt x="0" y="0"/>
                </a:lnTo>
                <a:lnTo>
                  <a:pt x="13561061" y="0"/>
                </a:lnTo>
                <a:lnTo>
                  <a:pt x="13561061" y="15815310"/>
                </a:lnTo>
                <a:close/>
              </a:path>
            </a:pathLst>
          </a:custGeom>
          <a:blipFill>
            <a:blip r:embed="rId7"/>
            <a:stretch>
              <a:fillRect t="-144" b="-144"/>
            </a:stretch>
          </a:blipFill>
        </p:spPr>
        <p:txBody>
          <a:bodyPr/>
          <a:lstStyle/>
          <a:p>
            <a:endParaRPr lang="en-US" sz="1662" dirty="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E102C0F-941A-2C5A-C0C3-988E62E93467}"/>
              </a:ext>
            </a:extLst>
          </p:cNvPr>
          <p:cNvSpPr/>
          <p:nvPr/>
        </p:nvSpPr>
        <p:spPr>
          <a:xfrm>
            <a:off x="9420694" y="2982616"/>
            <a:ext cx="1627290" cy="2591383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332097" y="1966921"/>
            <a:ext cx="72425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40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ếm đến 4, nhận biết nhóm đối tượng có số lượng là 4. Nhận biết chữ số 4.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EDD3C-D28F-C985-2D8D-AD679DD97C04}"/>
              </a:ext>
            </a:extLst>
          </p:cNvPr>
          <p:cNvSpPr txBox="1"/>
          <p:nvPr/>
        </p:nvSpPr>
        <p:spPr>
          <a:xfrm>
            <a:off x="4498109" y="332263"/>
            <a:ext cx="3195781" cy="76944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572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450"/>
            <a:ext cx="12192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7177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7296" y="1621328"/>
            <a:ext cx="1785918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6276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95161" y="1621328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5976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6064" y="1586845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4775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31085" y="1586356"/>
            <a:ext cx="1643074" cy="164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4" b="95845" l="698" r="9814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8282" y="3335839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35" b="97384" l="0" r="9848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95670" y="3335839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4" b="98061" l="0" r="9924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0182" y="3292607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49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24694" y="3300120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8953520" y="1500175"/>
            <a:ext cx="12618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15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24364" y="785795"/>
            <a:ext cx="233910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30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4174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66876" y="857233"/>
            <a:ext cx="1785918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2673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4232" y="857233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4174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8744" y="857233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73273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53256" y="857234"/>
            <a:ext cx="1643074" cy="157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5" b="99446" l="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66844" y="2571744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56" l="0" r="979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4232" y="2571744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61" l="1266" r="979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8744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26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53256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2024035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2861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2110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6622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2847 L -5.55556E-7 -0.3618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47 L 1.94444E-6 -0.3618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2847 L -8.33333E-7 -0.361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2847 L -0.00521 -0.3618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22" grpId="3"/>
      <p:bldP spid="23" grpId="0"/>
      <p:bldP spid="23" grpId="1"/>
      <p:bldP spid="23" grpId="2"/>
      <p:bldP spid="23" grpId="3"/>
      <p:bldP spid="24" grpId="0"/>
      <p:bldP spid="24" grpId="1"/>
      <p:bldP spid="24" grpId="2"/>
      <p:bldP spid="24" grpId="3"/>
      <p:bldP spid="25" grpId="0"/>
      <p:bldP spid="25" grpId="1"/>
      <p:bldP spid="2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9995" y="324313"/>
            <a:ext cx="8296507" cy="5215188"/>
            <a:chOff x="0" y="-76200"/>
            <a:chExt cx="4370177" cy="23597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39" rtl="0" eaLnBrk="1" fontAlgn="auto" latinLnBrk="0" hangingPunct="1">
                <a:lnSpc>
                  <a:spcPts val="13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9516344" y="5001578"/>
            <a:ext cx="1094404" cy="1046404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8015187" y="149967"/>
            <a:ext cx="1094404" cy="1046404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63854" y="1462957"/>
            <a:ext cx="989720" cy="234620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3596" y="5031442"/>
            <a:ext cx="989720" cy="234620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49994" y="5495192"/>
            <a:ext cx="1107152" cy="967084"/>
          </a:xfrm>
          <a:custGeom>
            <a:avLst/>
            <a:gdLst/>
            <a:ahLst/>
            <a:cxnLst/>
            <a:rect l="l" t="t" r="r" b="b"/>
            <a:pathLst>
              <a:path w="2905551" h="2872864">
                <a:moveTo>
                  <a:pt x="0" y="0"/>
                </a:moveTo>
                <a:lnTo>
                  <a:pt x="2905551" y="0"/>
                </a:lnTo>
                <a:lnTo>
                  <a:pt x="2905551" y="2872863"/>
                </a:lnTo>
                <a:lnTo>
                  <a:pt x="0" y="2872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36459AD5-6EB0-7C30-3ACF-0B89BB397967}"/>
              </a:ext>
            </a:extLst>
          </p:cNvPr>
          <p:cNvSpPr txBox="1"/>
          <p:nvPr/>
        </p:nvSpPr>
        <p:spPr>
          <a:xfrm>
            <a:off x="4609640" y="2761232"/>
            <a:ext cx="4688138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39" rtl="0" eaLnBrk="1" fontAlgn="auto" latinLnBrk="0" hangingPunct="1">
              <a:lnSpc>
                <a:spcPts val="22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E28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0C997AF-886D-B0AE-4F55-19E27E96CC34}"/>
              </a:ext>
            </a:extLst>
          </p:cNvPr>
          <p:cNvSpPr/>
          <p:nvPr/>
        </p:nvSpPr>
        <p:spPr>
          <a:xfrm>
            <a:off x="2180740" y="1309644"/>
            <a:ext cx="2312294" cy="2874311"/>
          </a:xfrm>
          <a:custGeom>
            <a:avLst/>
            <a:gdLst/>
            <a:ahLst/>
            <a:cxnLst/>
            <a:rect l="l" t="t" r="r" b="b"/>
            <a:pathLst>
              <a:path w="13561061" h="15815310">
                <a:moveTo>
                  <a:pt x="13561061" y="15815310"/>
                </a:moveTo>
                <a:lnTo>
                  <a:pt x="0" y="15815310"/>
                </a:lnTo>
                <a:lnTo>
                  <a:pt x="0" y="0"/>
                </a:lnTo>
                <a:lnTo>
                  <a:pt x="13561061" y="0"/>
                </a:lnTo>
                <a:lnTo>
                  <a:pt x="13561061" y="15815310"/>
                </a:lnTo>
                <a:close/>
              </a:path>
            </a:pathLst>
          </a:custGeom>
          <a:blipFill>
            <a:blip r:embed="rId7"/>
            <a:stretch>
              <a:fillRect t="-144" b="-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EB442C04-E934-424F-FC09-9C49EAE6A282}"/>
              </a:ext>
            </a:extLst>
          </p:cNvPr>
          <p:cNvSpPr/>
          <p:nvPr/>
        </p:nvSpPr>
        <p:spPr>
          <a:xfrm>
            <a:off x="2578332" y="1697578"/>
            <a:ext cx="1444869" cy="2227385"/>
          </a:xfrm>
          <a:custGeom>
            <a:avLst/>
            <a:gdLst/>
            <a:ahLst/>
            <a:cxnLst/>
            <a:rect l="l" t="t" r="r" b="b"/>
            <a:pathLst>
              <a:path w="1429339" h="1974907">
                <a:moveTo>
                  <a:pt x="0" y="0"/>
                </a:moveTo>
                <a:lnTo>
                  <a:pt x="1429339" y="0"/>
                </a:lnTo>
                <a:lnTo>
                  <a:pt x="1429339" y="1974907"/>
                </a:lnTo>
                <a:lnTo>
                  <a:pt x="0" y="1974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12973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147</Words>
  <Application>Microsoft Office PowerPoint</Application>
  <PresentationFormat>Widescreen</PresentationFormat>
  <Paragraphs>34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Orka Mr</dc:creator>
  <cp:lastModifiedBy>Administrator</cp:lastModifiedBy>
  <cp:revision>23</cp:revision>
  <dcterms:created xsi:type="dcterms:W3CDTF">2025-02-19T02:59:07Z</dcterms:created>
  <dcterms:modified xsi:type="dcterms:W3CDTF">2025-03-09T15:04:38Z</dcterms:modified>
</cp:coreProperties>
</file>