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3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61" r:id="rId11"/>
    <p:sldId id="264" r:id="rId12"/>
    <p:sldId id="265" r:id="rId13"/>
    <p:sldId id="266" r:id="rId14"/>
    <p:sldId id="268" r:id="rId15"/>
    <p:sldId id="269" r:id="rId16"/>
    <p:sldId id="270" r:id="rId17"/>
    <p:sldId id="274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14DDF-4202-7445-8DE1-CC15EF8F4684}" type="datetimeFigureOut">
              <a:rPr lang="en-VN" smtClean="0"/>
              <a:t>03/09/2025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A4A45-F2BA-1041-B3D0-668328232B6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7355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F57CB-CE0C-0955-3F1E-E1E872EC4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F1256F-6C6C-DD40-686B-26D1CA6F3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1674B-BA5A-CD12-66C5-D7A13C177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DF678-EFC6-5A48-9A0C-5A6BAA424B12}" type="datetime1">
              <a:rPr lang="en-US" smtClean="0"/>
              <a:t>09/03/2025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2745B-DDD4-EAB2-C394-F87C352CD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Đỗ Thị Nhung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84C33-C7A9-05E5-5E4F-A32798B04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1C93-C5F7-4B54-8873-AF77122532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228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4036D-6CD3-0673-F2DD-7A723737A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4B0E6-5B67-FF31-C319-1949B87B5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E5FC9-05EF-060A-350D-246451AD6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E28F-4898-6D4E-869C-3C489F36C118}" type="datetime1">
              <a:rPr lang="en-US" smtClean="0"/>
              <a:t>09/03/2025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3C76C-135D-056B-4ED0-EF86D99E2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Đỗ Thị Nhung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BC3CA-9F60-5762-CA0C-6D21E45B8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1C93-C5F7-4B54-8873-AF77122532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2126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964524-E04E-2786-615A-5FB39FCBFE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4A3C04-7B47-C448-0522-7707E6EFA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E9474-796F-55E5-51E4-9ECCEE751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E5D8-0D8D-3849-8F26-8FC19CD601B1}" type="datetime1">
              <a:rPr lang="en-US" smtClean="0"/>
              <a:t>09/03/2025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E7DD1-C9E1-6659-6612-8F90480D5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Đỗ Thị Nhung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68A55-562E-5BBE-7467-18DF6F58C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1C93-C5F7-4B54-8873-AF77122532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6154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C13D4-C954-68CD-3573-AB3225704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C7DF3-65E7-8D23-62F6-09E27D718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DDADB-06B0-8A98-6BE0-81DAFB700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536C-2F7D-6841-A493-F81F9443FF0C}" type="datetime1">
              <a:rPr lang="en-US" smtClean="0"/>
              <a:t>09/03/2025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B87EA-8637-56EB-0B46-2016F1425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Đỗ Thị Nhung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69F86-D2B5-7447-685C-4C21B44B3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1C93-C5F7-4B54-8873-AF77122532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922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C0D38-6E27-125C-B9F4-12E421D36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251BA8-965F-9F31-19C4-45765115C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833EA-CBB6-EAF9-E91A-94964B79C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5388-90AE-2C4C-BF19-F81F2545FF10}" type="datetime1">
              <a:rPr lang="en-US" smtClean="0"/>
              <a:t>09/03/2025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D9C16-9D3A-2E20-4713-0D8A41A37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Đỗ Thị Nhung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5A6E4-5925-36EE-3FAB-76F94E98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1C93-C5F7-4B54-8873-AF77122532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7747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2637D-D57E-0DFB-5D57-C0AE2F0B2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B3044-26BD-DC2D-718D-98ED0E247F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08C362-8AC0-613D-8A74-9EB0B9DB3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DC56EF-7612-0B11-57D2-550E1139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82AC-9E82-0F49-A17F-52AE79FD2784}" type="datetime1">
              <a:rPr lang="en-US" smtClean="0"/>
              <a:t>09/03/2025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78A27-AD72-948B-5E9A-90C02976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Đỗ Thị Nhung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7EA771-043F-2D27-E30F-398879B8F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1C93-C5F7-4B54-8873-AF77122532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8256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A4C80-BF82-FB39-A950-2BA251F6C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077DF-4635-FD1D-5FCC-E0EB54774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A2B334-8110-2562-9521-276C0C500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D0CCE-CD69-8A4D-36E6-71822132B0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A51200-04C4-048A-EF79-9AE9F4BD3E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AA0C8-91A9-7C42-EAAE-D28FF8CE6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D4D76-DA5F-8141-B4CD-05E2D2ED5BE0}" type="datetime1">
              <a:rPr lang="en-US" smtClean="0"/>
              <a:t>09/03/2025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337715-938D-C2C8-6455-8318BDC97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Đỗ Thị Nhung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D98FF1-3142-9CE8-FCA3-470EA2F01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1C93-C5F7-4B54-8873-AF77122532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0740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68567-5D17-1BC7-EA42-808FF8773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D73E23-F15A-C9E2-7151-23A5A45B6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B4D4-A3BD-4C4A-9C2A-897768471C7B}" type="datetime1">
              <a:rPr lang="en-US" smtClean="0"/>
              <a:t>09/03/2025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311984-A48B-CE89-7A33-1587916E7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Đỗ Thị Nhung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F0D978-E473-7129-6B38-126DC92A9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1C93-C5F7-4B54-8873-AF77122532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481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B4CA3E-29E3-9964-914A-D421BA96C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8115-72EE-3F48-9EA0-D3D7B13B91EF}" type="datetime1">
              <a:rPr lang="en-US" smtClean="0"/>
              <a:t>09/03/2025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A4B29-71AF-DFDD-3BAC-D51C9FA7B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Đỗ Thị Nhung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8C65A-382A-AE0B-FF51-290864019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1C93-C5F7-4B54-8873-AF77122532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1227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1B1E8-EEE7-A78D-D64C-FD2E49888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C985E-3712-5D52-6852-E49029B39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DC2AB-04AA-5F40-CB0A-2AAC56573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90C43-F61A-B168-654A-58E35BB89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ED70-0220-774C-B0E3-6503314BC726}" type="datetime1">
              <a:rPr lang="en-US" smtClean="0"/>
              <a:t>09/03/2025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0DBEC2-E7B2-7EF1-FE53-99351750B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Đỗ Thị Nhung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13C48-B474-C500-E8CD-128E9367A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1C93-C5F7-4B54-8873-AF77122532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7457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DB0B3-044E-FC03-60EE-1A9B51163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04ACBF-BF3E-262A-17EA-7242E605BE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97DED9-B58F-6F75-FC42-1DDDE43FE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3CDA9-5151-BA2D-9632-B83542D32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A6A5-A943-D54F-AB5D-742530FA3783}" type="datetime1">
              <a:rPr lang="en-US" smtClean="0"/>
              <a:t>09/03/2025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BC4D2-0215-5D4A-5365-4E9AFF96F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Đỗ Thị Nhung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1496B-28ED-7E1B-E2AB-68214FC67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1C93-C5F7-4B54-8873-AF77122532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42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4BDE6B-EAAD-04C0-AC78-5B63EF553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B7865-26A7-C382-84D2-41079146E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9F0BA-7892-AB11-42E9-B0F7BAE64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E62F-CB4C-1541-8AE3-B7E6EE66AD3C}" type="datetime1">
              <a:rPr lang="en-US" smtClean="0"/>
              <a:t>09/03/2025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F695E-15B3-9B7A-620E-3BD783639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Đỗ Thị Nhung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CE800-20B7-0344-D2CE-9E6FA7128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91C93-C5F7-4B54-8873-AF77122532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361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Layout" Target="../slideLayouts/slideLayout7.xml"/><Relationship Id="rId7" Type="http://schemas.openxmlformats.org/officeDocument/2006/relationships/slide" Target="slide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11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slide" Target="slide8.xml"/><Relationship Id="rId4" Type="http://schemas.openxmlformats.org/officeDocument/2006/relationships/slide" Target="slide9.xml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4.wav"/><Relationship Id="rId12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image" Target="../media/image6.png"/><Relationship Id="rId5" Type="http://schemas.openxmlformats.org/officeDocument/2006/relationships/audio" Target="../media/audio2.wav"/><Relationship Id="rId10" Type="http://schemas.openxmlformats.org/officeDocument/2006/relationships/image" Target="../media/image5.gif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4.wav"/><Relationship Id="rId12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image" Target="../media/image6.png"/><Relationship Id="rId5" Type="http://schemas.openxmlformats.org/officeDocument/2006/relationships/audio" Target="../media/audio2.wav"/><Relationship Id="rId10" Type="http://schemas.openxmlformats.org/officeDocument/2006/relationships/image" Target="../media/image5.gif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4.wav"/><Relationship Id="rId12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image" Target="../media/image6.png"/><Relationship Id="rId5" Type="http://schemas.openxmlformats.org/officeDocument/2006/relationships/audio" Target="../media/audio2.wav"/><Relationship Id="rId10" Type="http://schemas.openxmlformats.org/officeDocument/2006/relationships/image" Target="../media/image5.gif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4.wav"/><Relationship Id="rId12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image" Target="../media/image6.png"/><Relationship Id="rId5" Type="http://schemas.openxmlformats.org/officeDocument/2006/relationships/audio" Target="../media/audio2.wav"/><Relationship Id="rId10" Type="http://schemas.openxmlformats.org/officeDocument/2006/relationships/image" Target="../media/image5.gif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DFE500-AFB2-2037-B235-787D1A1B16EC}"/>
              </a:ext>
            </a:extLst>
          </p:cNvPr>
          <p:cNvSpPr txBox="1"/>
          <p:nvPr/>
        </p:nvSpPr>
        <p:spPr>
          <a:xfrm>
            <a:off x="2388508" y="2118596"/>
            <a:ext cx="64267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endParaRPr lang="vi-VN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95FD65-DC7E-7D30-3305-25082074B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latin typeface="Arial" panose="020B0604020202020204" pitchFamily="34" charset="0"/>
                <a:cs typeface="Arial" panose="020B0604020202020204" pitchFamily="34" charset="0"/>
              </a:rPr>
              <a:t>Đỗ Thị Nhung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D76A3-1A7A-DC13-46A4-FA8AFBD0B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1C93-C5F7-4B54-8873-AF771225323E}" type="slidenum">
              <a:rPr lang="vi-VN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r>
              <a:rPr lang="vi-VN">
                <a:latin typeface="Arial" panose="020B0604020202020204" pitchFamily="34" charset="0"/>
                <a:cs typeface="Arial" panose="020B0604020202020204" pitchFamily="34" charset="0"/>
              </a:rPr>
              <a:t>/17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3E26E3-4E4B-F682-8F23-2427D64FB235}"/>
              </a:ext>
            </a:extLst>
          </p:cNvPr>
          <p:cNvSpPr txBox="1"/>
          <p:nvPr/>
        </p:nvSpPr>
        <p:spPr>
          <a:xfrm>
            <a:off x="3345084" y="3565003"/>
            <a:ext cx="5254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Hà</a:t>
            </a:r>
          </a:p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5A4</a:t>
            </a:r>
            <a:endParaRPr lang="en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162461-3175-A8E6-3E68-512A1E008035}"/>
              </a:ext>
            </a:extLst>
          </p:cNvPr>
          <p:cNvSpPr txBox="1"/>
          <p:nvPr/>
        </p:nvSpPr>
        <p:spPr>
          <a:xfrm>
            <a:off x="2687084" y="1160397"/>
            <a:ext cx="6018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với Toán</a:t>
            </a:r>
          </a:p>
        </p:txBody>
      </p:sp>
    </p:spTree>
    <p:extLst>
      <p:ext uri="{BB962C8B-B14F-4D97-AF65-F5344CB8AC3E}">
        <p14:creationId xmlns:p14="http://schemas.microsoft.com/office/powerpoint/2010/main" val="224560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Ngôi Nhà Nhỏ Bằng Tay Hoạt Hình Vector | Công cụ đồ họa PSD Tải xuống miễn  phí - Pikbest">
            <a:extLst>
              <a:ext uri="{FF2B5EF4-FFF2-40B4-BE49-F238E27FC236}">
                <a16:creationId xmlns:a16="http://schemas.microsoft.com/office/drawing/2014/main" id="{2405636F-2689-236C-27A6-65B053757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2667" r="98667">
                        <a14:foregroundMark x1="16000" y1="49778" x2="16000" y2="49778"/>
                        <a14:foregroundMark x1="7111" y1="55556" x2="21333" y2="43556"/>
                        <a14:foregroundMark x1="4000" y1="69333" x2="4444" y2="71111"/>
                        <a14:foregroundMark x1="3111" y1="54222" x2="2667" y2="49778"/>
                        <a14:foregroundMark x1="89778" y1="52889" x2="89778" y2="52889"/>
                        <a14:foregroundMark x1="96000" y1="56000" x2="96000" y2="56000"/>
                        <a14:foregroundMark x1="98222" y1="72444" x2="98222" y2="72444"/>
                        <a14:foregroundMark x1="98667" y1="52444" x2="98667" y2="52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434" y="-970685"/>
            <a:ext cx="7526192" cy="714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Easter Bunny Thỏ dễ Thương Clip nghệ thuật - thỏ png tải về - Miễn phí  trong suốt Tai png Tải về.">
            <a:extLst>
              <a:ext uri="{FF2B5EF4-FFF2-40B4-BE49-F238E27FC236}">
                <a16:creationId xmlns:a16="http://schemas.microsoft.com/office/drawing/2014/main" id="{E6CDC839-8728-D5A1-4E75-8129B0947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79" b="96552" l="0" r="92529">
                        <a14:foregroundMark x1="20690" y1="8966" x2="17816" y2="24828"/>
                        <a14:foregroundMark x1="20690" y1="10345" x2="0" y2="3448"/>
                        <a14:foregroundMark x1="72414" y1="25172" x2="93103" y2="35172"/>
                        <a14:foregroundMark x1="23563" y1="72414" x2="51724" y2="92759"/>
                        <a14:foregroundMark x1="9770" y1="1724" x2="9770" y2="1724"/>
                        <a14:foregroundMark x1="13793" y1="93793" x2="45977" y2="96552"/>
                        <a14:foregroundMark x1="45977" y1="96552" x2="52299" y2="94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1374" y="3704061"/>
            <a:ext cx="876316" cy="128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Easter Bunny Thỏ dễ Thương Clip nghệ thuật - thỏ png tải về - Miễn phí  trong suốt Tai png Tải về.">
            <a:extLst>
              <a:ext uri="{FF2B5EF4-FFF2-40B4-BE49-F238E27FC236}">
                <a16:creationId xmlns:a16="http://schemas.microsoft.com/office/drawing/2014/main" id="{E01EAE1B-4442-BEC3-B07A-29EFFFF49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79" b="96552" l="0" r="92529">
                        <a14:foregroundMark x1="20690" y1="8966" x2="17816" y2="24828"/>
                        <a14:foregroundMark x1="20690" y1="10345" x2="0" y2="3448"/>
                        <a14:foregroundMark x1="72414" y1="25172" x2="93103" y2="35172"/>
                        <a14:foregroundMark x1="23563" y1="72414" x2="51724" y2="92759"/>
                        <a14:foregroundMark x1="9770" y1="1724" x2="9770" y2="1724"/>
                        <a14:foregroundMark x1="13793" y1="93793" x2="45977" y2="96552"/>
                        <a14:foregroundMark x1="45977" y1="96552" x2="52299" y2="94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706" y="4152048"/>
            <a:ext cx="772780" cy="128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aster Bunny Thỏ dễ Thương Clip nghệ thuật - thỏ png tải về - Miễn phí  trong suốt Tai png Tải về.">
            <a:extLst>
              <a:ext uri="{FF2B5EF4-FFF2-40B4-BE49-F238E27FC236}">
                <a16:creationId xmlns:a16="http://schemas.microsoft.com/office/drawing/2014/main" id="{4575E289-D3A1-4514-F325-810B7E6E7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79" b="96552" l="0" r="92529">
                        <a14:foregroundMark x1="20690" y1="8966" x2="17816" y2="24828"/>
                        <a14:foregroundMark x1="20690" y1="10345" x2="0" y2="3448"/>
                        <a14:foregroundMark x1="72414" y1="25172" x2="93103" y2="35172"/>
                        <a14:foregroundMark x1="23563" y1="72414" x2="51724" y2="92759"/>
                        <a14:foregroundMark x1="9770" y1="1724" x2="9770" y2="1724"/>
                        <a14:foregroundMark x1="13793" y1="93793" x2="45977" y2="96552"/>
                        <a14:foregroundMark x1="45977" y1="96552" x2="52299" y2="94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3118" y="1730152"/>
            <a:ext cx="1399042" cy="219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aster Bunny Thỏ dễ Thương Clip nghệ thuật - thỏ png tải về - Miễn phí  trong suốt Tai png Tải về.">
            <a:extLst>
              <a:ext uri="{FF2B5EF4-FFF2-40B4-BE49-F238E27FC236}">
                <a16:creationId xmlns:a16="http://schemas.microsoft.com/office/drawing/2014/main" id="{5521E8E8-9AFB-7E12-570E-DFA016839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79" b="96552" l="0" r="92529">
                        <a14:foregroundMark x1="20690" y1="8966" x2="17816" y2="24828"/>
                        <a14:foregroundMark x1="20690" y1="10345" x2="0" y2="3448"/>
                        <a14:foregroundMark x1="72414" y1="25172" x2="93103" y2="35172"/>
                        <a14:foregroundMark x1="23563" y1="72414" x2="51724" y2="92759"/>
                        <a14:foregroundMark x1="9770" y1="1724" x2="9770" y2="1724"/>
                        <a14:foregroundMark x1="13793" y1="93793" x2="45977" y2="96552"/>
                        <a14:foregroundMark x1="45977" y1="96552" x2="52299" y2="94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1627" y="1843420"/>
            <a:ext cx="1288910" cy="21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aster Bunny Thỏ dễ Thương Clip nghệ thuật - thỏ png tải về - Miễn phí  trong suốt Tai png Tải về.">
            <a:extLst>
              <a:ext uri="{FF2B5EF4-FFF2-40B4-BE49-F238E27FC236}">
                <a16:creationId xmlns:a16="http://schemas.microsoft.com/office/drawing/2014/main" id="{37810395-AC3F-C853-0218-6A199F87A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79" b="96552" l="0" r="92529">
                        <a14:foregroundMark x1="20690" y1="8966" x2="17816" y2="24828"/>
                        <a14:foregroundMark x1="20690" y1="10345" x2="0" y2="3448"/>
                        <a14:foregroundMark x1="72414" y1="25172" x2="93103" y2="35172"/>
                        <a14:foregroundMark x1="23563" y1="72414" x2="51724" y2="92759"/>
                        <a14:foregroundMark x1="9770" y1="1724" x2="9770" y2="1724"/>
                        <a14:foregroundMark x1="13793" y1="93793" x2="45977" y2="96552"/>
                        <a14:foregroundMark x1="45977" y1="96552" x2="52299" y2="94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464" y="2898013"/>
            <a:ext cx="704982" cy="117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aster Bunny Thỏ dễ Thương Clip nghệ thuật - thỏ png tải về - Miễn phí  trong suốt Tai png Tải về.">
            <a:extLst>
              <a:ext uri="{FF2B5EF4-FFF2-40B4-BE49-F238E27FC236}">
                <a16:creationId xmlns:a16="http://schemas.microsoft.com/office/drawing/2014/main" id="{C5004E9D-2E3A-5637-F1F2-42D80576B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79" b="96552" l="0" r="92529">
                        <a14:foregroundMark x1="20690" y1="8966" x2="17816" y2="24828"/>
                        <a14:foregroundMark x1="20690" y1="10345" x2="0" y2="3448"/>
                        <a14:foregroundMark x1="72414" y1="25172" x2="93103" y2="35172"/>
                        <a14:foregroundMark x1="23563" y1="72414" x2="51724" y2="92759"/>
                        <a14:foregroundMark x1="9770" y1="1724" x2="9770" y2="1724"/>
                        <a14:foregroundMark x1="13793" y1="93793" x2="45977" y2="96552"/>
                        <a14:foregroundMark x1="45977" y1="96552" x2="52299" y2="94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380" y="3926157"/>
            <a:ext cx="772780" cy="128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Easter Bunny Thỏ dễ Thương Clip nghệ thuật - thỏ png tải về - Miễn phí  trong suốt Tai png Tải về.">
            <a:extLst>
              <a:ext uri="{FF2B5EF4-FFF2-40B4-BE49-F238E27FC236}">
                <a16:creationId xmlns:a16="http://schemas.microsoft.com/office/drawing/2014/main" id="{1AB35268-AA7C-E2E3-3CB2-044733F9E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79" b="96552" l="0" r="92529">
                        <a14:foregroundMark x1="20690" y1="8966" x2="17816" y2="24828"/>
                        <a14:foregroundMark x1="20690" y1="10345" x2="0" y2="3448"/>
                        <a14:foregroundMark x1="72414" y1="25172" x2="93103" y2="35172"/>
                        <a14:foregroundMark x1="23563" y1="72414" x2="51724" y2="92759"/>
                        <a14:foregroundMark x1="9770" y1="1724" x2="9770" y2="1724"/>
                        <a14:foregroundMark x1="13793" y1="93793" x2="45977" y2="96552"/>
                        <a14:foregroundMark x1="45977" y1="96552" x2="52299" y2="94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043" y="4075774"/>
            <a:ext cx="772780" cy="128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Easter Bunny Thỏ dễ Thương Clip nghệ thuật - thỏ png tải về - Miễn phí  trong suốt Tai png Tải về.">
            <a:extLst>
              <a:ext uri="{FF2B5EF4-FFF2-40B4-BE49-F238E27FC236}">
                <a16:creationId xmlns:a16="http://schemas.microsoft.com/office/drawing/2014/main" id="{1D4E6C02-0E56-6E65-DCCF-18120B402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79" b="96552" l="0" r="92529">
                        <a14:foregroundMark x1="20690" y1="8966" x2="17816" y2="24828"/>
                        <a14:foregroundMark x1="20690" y1="10345" x2="0" y2="3448"/>
                        <a14:foregroundMark x1="72414" y1="25172" x2="93103" y2="35172"/>
                        <a14:foregroundMark x1="23563" y1="72414" x2="51724" y2="92759"/>
                        <a14:foregroundMark x1="9770" y1="1724" x2="9770" y2="1724"/>
                        <a14:foregroundMark x1="13793" y1="93793" x2="45977" y2="96552"/>
                        <a14:foregroundMark x1="45977" y1="96552" x2="52299" y2="94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1846" y="3060078"/>
            <a:ext cx="876316" cy="128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807372-6BB8-9087-C066-BD23D529B222}"/>
              </a:ext>
            </a:extLst>
          </p:cNvPr>
          <p:cNvSpPr txBox="1"/>
          <p:nvPr/>
        </p:nvSpPr>
        <p:spPr>
          <a:xfrm>
            <a:off x="3479532" y="5579680"/>
            <a:ext cx="5541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endParaRPr lang="vi-VN" sz="4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E66701-8150-1568-37BC-83067185B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Đỗ Thị Nhung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121128-F157-79CF-5977-94AD1EF3D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1C93-C5F7-4B54-8873-AF771225323E}" type="slidenum">
              <a:rPr lang="vi-VN" smtClean="0"/>
              <a:t>10</a:t>
            </a:fld>
            <a:r>
              <a:rPr lang="vi-VN"/>
              <a:t>/17</a:t>
            </a:r>
            <a:endParaRPr lang="vi-VN" dirty="0"/>
          </a:p>
        </p:txBody>
      </p:sp>
      <p:pic>
        <p:nvPicPr>
          <p:cNvPr id="12" name="Picture 4" descr="Easter Bunny Thỏ dễ Thương Clip nghệ thuật - thỏ png tải về - Miễn phí  trong suốt Tai png Tải về.">
            <a:extLst>
              <a:ext uri="{FF2B5EF4-FFF2-40B4-BE49-F238E27FC236}">
                <a16:creationId xmlns:a16="http://schemas.microsoft.com/office/drawing/2014/main" id="{1687FEFB-50BE-C10A-E5B9-49FC5B9D0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79" b="96552" l="0" r="92529">
                        <a14:foregroundMark x1="20690" y1="8966" x2="17816" y2="24828"/>
                        <a14:foregroundMark x1="20690" y1="10345" x2="0" y2="3448"/>
                        <a14:foregroundMark x1="72414" y1="25172" x2="93103" y2="35172"/>
                        <a14:foregroundMark x1="23563" y1="72414" x2="51724" y2="92759"/>
                        <a14:foregroundMark x1="9770" y1="1724" x2="9770" y2="1724"/>
                        <a14:foregroundMark x1="13793" y1="93793" x2="45977" y2="96552"/>
                        <a14:foregroundMark x1="45977" y1="96552" x2="52299" y2="94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1621" y="3464160"/>
            <a:ext cx="899130" cy="149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161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0.55833 0.04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17" y="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aster Bunny Thỏ dễ Thương Clip nghệ thuật - thỏ png tải về - Miễn phí  trong suốt Tai png Tải về.">
            <a:extLst>
              <a:ext uri="{FF2B5EF4-FFF2-40B4-BE49-F238E27FC236}">
                <a16:creationId xmlns:a16="http://schemas.microsoft.com/office/drawing/2014/main" id="{B4E7F1A2-871B-B62C-178F-DD354692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79" b="96552" l="0" r="92529">
                        <a14:foregroundMark x1="20690" y1="8966" x2="17816" y2="24828"/>
                        <a14:foregroundMark x1="20690" y1="10345" x2="0" y2="3448"/>
                        <a14:foregroundMark x1="72414" y1="25172" x2="93103" y2="35172"/>
                        <a14:foregroundMark x1="23563" y1="72414" x2="51724" y2="92759"/>
                        <a14:foregroundMark x1="9770" y1="1724" x2="9770" y2="1724"/>
                        <a14:foregroundMark x1="13793" y1="93793" x2="45977" y2="96552"/>
                        <a14:foregroundMark x1="45977" y1="96552" x2="52299" y2="94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593" y="758166"/>
            <a:ext cx="2251212" cy="33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ình ảnh Cà Rốt Dễ Thương PNG , Cà Rốt Nhạt, Clip Nghệ Thuật Cà Rốt, Món ăn  PNG miễn phí tải tập tin PSDComment và Vector">
            <a:extLst>
              <a:ext uri="{FF2B5EF4-FFF2-40B4-BE49-F238E27FC236}">
                <a16:creationId xmlns:a16="http://schemas.microsoft.com/office/drawing/2014/main" id="{057905A6-B6B9-103E-E107-D0B8BB768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0667" l="9778" r="89778">
                        <a14:foregroundMark x1="39556" y1="6667" x2="39556" y2="6667"/>
                        <a14:foregroundMark x1="52444" y1="4444" x2="52444" y2="4444"/>
                        <a14:foregroundMark x1="51111" y1="90667" x2="51111" y2="9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358" y="4031284"/>
            <a:ext cx="1946933" cy="194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ình ảnh Cà Rốt Dễ Thương PNG , Cà Rốt Nhạt, Clip Nghệ Thuật Cà Rốt, Món ăn  PNG miễn phí tải tập tin PSDComment và Vector">
            <a:extLst>
              <a:ext uri="{FF2B5EF4-FFF2-40B4-BE49-F238E27FC236}">
                <a16:creationId xmlns:a16="http://schemas.microsoft.com/office/drawing/2014/main" id="{48B73287-7E12-BC74-4852-ACA9CBCF8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0667" l="9778" r="89778">
                        <a14:foregroundMark x1="39556" y1="6667" x2="39556" y2="6667"/>
                        <a14:foregroundMark x1="52444" y1="4444" x2="52444" y2="4444"/>
                        <a14:foregroundMark x1="51111" y1="90667" x2="51111" y2="9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54" y="3902574"/>
            <a:ext cx="1946933" cy="194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ình ảnh Cà Rốt Dễ Thương PNG , Cà Rốt Nhạt, Clip Nghệ Thuật Cà Rốt, Món ăn  PNG miễn phí tải tập tin PSDComment và Vector">
            <a:extLst>
              <a:ext uri="{FF2B5EF4-FFF2-40B4-BE49-F238E27FC236}">
                <a16:creationId xmlns:a16="http://schemas.microsoft.com/office/drawing/2014/main" id="{2A6EA898-57C4-99DB-ED67-CE3076DC1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0667" l="9778" r="89778">
                        <a14:foregroundMark x1="39556" y1="6667" x2="39556" y2="6667"/>
                        <a14:foregroundMark x1="52444" y1="4444" x2="52444" y2="4444"/>
                        <a14:foregroundMark x1="51111" y1="90667" x2="51111" y2="9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293" y="3959728"/>
            <a:ext cx="1946933" cy="194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ình ảnh Cà Rốt Dễ Thương PNG , Cà Rốt Nhạt, Clip Nghệ Thuật Cà Rốt, Món ăn  PNG miễn phí tải tập tin PSDComment và Vector">
            <a:extLst>
              <a:ext uri="{FF2B5EF4-FFF2-40B4-BE49-F238E27FC236}">
                <a16:creationId xmlns:a16="http://schemas.microsoft.com/office/drawing/2014/main" id="{A2F5C5C8-B9E2-7E18-14D9-BD52A5642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0667" l="9778" r="89778">
                        <a14:foregroundMark x1="39556" y1="6667" x2="39556" y2="6667"/>
                        <a14:foregroundMark x1="52444" y1="4444" x2="52444" y2="4444"/>
                        <a14:foregroundMark x1="51111" y1="90667" x2="51111" y2="9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940" y="3987024"/>
            <a:ext cx="1946933" cy="194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ình ảnh Cà Rốt Dễ Thương PNG , Cà Rốt Nhạt, Clip Nghệ Thuật Cà Rốt, Món ăn  PNG miễn phí tải tập tin PSDComment và Vector">
            <a:extLst>
              <a:ext uri="{FF2B5EF4-FFF2-40B4-BE49-F238E27FC236}">
                <a16:creationId xmlns:a16="http://schemas.microsoft.com/office/drawing/2014/main" id="{46E77443-A830-9202-E719-C67A653AF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0667" l="9778" r="89778">
                        <a14:foregroundMark x1="39556" y1="6667" x2="39556" y2="6667"/>
                        <a14:foregroundMark x1="52444" y1="4444" x2="52444" y2="4444"/>
                        <a14:foregroundMark x1="51111" y1="90667" x2="51111" y2="9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373" y="3852570"/>
            <a:ext cx="1946933" cy="194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ình ảnh Cà Rốt Dễ Thương PNG , Cà Rốt Nhạt, Clip Nghệ Thuật Cà Rốt, Món ăn  PNG miễn phí tải tập tin PSDComment và Vector">
            <a:extLst>
              <a:ext uri="{FF2B5EF4-FFF2-40B4-BE49-F238E27FC236}">
                <a16:creationId xmlns:a16="http://schemas.microsoft.com/office/drawing/2014/main" id="{E8CEC323-81DA-9A52-61E9-790885830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0667" l="9778" r="89778">
                        <a14:foregroundMark x1="39556" y1="6667" x2="39556" y2="6667"/>
                        <a14:foregroundMark x1="52444" y1="4444" x2="52444" y2="4444"/>
                        <a14:foregroundMark x1="51111" y1="90667" x2="51111" y2="9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726" y="4066886"/>
            <a:ext cx="1946933" cy="194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ình ảnh Cà Rốt Dễ Thương PNG , Cà Rốt Nhạt, Clip Nghệ Thuật Cà Rốt, Món ăn  PNG miễn phí tải tập tin PSDComment và Vector">
            <a:extLst>
              <a:ext uri="{FF2B5EF4-FFF2-40B4-BE49-F238E27FC236}">
                <a16:creationId xmlns:a16="http://schemas.microsoft.com/office/drawing/2014/main" id="{F46D96C0-FBB7-C9C4-E1BE-499F5D32E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0667" l="9778" r="89778">
                        <a14:foregroundMark x1="39556" y1="6667" x2="39556" y2="6667"/>
                        <a14:foregroundMark x1="52444" y1="4444" x2="52444" y2="4444"/>
                        <a14:foregroundMark x1="51111" y1="90667" x2="51111" y2="9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337" y="3852569"/>
            <a:ext cx="1946933" cy="194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ình ảnh Cà Rốt Dễ Thương PNG , Cà Rốt Nhạt, Clip Nghệ Thuật Cà Rốt, Món ăn  PNG miễn phí tải tập tin PSDComment và Vector">
            <a:extLst>
              <a:ext uri="{FF2B5EF4-FFF2-40B4-BE49-F238E27FC236}">
                <a16:creationId xmlns:a16="http://schemas.microsoft.com/office/drawing/2014/main" id="{13F7DD65-F4B7-520C-3FF9-C5FA373D1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0667" l="9778" r="89778">
                        <a14:foregroundMark x1="39556" y1="6667" x2="39556" y2="6667"/>
                        <a14:foregroundMark x1="52444" y1="4444" x2="52444" y2="4444"/>
                        <a14:foregroundMark x1="51111" y1="90667" x2="51111" y2="9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833" y="3766907"/>
            <a:ext cx="1946933" cy="194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ình ảnh Cà Rốt Dễ Thương PNG , Cà Rốt Nhạt, Clip Nghệ Thuật Cà Rốt, Món ăn  PNG miễn phí tải tập tin PSDComment và Vector">
            <a:extLst>
              <a:ext uri="{FF2B5EF4-FFF2-40B4-BE49-F238E27FC236}">
                <a16:creationId xmlns:a16="http://schemas.microsoft.com/office/drawing/2014/main" id="{A07B2099-DA60-1515-BD37-CC25528CE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0667" l="9778" r="89778">
                        <a14:foregroundMark x1="39556" y1="6667" x2="39556" y2="6667"/>
                        <a14:foregroundMark x1="52444" y1="4444" x2="52444" y2="4444"/>
                        <a14:foregroundMark x1="51111" y1="90667" x2="51111" y2="9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507" y="4016882"/>
            <a:ext cx="1946933" cy="194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ình ảnh Vườn Rau PNG, Vector, PSD, và biểu tượng để tải về miễn phí |  pngtree">
            <a:extLst>
              <a:ext uri="{FF2B5EF4-FFF2-40B4-BE49-F238E27FC236}">
                <a16:creationId xmlns:a16="http://schemas.microsoft.com/office/drawing/2014/main" id="{4CE0786A-DFE9-6969-5686-E085C5E5F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578" y="2522267"/>
            <a:ext cx="9860933" cy="482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2974EF-EE8A-062D-3651-2B5C373B6F18}"/>
              </a:ext>
            </a:extLst>
          </p:cNvPr>
          <p:cNvSpPr txBox="1"/>
          <p:nvPr/>
        </p:nvSpPr>
        <p:spPr>
          <a:xfrm>
            <a:off x="4384577" y="2907708"/>
            <a:ext cx="51812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nhổ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rốt</a:t>
            </a:r>
            <a:endParaRPr lang="vi-VN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5A5B50A-BD2D-5F7A-7566-91A244E7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Đỗ Thị Nhung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7E06A9D-6BEB-E054-DE4B-8C7144506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1C93-C5F7-4B54-8873-AF771225323E}" type="slidenum">
              <a:rPr lang="vi-VN" smtClean="0"/>
              <a:t>11</a:t>
            </a:fld>
            <a:r>
              <a:rPr lang="vi-VN"/>
              <a:t>/17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308468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-0.02604 -0.532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" y="-2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-0.0293 -0.537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1" y="-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-0.02018 -0.51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" y="-2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-0.02408 -0.547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1" y="-2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-0.02865 -0.522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-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03256 -0.5138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02852 -0.546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-2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-0.02005 -0.52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-0.01901 -0.5231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-2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6182C0-17A3-367A-AE7D-98944A8C746E}"/>
              </a:ext>
            </a:extLst>
          </p:cNvPr>
          <p:cNvSpPr txBox="1"/>
          <p:nvPr/>
        </p:nvSpPr>
        <p:spPr>
          <a:xfrm>
            <a:off x="2311108" y="305068"/>
            <a:ext cx="2784737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/>
              <a:t>9</a:t>
            </a:r>
            <a:endParaRPr lang="vi-VN" sz="400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5F4CD5C-B959-204F-2179-9801BE7D179E}"/>
              </a:ext>
            </a:extLst>
          </p:cNvPr>
          <p:cNvSpPr/>
          <p:nvPr/>
        </p:nvSpPr>
        <p:spPr>
          <a:xfrm>
            <a:off x="6854103" y="2142890"/>
            <a:ext cx="342425" cy="3693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77B6E3B-F466-F96B-3514-CC37DDD78AF0}"/>
              </a:ext>
            </a:extLst>
          </p:cNvPr>
          <p:cNvSpPr/>
          <p:nvPr/>
        </p:nvSpPr>
        <p:spPr>
          <a:xfrm>
            <a:off x="6854103" y="3078875"/>
            <a:ext cx="342425" cy="3693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5353F67-8193-2686-93EA-24DCB723F468}"/>
              </a:ext>
            </a:extLst>
          </p:cNvPr>
          <p:cNvSpPr/>
          <p:nvPr/>
        </p:nvSpPr>
        <p:spPr>
          <a:xfrm>
            <a:off x="6879397" y="4014860"/>
            <a:ext cx="342425" cy="3693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EADE9E7-3721-30AD-688E-06A1ABED2B94}"/>
              </a:ext>
            </a:extLst>
          </p:cNvPr>
          <p:cNvSpPr/>
          <p:nvPr/>
        </p:nvSpPr>
        <p:spPr>
          <a:xfrm>
            <a:off x="7889987" y="2142890"/>
            <a:ext cx="342425" cy="3693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8192A75-D4BE-6AC0-A199-E79EF571DFA9}"/>
              </a:ext>
            </a:extLst>
          </p:cNvPr>
          <p:cNvSpPr/>
          <p:nvPr/>
        </p:nvSpPr>
        <p:spPr>
          <a:xfrm>
            <a:off x="7889987" y="3078875"/>
            <a:ext cx="342425" cy="3693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3A9AB45-91B0-A366-009D-1D106ACD22E8}"/>
              </a:ext>
            </a:extLst>
          </p:cNvPr>
          <p:cNvSpPr/>
          <p:nvPr/>
        </p:nvSpPr>
        <p:spPr>
          <a:xfrm>
            <a:off x="7915281" y="4014860"/>
            <a:ext cx="342425" cy="3693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32CE1F-7EDB-55A7-4493-4746BD56E9A5}"/>
              </a:ext>
            </a:extLst>
          </p:cNvPr>
          <p:cNvSpPr/>
          <p:nvPr/>
        </p:nvSpPr>
        <p:spPr>
          <a:xfrm>
            <a:off x="8925871" y="2164252"/>
            <a:ext cx="342425" cy="3693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F4C7415-FFBB-A0BF-698B-F227DF63A323}"/>
              </a:ext>
            </a:extLst>
          </p:cNvPr>
          <p:cNvSpPr/>
          <p:nvPr/>
        </p:nvSpPr>
        <p:spPr>
          <a:xfrm>
            <a:off x="8917379" y="3078875"/>
            <a:ext cx="342425" cy="3693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963039B-FD9F-58F0-04AD-801499E9E2D5}"/>
              </a:ext>
            </a:extLst>
          </p:cNvPr>
          <p:cNvSpPr/>
          <p:nvPr/>
        </p:nvSpPr>
        <p:spPr>
          <a:xfrm>
            <a:off x="8951165" y="4014860"/>
            <a:ext cx="342425" cy="3693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408B92D-776F-F5E4-199E-AD6A37794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Đỗ Thị Nhung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0D22AD2-EEAB-3E15-843F-AE4B025F7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1C93-C5F7-4B54-8873-AF771225323E}" type="slidenum">
              <a:rPr lang="vi-VN" smtClean="0"/>
              <a:t>12</a:t>
            </a:fld>
            <a:r>
              <a:rPr lang="vi-VN"/>
              <a:t>/17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8514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ách viết số 9 - Learn how to write number 9 (NINE) - Hướng dẫn cách viết số 9">
            <a:hlinkClick r:id="" action="ppaction://media"/>
            <a:extLst>
              <a:ext uri="{FF2B5EF4-FFF2-40B4-BE49-F238E27FC236}">
                <a16:creationId xmlns:a16="http://schemas.microsoft.com/office/drawing/2014/main" id="{02C1B2E1-F790-E97B-18E7-3CAEE609A9B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4204" y="0"/>
            <a:ext cx="10883592" cy="612202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F822D3-D54D-EF6D-01AC-F0D49273E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Đỗ Thị Nhung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32946-24CE-EBCE-C434-FE336654E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1C93-C5F7-4B54-8873-AF771225323E}" type="slidenum">
              <a:rPr lang="vi-VN" smtClean="0"/>
              <a:t>13</a:t>
            </a:fld>
            <a:r>
              <a:rPr lang="vi-VN"/>
              <a:t>/17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765803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F6E50D-02A8-30DD-7D50-5A77A37D8733}"/>
              </a:ext>
            </a:extLst>
          </p:cNvPr>
          <p:cNvSpPr txBox="1"/>
          <p:nvPr/>
        </p:nvSpPr>
        <p:spPr>
          <a:xfrm>
            <a:off x="1598544" y="2537089"/>
            <a:ext cx="86677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endParaRPr lang="vi-VN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A6016B-B77A-A227-AC1F-FA4D9497A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Đỗ Thị Nhung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AD244-9680-8F6C-A7B2-ADB703D2F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1C93-C5F7-4B54-8873-AF771225323E}" type="slidenum">
              <a:rPr lang="vi-VN" smtClean="0"/>
              <a:t>14</a:t>
            </a:fld>
            <a:r>
              <a:rPr lang="vi-VN"/>
              <a:t>/17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508278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DD634B-FDF3-3784-0047-9B3943A16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162" y="0"/>
            <a:ext cx="798380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AF9BE8-A386-9C1C-BB3E-3AC5B2176B7A}"/>
              </a:ext>
            </a:extLst>
          </p:cNvPr>
          <p:cNvSpPr txBox="1"/>
          <p:nvPr/>
        </p:nvSpPr>
        <p:spPr>
          <a:xfrm>
            <a:off x="5263375" y="2297152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4</a:t>
            </a:r>
            <a:endParaRPr lang="vi-VN" sz="3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95D965-BE65-A348-7D49-E0F3604A677D}"/>
              </a:ext>
            </a:extLst>
          </p:cNvPr>
          <p:cNvSpPr txBox="1"/>
          <p:nvPr/>
        </p:nvSpPr>
        <p:spPr>
          <a:xfrm>
            <a:off x="8990367" y="2286001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8</a:t>
            </a:r>
            <a:endParaRPr lang="vi-VN" sz="3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42022F-2D29-62E8-FBB7-4393D99006AB}"/>
              </a:ext>
            </a:extLst>
          </p:cNvPr>
          <p:cNvSpPr txBox="1"/>
          <p:nvPr/>
        </p:nvSpPr>
        <p:spPr>
          <a:xfrm>
            <a:off x="5274526" y="4248618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6</a:t>
            </a:r>
            <a:endParaRPr lang="vi-VN" sz="3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0BD9A-F976-BDC1-5A5F-F2A0BDC69FD3}"/>
              </a:ext>
            </a:extLst>
          </p:cNvPr>
          <p:cNvSpPr txBox="1"/>
          <p:nvPr/>
        </p:nvSpPr>
        <p:spPr>
          <a:xfrm>
            <a:off x="9038545" y="4151815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9</a:t>
            </a:r>
            <a:endParaRPr lang="vi-VN" sz="3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B7BE4D-3DC5-55D3-708D-36D0D5A88CC7}"/>
              </a:ext>
            </a:extLst>
          </p:cNvPr>
          <p:cNvSpPr txBox="1"/>
          <p:nvPr/>
        </p:nvSpPr>
        <p:spPr>
          <a:xfrm>
            <a:off x="5275616" y="6177782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7</a:t>
            </a:r>
            <a:endParaRPr lang="vi-VN" sz="3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9FC7E5-DEC3-9FCC-AE47-92049D5FFBA8}"/>
              </a:ext>
            </a:extLst>
          </p:cNvPr>
          <p:cNvSpPr txBox="1"/>
          <p:nvPr/>
        </p:nvSpPr>
        <p:spPr>
          <a:xfrm>
            <a:off x="9065939" y="6099713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3</a:t>
            </a:r>
            <a:endParaRPr lang="vi-VN" sz="30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BF1712-EF25-012C-0616-B42B17F9F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Đỗ Thị Nhung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D996F85-9976-79B3-7AB4-BC032CAB9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1C93-C5F7-4B54-8873-AF771225323E}" type="slidenum">
              <a:rPr lang="vi-VN" smtClean="0"/>
              <a:t>15</a:t>
            </a:fld>
            <a:r>
              <a:rPr lang="vi-VN"/>
              <a:t>/17</a:t>
            </a:r>
            <a:endParaRPr lang="vi-VN" dirty="0"/>
          </a:p>
        </p:txBody>
      </p:sp>
      <p:pic>
        <p:nvPicPr>
          <p:cNvPr id="11" name="Ngách 385-1 Hoàng Quốc Việ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6142" y="13043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94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08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6FACF4-31CC-EE38-9E44-FDACE35B3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472" y="0"/>
            <a:ext cx="8255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811D20-3922-1AC3-60C2-0A13E18A9EC1}"/>
              </a:ext>
            </a:extLst>
          </p:cNvPr>
          <p:cNvSpPr txBox="1"/>
          <p:nvPr/>
        </p:nvSpPr>
        <p:spPr>
          <a:xfrm>
            <a:off x="3122341" y="5464097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8</a:t>
            </a:r>
            <a:endParaRPr lang="vi-VN" sz="3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23919-B5C6-584F-D3FE-54D0ECD80897}"/>
              </a:ext>
            </a:extLst>
          </p:cNvPr>
          <p:cNvSpPr txBox="1"/>
          <p:nvPr/>
        </p:nvSpPr>
        <p:spPr>
          <a:xfrm>
            <a:off x="5062654" y="5497550"/>
            <a:ext cx="380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1</a:t>
            </a:r>
            <a:endParaRPr lang="vi-VN" sz="3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BC0D08-CEE3-6939-2979-400D55F922D0}"/>
              </a:ext>
            </a:extLst>
          </p:cNvPr>
          <p:cNvSpPr txBox="1"/>
          <p:nvPr/>
        </p:nvSpPr>
        <p:spPr>
          <a:xfrm>
            <a:off x="6891455" y="5475248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7</a:t>
            </a:r>
            <a:endParaRPr lang="vi-VN" sz="3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DFB5F2-846B-F357-CEB0-A47504F02F1B}"/>
              </a:ext>
            </a:extLst>
          </p:cNvPr>
          <p:cNvSpPr txBox="1"/>
          <p:nvPr/>
        </p:nvSpPr>
        <p:spPr>
          <a:xfrm>
            <a:off x="3122341" y="6133172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9</a:t>
            </a:r>
            <a:endParaRPr lang="vi-VN" sz="3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D28713-89B6-0189-F089-2ED6383C72E2}"/>
              </a:ext>
            </a:extLst>
          </p:cNvPr>
          <p:cNvSpPr txBox="1"/>
          <p:nvPr/>
        </p:nvSpPr>
        <p:spPr>
          <a:xfrm>
            <a:off x="5096656" y="6122021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0</a:t>
            </a:r>
            <a:endParaRPr lang="vi-VN" sz="30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0A7ADD-FFAC-54F4-7DA2-7FFA5846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Đỗ Thị Nhung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D0A0C-6AA8-8D4F-5C45-C76F94FB1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1C93-C5F7-4B54-8873-AF771225323E}" type="slidenum">
              <a:rPr lang="vi-VN" smtClean="0"/>
              <a:t>16</a:t>
            </a:fld>
            <a:r>
              <a:rPr lang="vi-VN"/>
              <a:t>/17</a:t>
            </a:r>
            <a:endParaRPr lang="vi-VN" dirty="0"/>
          </a:p>
        </p:txBody>
      </p:sp>
      <p:pic>
        <p:nvPicPr>
          <p:cNvPr id="10" name="Ngách 385-1 Hoàng Quốc Việ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3035" y="29449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1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0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1EF02E-7D29-7F3E-310A-BBC57675C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Đỗ Thị Nhung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C7640F-6998-9EF9-778A-5B9DC435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1C93-C5F7-4B54-8873-AF771225323E}" type="slidenum">
              <a:rPr lang="vi-VN" smtClean="0"/>
              <a:t>17</a:t>
            </a:fld>
            <a:r>
              <a:rPr lang="vi-VN"/>
              <a:t>/17</a:t>
            </a:r>
            <a:endParaRPr lang="vi-VN" dirty="0"/>
          </a:p>
        </p:txBody>
      </p:sp>
      <p:pic>
        <p:nvPicPr>
          <p:cNvPr id="1026" name="Picture 2" descr="Cách tạo và tải hình nền slide cảm ơn dễ dàng và nhanh chóng">
            <a:extLst>
              <a:ext uri="{FF2B5EF4-FFF2-40B4-BE49-F238E27FC236}">
                <a16:creationId xmlns:a16="http://schemas.microsoft.com/office/drawing/2014/main" id="{BDEB55EB-583D-66AE-7A4D-F7AEFC968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851">
            <a:off x="1310005" y="747633"/>
            <a:ext cx="9162435" cy="51538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11795760" y="6512611"/>
            <a:ext cx="307571" cy="34538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1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FB51B3-E352-B1D8-977E-296762D31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Đỗ Thị Nhung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4F1F73-8E29-2137-AEAE-B424C5647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1C93-C5F7-4B54-8873-AF771225323E}" type="slidenum">
              <a:rPr lang="vi-VN" smtClean="0"/>
              <a:t>2</a:t>
            </a:fld>
            <a:r>
              <a:rPr lang="vi-VN"/>
              <a:t>/17</a:t>
            </a:r>
            <a:endParaRPr lang="vi-VN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BE11D21-AF57-A842-427F-364AFC57EDEF}"/>
              </a:ext>
            </a:extLst>
          </p:cNvPr>
          <p:cNvSpPr/>
          <p:nvPr/>
        </p:nvSpPr>
        <p:spPr>
          <a:xfrm>
            <a:off x="2319509" y="555782"/>
            <a:ext cx="5729689" cy="11677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Mục lục</a:t>
            </a:r>
          </a:p>
        </p:txBody>
      </p:sp>
      <p:sp>
        <p:nvSpPr>
          <p:cNvPr id="6" name="Rounded 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B18BF190-33A2-8B48-0876-714475F60EA7}"/>
              </a:ext>
            </a:extLst>
          </p:cNvPr>
          <p:cNvSpPr/>
          <p:nvPr/>
        </p:nvSpPr>
        <p:spPr>
          <a:xfrm>
            <a:off x="2319510" y="1935974"/>
            <a:ext cx="5729689" cy="11677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  <p:sp>
        <p:nvSpPr>
          <p:cNvPr id="7" name="Rounded Rectangle 6">
            <a:hlinkClick r:id="rId3" action="ppaction://hlinksldjump"/>
            <a:extLst>
              <a:ext uri="{FF2B5EF4-FFF2-40B4-BE49-F238E27FC236}">
                <a16:creationId xmlns:a16="http://schemas.microsoft.com/office/drawing/2014/main" id="{623E3CC2-4064-6D19-1F6B-2E96745FF775}"/>
              </a:ext>
            </a:extLst>
          </p:cNvPr>
          <p:cNvSpPr/>
          <p:nvPr/>
        </p:nvSpPr>
        <p:spPr>
          <a:xfrm>
            <a:off x="2319510" y="3316166"/>
            <a:ext cx="5729689" cy="11677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Nhận biết số 9</a:t>
            </a:r>
          </a:p>
        </p:txBody>
      </p:sp>
      <p:sp>
        <p:nvSpPr>
          <p:cNvPr id="8" name="Rounded Rectangle 7">
            <a:hlinkClick r:id="rId4" action="ppaction://hlinksldjump"/>
            <a:extLst>
              <a:ext uri="{FF2B5EF4-FFF2-40B4-BE49-F238E27FC236}">
                <a16:creationId xmlns:a16="http://schemas.microsoft.com/office/drawing/2014/main" id="{011F2909-22AF-698F-982F-339EDAE813BE}"/>
              </a:ext>
            </a:extLst>
          </p:cNvPr>
          <p:cNvSpPr/>
          <p:nvPr/>
        </p:nvSpPr>
        <p:spPr>
          <a:xfrm>
            <a:off x="2319509" y="4731083"/>
            <a:ext cx="5729689" cy="11677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Bài tập củng cố</a:t>
            </a:r>
          </a:p>
        </p:txBody>
      </p:sp>
    </p:spTree>
    <p:extLst>
      <p:ext uri="{BB962C8B-B14F-4D97-AF65-F5344CB8AC3E}">
        <p14:creationId xmlns:p14="http://schemas.microsoft.com/office/powerpoint/2010/main" val="176533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6739D3-AC3F-BDE0-8D76-C5ABBE462B80}"/>
              </a:ext>
            </a:extLst>
          </p:cNvPr>
          <p:cNvSpPr txBox="1"/>
          <p:nvPr/>
        </p:nvSpPr>
        <p:spPr>
          <a:xfrm>
            <a:off x="2400300" y="1771651"/>
            <a:ext cx="6800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7200" dirty="0"/>
              <a:t>Trò chơi:</a:t>
            </a:r>
          </a:p>
          <a:p>
            <a:pPr algn="ctr"/>
            <a:r>
              <a:rPr lang="en-VN" sz="7200" dirty="0"/>
              <a:t> ô cửa bí mật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C02D4-94ED-73E2-663F-6BDF44700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Đỗ Thị Nhung</a:t>
            </a:r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FE779-929E-1113-2A46-D5C357390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AD44-E7F1-0B4E-9181-D4DACE2CBAFE}" type="slidenum">
              <a:rPr lang="en-VN" smtClean="0"/>
              <a:t>3</a:t>
            </a:fld>
            <a:r>
              <a:rPr lang="en-VN"/>
              <a:t>/</a:t>
            </a:r>
            <a:r>
              <a:rPr lang="vi-VN"/>
              <a:t>7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02249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artoon Number Nine Character Stock Vector Adobe Stock, 46% OF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9000" y1="27800" x2="15600" y2="45400"/>
                        <a14:foregroundMark x1="13200" y1="35600" x2="14100" y2="41400"/>
                        <a14:foregroundMark x1="22100" y1="35800" x2="21700" y2="43600"/>
                        <a14:foregroundMark x1="46600" y1="20000" x2="60400" y2="18500"/>
                        <a14:foregroundMark x1="52800" y1="22300" x2="56400" y2="22500"/>
                        <a14:foregroundMark x1="82400" y1="47000" x2="85500" y2="56500"/>
                        <a14:foregroundMark x1="87100" y1="51600" x2="90000" y2="52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144" y="1336064"/>
            <a:ext cx="3950310" cy="395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ô cửa 1">
            <a:hlinkClick r:id="rId7" action="ppaction://hlinksldjump"/>
            <a:extLst>
              <a:ext uri="{FF2B5EF4-FFF2-40B4-BE49-F238E27FC236}">
                <a16:creationId xmlns:a16="http://schemas.microsoft.com/office/drawing/2014/main" id="{AE5606C6-EB9F-FC9F-5CA9-F620B152D09F}"/>
              </a:ext>
            </a:extLst>
          </p:cNvPr>
          <p:cNvSpPr/>
          <p:nvPr/>
        </p:nvSpPr>
        <p:spPr>
          <a:xfrm>
            <a:off x="6266392" y="1339544"/>
            <a:ext cx="2000250" cy="1971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9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" name="mở ô 1">
            <a:extLst>
              <a:ext uri="{FF2B5EF4-FFF2-40B4-BE49-F238E27FC236}">
                <a16:creationId xmlns:a16="http://schemas.microsoft.com/office/drawing/2014/main" id="{5CE6548A-BC30-5D19-E7D7-7EF90FEA3D5F}"/>
              </a:ext>
            </a:extLst>
          </p:cNvPr>
          <p:cNvSpPr/>
          <p:nvPr/>
        </p:nvSpPr>
        <p:spPr>
          <a:xfrm>
            <a:off x="6431706" y="2131408"/>
            <a:ext cx="326282" cy="3546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4" name="ô cửa 1">
            <a:hlinkClick r:id="rId8" action="ppaction://hlinksldjump"/>
            <a:extLst>
              <a:ext uri="{FF2B5EF4-FFF2-40B4-BE49-F238E27FC236}">
                <a16:creationId xmlns:a16="http://schemas.microsoft.com/office/drawing/2014/main" id="{5787037B-5395-5934-347A-D76CBAF1B733}"/>
              </a:ext>
            </a:extLst>
          </p:cNvPr>
          <p:cNvSpPr/>
          <p:nvPr/>
        </p:nvSpPr>
        <p:spPr>
          <a:xfrm>
            <a:off x="8275394" y="1339544"/>
            <a:ext cx="2000250" cy="1971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9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mở ô 2">
            <a:extLst>
              <a:ext uri="{FF2B5EF4-FFF2-40B4-BE49-F238E27FC236}">
                <a16:creationId xmlns:a16="http://schemas.microsoft.com/office/drawing/2014/main" id="{5372C7F3-4C99-A508-90C1-8A0F0134D3D2}"/>
              </a:ext>
            </a:extLst>
          </p:cNvPr>
          <p:cNvSpPr/>
          <p:nvPr/>
        </p:nvSpPr>
        <p:spPr>
          <a:xfrm>
            <a:off x="8446243" y="2131408"/>
            <a:ext cx="326282" cy="3546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ô cửa 1">
            <a:hlinkClick r:id="rId9" action="ppaction://hlinksldjump"/>
            <a:extLst>
              <a:ext uri="{FF2B5EF4-FFF2-40B4-BE49-F238E27FC236}">
                <a16:creationId xmlns:a16="http://schemas.microsoft.com/office/drawing/2014/main" id="{338B6333-8CFF-3902-B62C-984AC1B4208E}"/>
              </a:ext>
            </a:extLst>
          </p:cNvPr>
          <p:cNvSpPr/>
          <p:nvPr/>
        </p:nvSpPr>
        <p:spPr>
          <a:xfrm>
            <a:off x="6272213" y="3314698"/>
            <a:ext cx="2000250" cy="1971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9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" name="mở ô 3">
            <a:extLst>
              <a:ext uri="{FF2B5EF4-FFF2-40B4-BE49-F238E27FC236}">
                <a16:creationId xmlns:a16="http://schemas.microsoft.com/office/drawing/2014/main" id="{E9721B2B-01E0-2D04-B040-D92E66FE5F7E}"/>
              </a:ext>
            </a:extLst>
          </p:cNvPr>
          <p:cNvSpPr/>
          <p:nvPr/>
        </p:nvSpPr>
        <p:spPr>
          <a:xfrm>
            <a:off x="6431706" y="4103083"/>
            <a:ext cx="326282" cy="3546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ô cửa 1">
            <a:hlinkClick r:id="rId10" action="ppaction://hlinksldjump"/>
            <a:extLst>
              <a:ext uri="{FF2B5EF4-FFF2-40B4-BE49-F238E27FC236}">
                <a16:creationId xmlns:a16="http://schemas.microsoft.com/office/drawing/2014/main" id="{07A3E09F-6414-AA1E-9402-0373056F069B}"/>
              </a:ext>
            </a:extLst>
          </p:cNvPr>
          <p:cNvSpPr/>
          <p:nvPr/>
        </p:nvSpPr>
        <p:spPr>
          <a:xfrm>
            <a:off x="8266642" y="3316438"/>
            <a:ext cx="2000250" cy="1971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9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mở ô 4">
            <a:extLst>
              <a:ext uri="{FF2B5EF4-FFF2-40B4-BE49-F238E27FC236}">
                <a16:creationId xmlns:a16="http://schemas.microsoft.com/office/drawing/2014/main" id="{3394C94A-FB4F-25D8-19B0-B788BDBFE1F3}"/>
              </a:ext>
            </a:extLst>
          </p:cNvPr>
          <p:cNvSpPr/>
          <p:nvPr/>
        </p:nvSpPr>
        <p:spPr>
          <a:xfrm>
            <a:off x="8446243" y="4117369"/>
            <a:ext cx="326282" cy="3546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25A563E-ED16-BC1A-CC64-DDA4FEF11EC4}"/>
              </a:ext>
            </a:extLst>
          </p:cNvPr>
          <p:cNvSpPr/>
          <p:nvPr/>
        </p:nvSpPr>
        <p:spPr>
          <a:xfrm>
            <a:off x="1059604" y="2586037"/>
            <a:ext cx="3857627" cy="168592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/>
              <a:t>Đây là số đứng liền sau số 8</a:t>
            </a:r>
            <a:endParaRPr lang="en-VN" sz="2800" dirty="0"/>
          </a:p>
        </p:txBody>
      </p:sp>
      <p:sp>
        <p:nvSpPr>
          <p:cNvPr id="12" name="gợi ý">
            <a:extLst>
              <a:ext uri="{FF2B5EF4-FFF2-40B4-BE49-F238E27FC236}">
                <a16:creationId xmlns:a16="http://schemas.microsoft.com/office/drawing/2014/main" id="{50B1A19A-FEE8-207C-72A9-248CA402A609}"/>
              </a:ext>
            </a:extLst>
          </p:cNvPr>
          <p:cNvSpPr/>
          <p:nvPr/>
        </p:nvSpPr>
        <p:spPr>
          <a:xfrm>
            <a:off x="978276" y="2586037"/>
            <a:ext cx="4143375" cy="19859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A8FE0281-DE89-86EE-B3D6-4F5D3AC22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Đỗ Thị Nhung</a:t>
            </a:r>
            <a:endParaRPr lang="en-VN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94DC790-878F-D8C9-B3E1-C01416DA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AD44-E7F1-0B4E-9181-D4DACE2CBAFE}" type="slidenum">
              <a:rPr lang="en-VN" smtClean="0"/>
              <a:t>4</a:t>
            </a:fld>
            <a:r>
              <a:rPr lang="en-VN"/>
              <a:t>/</a:t>
            </a:r>
            <a:r>
              <a:rPr lang="vi-VN"/>
              <a:t>7</a:t>
            </a:r>
            <a:endParaRPr lang="en-VN" dirty="0"/>
          </a:p>
        </p:txBody>
      </p:sp>
      <p:pic>
        <p:nvPicPr>
          <p:cNvPr id="13" name="Trường Cao Đẳng Sư Phạm Trung Ươ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48117" y="11788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585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10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83C8A07-3569-9349-91C9-6DD4C3FA1C51}"/>
              </a:ext>
            </a:extLst>
          </p:cNvPr>
          <p:cNvSpPr/>
          <p:nvPr/>
        </p:nvSpPr>
        <p:spPr>
          <a:xfrm>
            <a:off x="11415713" y="6200775"/>
            <a:ext cx="657225" cy="657225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8CE59-13B7-B405-06E4-9FC9921BE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Đỗ Thị Nhung</a:t>
            </a:r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69EEF-1AAC-B8CE-39CE-100B08223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AD44-E7F1-0B4E-9181-D4DACE2CBAFE}" type="slidenum">
              <a:rPr lang="en-VN" smtClean="0"/>
              <a:t>5</a:t>
            </a:fld>
            <a:r>
              <a:rPr lang="en-VN"/>
              <a:t>/</a:t>
            </a:r>
            <a:r>
              <a:rPr lang="vi-VN"/>
              <a:t>17</a:t>
            </a:r>
            <a:endParaRPr lang="en-VN" dirty="0"/>
          </a:p>
        </p:txBody>
      </p:sp>
      <p:sp>
        <p:nvSpPr>
          <p:cNvPr id="1027" name="TextBox 6">
            <a:extLst>
              <a:ext uri="{FF2B5EF4-FFF2-40B4-BE49-F238E27FC236}">
                <a16:creationId xmlns:a16="http://schemas.microsoft.com/office/drawing/2014/main" id="{0A75D23A-0996-B2DA-A79D-AEA33A12EB58}"/>
              </a:ext>
            </a:extLst>
          </p:cNvPr>
          <p:cNvSpPr txBox="1"/>
          <p:nvPr/>
        </p:nvSpPr>
        <p:spPr>
          <a:xfrm>
            <a:off x="1004341" y="1008954"/>
            <a:ext cx="9863528" cy="1144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vi-VN" sz="5400" b="1">
                <a:ea typeface="Cambria" pitchFamily="18" charset="0"/>
                <a:cs typeface="Arial" panose="020B0604020202020204" pitchFamily="34" charset="0"/>
              </a:rPr>
              <a:t>3 thêm 2 bằng mấy</a:t>
            </a:r>
            <a:r>
              <a:rPr lang="en-US" sz="5400" b="1">
                <a:ea typeface="Cambria" pitchFamily="18" charset="0"/>
                <a:cs typeface="Arial" panose="020B0604020202020204" pitchFamily="34" charset="0"/>
              </a:rPr>
              <a:t>?</a:t>
            </a:r>
            <a:endParaRPr lang="en-US" sz="5400" b="1" dirty="0">
              <a:ea typeface="Cambria" pitchFamily="18" charset="0"/>
              <a:cs typeface="Arial" panose="020B0604020202020204" pitchFamily="34" charset="0"/>
            </a:endParaRPr>
          </a:p>
        </p:txBody>
      </p:sp>
      <p:pic>
        <p:nvPicPr>
          <p:cNvPr id="1037" name="Picture 4" descr="het gio">
            <a:extLst>
              <a:ext uri="{FF2B5EF4-FFF2-40B4-BE49-F238E27FC236}">
                <a16:creationId xmlns:a16="http://schemas.microsoft.com/office/drawing/2014/main" id="{455FB7C7-A2FF-A975-2270-E6BAC6B1FD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60682" y="5063619"/>
            <a:ext cx="2157942" cy="12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33" descr="an30">
            <a:extLst>
              <a:ext uri="{FF2B5EF4-FFF2-40B4-BE49-F238E27FC236}">
                <a16:creationId xmlns:a16="http://schemas.microsoft.com/office/drawing/2014/main" id="{593A2058-7B0F-7E98-7B44-F682F3DBC4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0451" y="4908447"/>
            <a:ext cx="1854327" cy="16418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9" name="Hình chữ nhật 85">
            <a:extLst>
              <a:ext uri="{FF2B5EF4-FFF2-40B4-BE49-F238E27FC236}">
                <a16:creationId xmlns:a16="http://schemas.microsoft.com/office/drawing/2014/main" id="{6AA65462-7DAA-52E5-91AF-2C2FFC0B0FE1}"/>
              </a:ext>
            </a:extLst>
          </p:cNvPr>
          <p:cNvSpPr/>
          <p:nvPr/>
        </p:nvSpPr>
        <p:spPr>
          <a:xfrm>
            <a:off x="46016" y="4575168"/>
            <a:ext cx="2059059" cy="2146307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40" name="Hình chữ nhật 84">
            <a:extLst>
              <a:ext uri="{FF2B5EF4-FFF2-40B4-BE49-F238E27FC236}">
                <a16:creationId xmlns:a16="http://schemas.microsoft.com/office/drawing/2014/main" id="{F6081E5D-9D99-B31D-9CC6-663AD030FC3E}"/>
              </a:ext>
            </a:extLst>
          </p:cNvPr>
          <p:cNvSpPr/>
          <p:nvPr/>
        </p:nvSpPr>
        <p:spPr>
          <a:xfrm>
            <a:off x="46016" y="4575168"/>
            <a:ext cx="2059059" cy="2146307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41" name="Hình chữ nhật 83">
            <a:extLst>
              <a:ext uri="{FF2B5EF4-FFF2-40B4-BE49-F238E27FC236}">
                <a16:creationId xmlns:a16="http://schemas.microsoft.com/office/drawing/2014/main" id="{A560410C-5838-C782-2483-E08A2AA0E2F8}"/>
              </a:ext>
            </a:extLst>
          </p:cNvPr>
          <p:cNvSpPr/>
          <p:nvPr/>
        </p:nvSpPr>
        <p:spPr>
          <a:xfrm>
            <a:off x="46016" y="4575168"/>
            <a:ext cx="2059059" cy="2146307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1042" name="Hình chữ nhật 57">
            <a:extLst>
              <a:ext uri="{FF2B5EF4-FFF2-40B4-BE49-F238E27FC236}">
                <a16:creationId xmlns:a16="http://schemas.microsoft.com/office/drawing/2014/main" id="{CEBA6F6E-564A-7538-19D2-1714374F164E}"/>
              </a:ext>
            </a:extLst>
          </p:cNvPr>
          <p:cNvSpPr/>
          <p:nvPr/>
        </p:nvSpPr>
        <p:spPr>
          <a:xfrm>
            <a:off x="46016" y="4575168"/>
            <a:ext cx="2059059" cy="2146307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1043" name="Hình chữ nhật 86">
            <a:extLst>
              <a:ext uri="{FF2B5EF4-FFF2-40B4-BE49-F238E27FC236}">
                <a16:creationId xmlns:a16="http://schemas.microsoft.com/office/drawing/2014/main" id="{C910996E-7ACE-2DA2-AAEE-6CBC5CB082FA}"/>
              </a:ext>
            </a:extLst>
          </p:cNvPr>
          <p:cNvSpPr/>
          <p:nvPr/>
        </p:nvSpPr>
        <p:spPr>
          <a:xfrm>
            <a:off x="46016" y="4575168"/>
            <a:ext cx="2059059" cy="2146307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1044" name="Hình chữ nhật 87">
            <a:extLst>
              <a:ext uri="{FF2B5EF4-FFF2-40B4-BE49-F238E27FC236}">
                <a16:creationId xmlns:a16="http://schemas.microsoft.com/office/drawing/2014/main" id="{C5DCA27E-EEF7-5F0F-18D0-816EA235E3CE}"/>
              </a:ext>
            </a:extLst>
          </p:cNvPr>
          <p:cNvSpPr/>
          <p:nvPr/>
        </p:nvSpPr>
        <p:spPr>
          <a:xfrm>
            <a:off x="46014" y="4575168"/>
            <a:ext cx="2059061" cy="2146307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1045" name="Hình chữ nhật 88">
            <a:extLst>
              <a:ext uri="{FF2B5EF4-FFF2-40B4-BE49-F238E27FC236}">
                <a16:creationId xmlns:a16="http://schemas.microsoft.com/office/drawing/2014/main" id="{9EDC6F9E-95E5-3553-C7A4-BFAC3E60486D}"/>
              </a:ext>
            </a:extLst>
          </p:cNvPr>
          <p:cNvSpPr/>
          <p:nvPr/>
        </p:nvSpPr>
        <p:spPr>
          <a:xfrm>
            <a:off x="46016" y="4575168"/>
            <a:ext cx="2059059" cy="2146307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1046" name="Hình chữ nhật 89">
            <a:extLst>
              <a:ext uri="{FF2B5EF4-FFF2-40B4-BE49-F238E27FC236}">
                <a16:creationId xmlns:a16="http://schemas.microsoft.com/office/drawing/2014/main" id="{BE219EC2-100C-A046-6976-0D786D07A1FE}"/>
              </a:ext>
            </a:extLst>
          </p:cNvPr>
          <p:cNvSpPr/>
          <p:nvPr/>
        </p:nvSpPr>
        <p:spPr>
          <a:xfrm>
            <a:off x="56799" y="4642508"/>
            <a:ext cx="2037489" cy="2078967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1047" name="Hình chữ nhật 90">
            <a:extLst>
              <a:ext uri="{FF2B5EF4-FFF2-40B4-BE49-F238E27FC236}">
                <a16:creationId xmlns:a16="http://schemas.microsoft.com/office/drawing/2014/main" id="{0B44F56B-01EF-2DAA-8729-013C07999DE5}"/>
              </a:ext>
            </a:extLst>
          </p:cNvPr>
          <p:cNvSpPr/>
          <p:nvPr/>
        </p:nvSpPr>
        <p:spPr>
          <a:xfrm>
            <a:off x="78697" y="4678321"/>
            <a:ext cx="2014094" cy="1969593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1048" name="Hình chữ nhật 91">
            <a:extLst>
              <a:ext uri="{FF2B5EF4-FFF2-40B4-BE49-F238E27FC236}">
                <a16:creationId xmlns:a16="http://schemas.microsoft.com/office/drawing/2014/main" id="{4EAF43AE-2C4B-D16A-FF07-FFD42CC91A10}"/>
              </a:ext>
            </a:extLst>
          </p:cNvPr>
          <p:cNvSpPr/>
          <p:nvPr/>
        </p:nvSpPr>
        <p:spPr>
          <a:xfrm>
            <a:off x="64266" y="4582143"/>
            <a:ext cx="2014095" cy="2078967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049" name="Hình Bầu dục 45">
            <a:extLst>
              <a:ext uri="{FF2B5EF4-FFF2-40B4-BE49-F238E27FC236}">
                <a16:creationId xmlns:a16="http://schemas.microsoft.com/office/drawing/2014/main" id="{264FE43D-F0F8-6F17-E14B-CD84C8E9E23E}"/>
              </a:ext>
            </a:extLst>
          </p:cNvPr>
          <p:cNvSpPr/>
          <p:nvPr/>
        </p:nvSpPr>
        <p:spPr>
          <a:xfrm>
            <a:off x="248003" y="5225599"/>
            <a:ext cx="1776775" cy="1218754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Primary Penmanship" panose="020B0604020202020204" charset="0"/>
                <a:ea typeface="Tahoma" pitchFamily="34" charset="0"/>
                <a:cs typeface="Arial" pitchFamily="34" charset="0"/>
              </a:rPr>
              <a:t>GO</a:t>
            </a:r>
          </a:p>
        </p:txBody>
      </p:sp>
      <p:pic>
        <p:nvPicPr>
          <p:cNvPr id="1051" name="Nhac loại thi sinh">
            <a:hlinkClick r:id="" action="ppaction://media"/>
            <a:extLst>
              <a:ext uri="{FF2B5EF4-FFF2-40B4-BE49-F238E27FC236}">
                <a16:creationId xmlns:a16="http://schemas.microsoft.com/office/drawing/2014/main" id="{570EF453-4991-35D6-000D-F2B6903B77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943588" y="-1298802"/>
            <a:ext cx="666186" cy="666186"/>
          </a:xfrm>
          <a:prstGeom prst="rect">
            <a:avLst/>
          </a:prstGeom>
        </p:spPr>
      </p:pic>
      <p:sp>
        <p:nvSpPr>
          <p:cNvPr id="1053" name="TextBox 9">
            <a:extLst>
              <a:ext uri="{FF2B5EF4-FFF2-40B4-BE49-F238E27FC236}">
                <a16:creationId xmlns:a16="http://schemas.microsoft.com/office/drawing/2014/main" id="{7A3572C5-6C86-5AE7-25D5-0F7EBC74FD65}"/>
              </a:ext>
            </a:extLst>
          </p:cNvPr>
          <p:cNvSpPr txBox="1"/>
          <p:nvPr/>
        </p:nvSpPr>
        <p:spPr>
          <a:xfrm>
            <a:off x="2078361" y="3155869"/>
            <a:ext cx="3004451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ea typeface="Cambria" pitchFamily="18" charset="0"/>
              </a:rPr>
              <a:t>1</a:t>
            </a:r>
            <a:r>
              <a:rPr lang="en-US" sz="4800" b="1">
                <a:ea typeface="Cambria" pitchFamily="18" charset="0"/>
              </a:rPr>
              <a:t>. </a:t>
            </a:r>
            <a:r>
              <a:rPr lang="vi-VN" sz="4800" b="1">
                <a:ea typeface="Cambria" pitchFamily="18" charset="0"/>
              </a:rPr>
              <a:t>3</a:t>
            </a:r>
            <a:endParaRPr lang="en-US" sz="4800" b="1" dirty="0">
              <a:ea typeface="Cambria" pitchFamily="18" charset="0"/>
            </a:endParaRPr>
          </a:p>
        </p:txBody>
      </p:sp>
      <p:sp>
        <p:nvSpPr>
          <p:cNvPr id="1054" name="TextBox 9">
            <a:extLst>
              <a:ext uri="{FF2B5EF4-FFF2-40B4-BE49-F238E27FC236}">
                <a16:creationId xmlns:a16="http://schemas.microsoft.com/office/drawing/2014/main" id="{2119CA2E-24AF-2BA7-F1AA-E94C6AC920AE}"/>
              </a:ext>
            </a:extLst>
          </p:cNvPr>
          <p:cNvSpPr txBox="1"/>
          <p:nvPr/>
        </p:nvSpPr>
        <p:spPr>
          <a:xfrm>
            <a:off x="6513630" y="3155869"/>
            <a:ext cx="3168251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ea typeface="Cambria" pitchFamily="18" charset="0"/>
              </a:rPr>
              <a:t>2</a:t>
            </a:r>
            <a:r>
              <a:rPr lang="en-US" sz="4800">
                <a:ea typeface="Cambria" pitchFamily="18" charset="0"/>
              </a:rPr>
              <a:t>.</a:t>
            </a:r>
            <a:r>
              <a:rPr lang="en-US" sz="4800" b="1">
                <a:ea typeface="Cambria" pitchFamily="18" charset="0"/>
              </a:rPr>
              <a:t> </a:t>
            </a:r>
            <a:r>
              <a:rPr lang="vi-VN" sz="4800" b="1">
                <a:ea typeface="Cambria" pitchFamily="18" charset="0"/>
              </a:rPr>
              <a:t>5</a:t>
            </a:r>
            <a:endParaRPr lang="en-US" sz="4800" b="1" dirty="0"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812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3" fill="hold"/>
                                        <p:tgtEl>
                                          <p:spTgt spid="10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9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5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3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7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mph" presetSubtype="0" fill="remove" grpId="1" nodeType="clickEffect">
                                  <p:stCondLst>
                                    <p:cond delay="2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3" dur="400" autoRev="1" fill="remove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4" dur="400" autoRev="1" fill="remove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5" dur="400" autoRev="1" fill="remove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400" autoRev="1" fill="remove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600"/>
                            </p:stCondLst>
                            <p:childTnLst>
                              <p:par>
                                <p:cTn id="1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"/>
                  </p:tgtEl>
                </p:cond>
              </p:nextCondLst>
            </p:seq>
            <p:audio>
              <p:cMediaNode vol="80000" showWhenStopped="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1"/>
                </p:tgtEl>
              </p:cMediaNode>
            </p:audio>
          </p:childTnLst>
        </p:cTn>
      </p:par>
    </p:tnLst>
    <p:bldLst>
      <p:bldP spid="1027" grpId="0"/>
      <p:bldP spid="1053" grpId="0" animBg="1"/>
      <p:bldP spid="1054" grpId="0" animBg="1"/>
      <p:bldP spid="105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Home 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38BA711C-37C5-2FDE-3048-7B4C5641A345}"/>
              </a:ext>
            </a:extLst>
          </p:cNvPr>
          <p:cNvSpPr/>
          <p:nvPr/>
        </p:nvSpPr>
        <p:spPr>
          <a:xfrm>
            <a:off x="11515725" y="6215063"/>
            <a:ext cx="676275" cy="642937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72222-080C-0F2A-DF4A-500F81E2C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Đỗ Thị Nhung</a:t>
            </a:r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BDC1A6-86E4-8435-ED65-34D0436E6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AD44-E7F1-0B4E-9181-D4DACE2CBAFE}" type="slidenum">
              <a:rPr lang="en-VN" smtClean="0"/>
              <a:t>6</a:t>
            </a:fld>
            <a:r>
              <a:rPr lang="en-VN"/>
              <a:t>/</a:t>
            </a:r>
            <a:r>
              <a:rPr lang="vi-VN"/>
              <a:t>1</a:t>
            </a:r>
            <a:r>
              <a:rPr lang="en-VN"/>
              <a:t>7</a:t>
            </a:r>
            <a:endParaRPr lang="en-VN" dirty="0"/>
          </a:p>
        </p:txBody>
      </p:sp>
      <p:sp>
        <p:nvSpPr>
          <p:cNvPr id="54" name="TextBox 6">
            <a:extLst>
              <a:ext uri="{FF2B5EF4-FFF2-40B4-BE49-F238E27FC236}">
                <a16:creationId xmlns:a16="http://schemas.microsoft.com/office/drawing/2014/main" id="{493FBFBF-3F46-65F6-93B3-BCC442DD592E}"/>
              </a:ext>
            </a:extLst>
          </p:cNvPr>
          <p:cNvSpPr txBox="1"/>
          <p:nvPr/>
        </p:nvSpPr>
        <p:spPr>
          <a:xfrm>
            <a:off x="1229594" y="1187558"/>
            <a:ext cx="9863528" cy="1144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vi-VN" sz="5400" b="1">
                <a:ea typeface="Cambria" pitchFamily="18" charset="0"/>
              </a:rPr>
              <a:t>7 bớt 4 bằng mấy</a:t>
            </a:r>
            <a:r>
              <a:rPr lang="en-US" sz="5400" b="1">
                <a:ea typeface="Cambria" pitchFamily="18" charset="0"/>
              </a:rPr>
              <a:t>?</a:t>
            </a:r>
            <a:endParaRPr lang="en-US" sz="5400" b="1" dirty="0">
              <a:ea typeface="Cambria" pitchFamily="18" charset="0"/>
            </a:endParaRPr>
          </a:p>
        </p:txBody>
      </p:sp>
      <p:pic>
        <p:nvPicPr>
          <p:cNvPr id="55" name="Picture 4" descr="het gio">
            <a:extLst>
              <a:ext uri="{FF2B5EF4-FFF2-40B4-BE49-F238E27FC236}">
                <a16:creationId xmlns:a16="http://schemas.microsoft.com/office/drawing/2014/main" id="{42668E6A-5F6C-0DA8-B2A2-0C7348C593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60682" y="5063619"/>
            <a:ext cx="2157942" cy="12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3" descr="an30">
            <a:extLst>
              <a:ext uri="{FF2B5EF4-FFF2-40B4-BE49-F238E27FC236}">
                <a16:creationId xmlns:a16="http://schemas.microsoft.com/office/drawing/2014/main" id="{ED0F1BA9-DC0C-E377-CE46-CB1AEB7A9D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0451" y="4908447"/>
            <a:ext cx="1854327" cy="16418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7" name="Hình chữ nhật 85">
            <a:extLst>
              <a:ext uri="{FF2B5EF4-FFF2-40B4-BE49-F238E27FC236}">
                <a16:creationId xmlns:a16="http://schemas.microsoft.com/office/drawing/2014/main" id="{8D2352AC-7CEE-E1FD-794C-E1DD53405CAB}"/>
              </a:ext>
            </a:extLst>
          </p:cNvPr>
          <p:cNvSpPr/>
          <p:nvPr/>
        </p:nvSpPr>
        <p:spPr>
          <a:xfrm>
            <a:off x="46016" y="4575168"/>
            <a:ext cx="2059059" cy="2146307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58" name="Hình chữ nhật 84">
            <a:extLst>
              <a:ext uri="{FF2B5EF4-FFF2-40B4-BE49-F238E27FC236}">
                <a16:creationId xmlns:a16="http://schemas.microsoft.com/office/drawing/2014/main" id="{643C21BD-5F90-4805-B577-E0FD4D65FBE0}"/>
              </a:ext>
            </a:extLst>
          </p:cNvPr>
          <p:cNvSpPr/>
          <p:nvPr/>
        </p:nvSpPr>
        <p:spPr>
          <a:xfrm>
            <a:off x="46016" y="4575168"/>
            <a:ext cx="2059059" cy="2146307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59" name="Hình chữ nhật 83">
            <a:extLst>
              <a:ext uri="{FF2B5EF4-FFF2-40B4-BE49-F238E27FC236}">
                <a16:creationId xmlns:a16="http://schemas.microsoft.com/office/drawing/2014/main" id="{852F5FC5-023D-B34A-112B-A9704C06E9E3}"/>
              </a:ext>
            </a:extLst>
          </p:cNvPr>
          <p:cNvSpPr/>
          <p:nvPr/>
        </p:nvSpPr>
        <p:spPr>
          <a:xfrm>
            <a:off x="46016" y="4575168"/>
            <a:ext cx="2059059" cy="2146307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60" name="Hình chữ nhật 57">
            <a:extLst>
              <a:ext uri="{FF2B5EF4-FFF2-40B4-BE49-F238E27FC236}">
                <a16:creationId xmlns:a16="http://schemas.microsoft.com/office/drawing/2014/main" id="{DB5C3A47-3DD7-EE03-8113-0BAD1B0C0F0B}"/>
              </a:ext>
            </a:extLst>
          </p:cNvPr>
          <p:cNvSpPr/>
          <p:nvPr/>
        </p:nvSpPr>
        <p:spPr>
          <a:xfrm>
            <a:off x="46016" y="4575168"/>
            <a:ext cx="2059059" cy="2146307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61" name="Hình chữ nhật 86">
            <a:extLst>
              <a:ext uri="{FF2B5EF4-FFF2-40B4-BE49-F238E27FC236}">
                <a16:creationId xmlns:a16="http://schemas.microsoft.com/office/drawing/2014/main" id="{E0BFB6BC-F971-4005-4DA4-EF98F759DFE6}"/>
              </a:ext>
            </a:extLst>
          </p:cNvPr>
          <p:cNvSpPr/>
          <p:nvPr/>
        </p:nvSpPr>
        <p:spPr>
          <a:xfrm>
            <a:off x="46016" y="4575168"/>
            <a:ext cx="2059059" cy="2146307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62" name="Hình chữ nhật 87">
            <a:extLst>
              <a:ext uri="{FF2B5EF4-FFF2-40B4-BE49-F238E27FC236}">
                <a16:creationId xmlns:a16="http://schemas.microsoft.com/office/drawing/2014/main" id="{B7BE637A-17A5-B7B7-0A1B-1BD05F88C364}"/>
              </a:ext>
            </a:extLst>
          </p:cNvPr>
          <p:cNvSpPr/>
          <p:nvPr/>
        </p:nvSpPr>
        <p:spPr>
          <a:xfrm>
            <a:off x="46014" y="4575168"/>
            <a:ext cx="2059061" cy="2146307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63" name="Hình chữ nhật 88">
            <a:extLst>
              <a:ext uri="{FF2B5EF4-FFF2-40B4-BE49-F238E27FC236}">
                <a16:creationId xmlns:a16="http://schemas.microsoft.com/office/drawing/2014/main" id="{A3B48F17-44F6-8437-EF56-714957BA30B7}"/>
              </a:ext>
            </a:extLst>
          </p:cNvPr>
          <p:cNvSpPr/>
          <p:nvPr/>
        </p:nvSpPr>
        <p:spPr>
          <a:xfrm>
            <a:off x="46016" y="4575168"/>
            <a:ext cx="2059059" cy="2146307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2048" name="Hình chữ nhật 89">
            <a:extLst>
              <a:ext uri="{FF2B5EF4-FFF2-40B4-BE49-F238E27FC236}">
                <a16:creationId xmlns:a16="http://schemas.microsoft.com/office/drawing/2014/main" id="{E3689D4A-E501-82EF-8FFF-159F6F20944C}"/>
              </a:ext>
            </a:extLst>
          </p:cNvPr>
          <p:cNvSpPr/>
          <p:nvPr/>
        </p:nvSpPr>
        <p:spPr>
          <a:xfrm>
            <a:off x="56799" y="4642508"/>
            <a:ext cx="2037489" cy="2078967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2049" name="Hình chữ nhật 90">
            <a:extLst>
              <a:ext uri="{FF2B5EF4-FFF2-40B4-BE49-F238E27FC236}">
                <a16:creationId xmlns:a16="http://schemas.microsoft.com/office/drawing/2014/main" id="{95461E5D-F67D-E67B-4C4C-CAC2CF71A550}"/>
              </a:ext>
            </a:extLst>
          </p:cNvPr>
          <p:cNvSpPr/>
          <p:nvPr/>
        </p:nvSpPr>
        <p:spPr>
          <a:xfrm>
            <a:off x="78697" y="4678321"/>
            <a:ext cx="2014094" cy="1969593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2051" name="Hình chữ nhật 91">
            <a:extLst>
              <a:ext uri="{FF2B5EF4-FFF2-40B4-BE49-F238E27FC236}">
                <a16:creationId xmlns:a16="http://schemas.microsoft.com/office/drawing/2014/main" id="{A1536F30-CE7E-A4EC-94FC-C959FC901F23}"/>
              </a:ext>
            </a:extLst>
          </p:cNvPr>
          <p:cNvSpPr/>
          <p:nvPr/>
        </p:nvSpPr>
        <p:spPr>
          <a:xfrm>
            <a:off x="64266" y="4582143"/>
            <a:ext cx="2014095" cy="2078967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053" name="Hình Bầu dục 45">
            <a:extLst>
              <a:ext uri="{FF2B5EF4-FFF2-40B4-BE49-F238E27FC236}">
                <a16:creationId xmlns:a16="http://schemas.microsoft.com/office/drawing/2014/main" id="{FB227940-3761-68C8-6A7D-F8701DFB0F3B}"/>
              </a:ext>
            </a:extLst>
          </p:cNvPr>
          <p:cNvSpPr/>
          <p:nvPr/>
        </p:nvSpPr>
        <p:spPr>
          <a:xfrm>
            <a:off x="248003" y="5225599"/>
            <a:ext cx="1776775" cy="1218754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Primary Penmanship" panose="020B0604020202020204" charset="0"/>
                <a:ea typeface="Tahoma" pitchFamily="34" charset="0"/>
                <a:cs typeface="Arial" pitchFamily="34" charset="0"/>
              </a:rPr>
              <a:t>GO</a:t>
            </a:r>
          </a:p>
        </p:txBody>
      </p:sp>
      <p:pic>
        <p:nvPicPr>
          <p:cNvPr id="2055" name="Nhac loại thi sinh">
            <a:hlinkClick r:id="" action="ppaction://media"/>
            <a:extLst>
              <a:ext uri="{FF2B5EF4-FFF2-40B4-BE49-F238E27FC236}">
                <a16:creationId xmlns:a16="http://schemas.microsoft.com/office/drawing/2014/main" id="{044A252C-753F-D9F7-53F3-4AD568B8B5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943588" y="-1298802"/>
            <a:ext cx="666186" cy="666186"/>
          </a:xfrm>
          <a:prstGeom prst="rect">
            <a:avLst/>
          </a:prstGeom>
        </p:spPr>
      </p:pic>
      <p:sp>
        <p:nvSpPr>
          <p:cNvPr id="2057" name="TextBox 9">
            <a:extLst>
              <a:ext uri="{FF2B5EF4-FFF2-40B4-BE49-F238E27FC236}">
                <a16:creationId xmlns:a16="http://schemas.microsoft.com/office/drawing/2014/main" id="{8F3DB498-96A3-032B-A228-1A00F1BC88B9}"/>
              </a:ext>
            </a:extLst>
          </p:cNvPr>
          <p:cNvSpPr txBox="1"/>
          <p:nvPr/>
        </p:nvSpPr>
        <p:spPr>
          <a:xfrm>
            <a:off x="2078362" y="3155869"/>
            <a:ext cx="2332274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ea typeface="Cambria" pitchFamily="18" charset="0"/>
              </a:rPr>
              <a:t>1</a:t>
            </a:r>
            <a:r>
              <a:rPr lang="en-US" sz="4800" b="1">
                <a:ea typeface="Cambria" pitchFamily="18" charset="0"/>
              </a:rPr>
              <a:t>. </a:t>
            </a:r>
            <a:r>
              <a:rPr lang="vi-VN" sz="4800" b="1">
                <a:ea typeface="Cambria" pitchFamily="18" charset="0"/>
              </a:rPr>
              <a:t>5</a:t>
            </a:r>
            <a:endParaRPr lang="en-US" sz="4800" b="1" dirty="0">
              <a:ea typeface="Cambria" pitchFamily="18" charset="0"/>
            </a:endParaRPr>
          </a:p>
        </p:txBody>
      </p:sp>
      <p:sp>
        <p:nvSpPr>
          <p:cNvPr id="2058" name="TextBox 9">
            <a:extLst>
              <a:ext uri="{FF2B5EF4-FFF2-40B4-BE49-F238E27FC236}">
                <a16:creationId xmlns:a16="http://schemas.microsoft.com/office/drawing/2014/main" id="{9A1D9825-FF73-9E2E-13E5-2DC9936A25CB}"/>
              </a:ext>
            </a:extLst>
          </p:cNvPr>
          <p:cNvSpPr txBox="1"/>
          <p:nvPr/>
        </p:nvSpPr>
        <p:spPr>
          <a:xfrm>
            <a:off x="6513630" y="3155869"/>
            <a:ext cx="2209029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ea typeface="Cambria" pitchFamily="18" charset="0"/>
              </a:rPr>
              <a:t>2</a:t>
            </a:r>
            <a:r>
              <a:rPr lang="en-US" sz="4800">
                <a:ea typeface="Cambria" pitchFamily="18" charset="0"/>
              </a:rPr>
              <a:t>.</a:t>
            </a:r>
            <a:r>
              <a:rPr lang="en-US" sz="4800" b="1">
                <a:ea typeface="Cambria" pitchFamily="18" charset="0"/>
              </a:rPr>
              <a:t> </a:t>
            </a:r>
            <a:r>
              <a:rPr lang="vi-VN" sz="4800" b="1">
                <a:ea typeface="Cambria" pitchFamily="18" charset="0"/>
              </a:rPr>
              <a:t>3</a:t>
            </a:r>
            <a:endParaRPr lang="en-US" sz="4800" b="1" dirty="0"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288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3" fill="hold"/>
                                        <p:tgtEl>
                                          <p:spTgt spid="20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9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mph" presetSubtype="0" fill="remove" grpId="1" nodeType="clickEffect">
                                  <p:stCondLst>
                                    <p:cond delay="1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3" dur="2200" autoRev="1" fill="remov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4" dur="2200" autoRev="1" fill="remov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5" dur="2200" autoRev="1" fill="remov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200" autoRev="1" fill="remov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audio>
              <p:cMediaNode vol="80000" showWhenStopped="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audio>
          </p:childTnLst>
        </p:cTn>
      </p:par>
    </p:tnLst>
    <p:bldLst>
      <p:bldP spid="54" grpId="0"/>
      <p:bldP spid="2057" grpId="0" animBg="1"/>
      <p:bldP spid="2058" grpId="0" animBg="1"/>
      <p:bldP spid="205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941A6956-C430-6460-88AD-1FE8AD6F0CF4}"/>
              </a:ext>
            </a:extLst>
          </p:cNvPr>
          <p:cNvSpPr/>
          <p:nvPr/>
        </p:nvSpPr>
        <p:spPr>
          <a:xfrm>
            <a:off x="11430000" y="6186488"/>
            <a:ext cx="762000" cy="671512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A87CC4-B2EE-0497-94B0-E737CE20A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Đỗ Thị Nhung</a:t>
            </a:r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9764FD-7330-866B-A137-3A73C95BD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AD44-E7F1-0B4E-9181-D4DACE2CBAFE}" type="slidenum">
              <a:rPr lang="en-VN" smtClean="0"/>
              <a:t>7</a:t>
            </a:fld>
            <a:r>
              <a:rPr lang="en-VN"/>
              <a:t>/</a:t>
            </a:r>
            <a:r>
              <a:rPr lang="vi-VN"/>
              <a:t>1</a:t>
            </a:r>
            <a:r>
              <a:rPr lang="en-VN"/>
              <a:t>7</a:t>
            </a:r>
            <a:endParaRPr lang="en-VN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FEE9DD6B-015B-6CC4-6BAB-62AFD4558777}"/>
              </a:ext>
            </a:extLst>
          </p:cNvPr>
          <p:cNvSpPr txBox="1"/>
          <p:nvPr/>
        </p:nvSpPr>
        <p:spPr>
          <a:xfrm>
            <a:off x="1139653" y="854324"/>
            <a:ext cx="9863528" cy="1144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vi-VN" sz="5400" b="1">
                <a:ea typeface="Cambria" pitchFamily="18" charset="0"/>
              </a:rPr>
              <a:t>8 bớt 2 bằng mấy </a:t>
            </a:r>
            <a:r>
              <a:rPr lang="en-US" sz="5400" b="1">
                <a:ea typeface="Cambria" pitchFamily="18" charset="0"/>
              </a:rPr>
              <a:t>?</a:t>
            </a:r>
            <a:endParaRPr lang="en-US" sz="5400" b="1" dirty="0">
              <a:ea typeface="Cambria" pitchFamily="18" charset="0"/>
            </a:endParaRPr>
          </a:p>
        </p:txBody>
      </p:sp>
      <p:pic>
        <p:nvPicPr>
          <p:cNvPr id="7" name="Picture 4" descr="het gio">
            <a:extLst>
              <a:ext uri="{FF2B5EF4-FFF2-40B4-BE49-F238E27FC236}">
                <a16:creationId xmlns:a16="http://schemas.microsoft.com/office/drawing/2014/main" id="{301BD13A-601C-0383-D15A-691ADE2673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60682" y="5063619"/>
            <a:ext cx="2157942" cy="12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3" descr="an30">
            <a:extLst>
              <a:ext uri="{FF2B5EF4-FFF2-40B4-BE49-F238E27FC236}">
                <a16:creationId xmlns:a16="http://schemas.microsoft.com/office/drawing/2014/main" id="{6D769420-17AE-8574-15D3-33ACD1B891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0451" y="4908447"/>
            <a:ext cx="1854327" cy="16418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Hình chữ nhật 85">
            <a:extLst>
              <a:ext uri="{FF2B5EF4-FFF2-40B4-BE49-F238E27FC236}">
                <a16:creationId xmlns:a16="http://schemas.microsoft.com/office/drawing/2014/main" id="{03DCBDBA-0F63-919A-F785-A0F5D75E9F59}"/>
              </a:ext>
            </a:extLst>
          </p:cNvPr>
          <p:cNvSpPr/>
          <p:nvPr/>
        </p:nvSpPr>
        <p:spPr>
          <a:xfrm>
            <a:off x="46016" y="4575168"/>
            <a:ext cx="2059059" cy="2146307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" name="Hình chữ nhật 84">
            <a:extLst>
              <a:ext uri="{FF2B5EF4-FFF2-40B4-BE49-F238E27FC236}">
                <a16:creationId xmlns:a16="http://schemas.microsoft.com/office/drawing/2014/main" id="{8AEC2DAE-5C12-F4C1-FFC5-EF491C29B36E}"/>
              </a:ext>
            </a:extLst>
          </p:cNvPr>
          <p:cNvSpPr/>
          <p:nvPr/>
        </p:nvSpPr>
        <p:spPr>
          <a:xfrm>
            <a:off x="46016" y="4575168"/>
            <a:ext cx="2059059" cy="2146307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11" name="Hình chữ nhật 83">
            <a:extLst>
              <a:ext uri="{FF2B5EF4-FFF2-40B4-BE49-F238E27FC236}">
                <a16:creationId xmlns:a16="http://schemas.microsoft.com/office/drawing/2014/main" id="{A3DB7A69-5F01-3AE9-AC44-AC059073A854}"/>
              </a:ext>
            </a:extLst>
          </p:cNvPr>
          <p:cNvSpPr/>
          <p:nvPr/>
        </p:nvSpPr>
        <p:spPr>
          <a:xfrm>
            <a:off x="46016" y="4575168"/>
            <a:ext cx="2059059" cy="2146307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12" name="Hình chữ nhật 57">
            <a:extLst>
              <a:ext uri="{FF2B5EF4-FFF2-40B4-BE49-F238E27FC236}">
                <a16:creationId xmlns:a16="http://schemas.microsoft.com/office/drawing/2014/main" id="{440DC54F-0C39-AF48-D587-79404319525C}"/>
              </a:ext>
            </a:extLst>
          </p:cNvPr>
          <p:cNvSpPr/>
          <p:nvPr/>
        </p:nvSpPr>
        <p:spPr>
          <a:xfrm>
            <a:off x="46016" y="4575168"/>
            <a:ext cx="2059059" cy="2146307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13" name="Hình chữ nhật 86">
            <a:extLst>
              <a:ext uri="{FF2B5EF4-FFF2-40B4-BE49-F238E27FC236}">
                <a16:creationId xmlns:a16="http://schemas.microsoft.com/office/drawing/2014/main" id="{292DCBED-C775-18A6-7613-8255B6899C29}"/>
              </a:ext>
            </a:extLst>
          </p:cNvPr>
          <p:cNvSpPr/>
          <p:nvPr/>
        </p:nvSpPr>
        <p:spPr>
          <a:xfrm>
            <a:off x="46016" y="4575168"/>
            <a:ext cx="2059059" cy="2146307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14" name="Hình chữ nhật 87">
            <a:extLst>
              <a:ext uri="{FF2B5EF4-FFF2-40B4-BE49-F238E27FC236}">
                <a16:creationId xmlns:a16="http://schemas.microsoft.com/office/drawing/2014/main" id="{24E551AA-2422-53AA-120F-EE73B190F079}"/>
              </a:ext>
            </a:extLst>
          </p:cNvPr>
          <p:cNvSpPr/>
          <p:nvPr/>
        </p:nvSpPr>
        <p:spPr>
          <a:xfrm>
            <a:off x="46014" y="4575168"/>
            <a:ext cx="2059061" cy="2146307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15" name="Hình chữ nhật 88">
            <a:extLst>
              <a:ext uri="{FF2B5EF4-FFF2-40B4-BE49-F238E27FC236}">
                <a16:creationId xmlns:a16="http://schemas.microsoft.com/office/drawing/2014/main" id="{4D7F2B00-2D51-C501-79EF-E2BC40A9EE88}"/>
              </a:ext>
            </a:extLst>
          </p:cNvPr>
          <p:cNvSpPr/>
          <p:nvPr/>
        </p:nvSpPr>
        <p:spPr>
          <a:xfrm>
            <a:off x="46016" y="4575168"/>
            <a:ext cx="2059059" cy="2146307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16" name="Hình chữ nhật 89">
            <a:extLst>
              <a:ext uri="{FF2B5EF4-FFF2-40B4-BE49-F238E27FC236}">
                <a16:creationId xmlns:a16="http://schemas.microsoft.com/office/drawing/2014/main" id="{6271B513-A5D3-B3B4-B7AD-7BF92676EABE}"/>
              </a:ext>
            </a:extLst>
          </p:cNvPr>
          <p:cNvSpPr/>
          <p:nvPr/>
        </p:nvSpPr>
        <p:spPr>
          <a:xfrm>
            <a:off x="56799" y="4642508"/>
            <a:ext cx="2037489" cy="2078967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17" name="Hình chữ nhật 90">
            <a:extLst>
              <a:ext uri="{FF2B5EF4-FFF2-40B4-BE49-F238E27FC236}">
                <a16:creationId xmlns:a16="http://schemas.microsoft.com/office/drawing/2014/main" id="{B1CEF84A-3A4E-1782-CB1F-87387C4DE66C}"/>
              </a:ext>
            </a:extLst>
          </p:cNvPr>
          <p:cNvSpPr/>
          <p:nvPr/>
        </p:nvSpPr>
        <p:spPr>
          <a:xfrm>
            <a:off x="78697" y="4678321"/>
            <a:ext cx="2014094" cy="1969593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18" name="Hình chữ nhật 91">
            <a:extLst>
              <a:ext uri="{FF2B5EF4-FFF2-40B4-BE49-F238E27FC236}">
                <a16:creationId xmlns:a16="http://schemas.microsoft.com/office/drawing/2014/main" id="{4340BA04-1896-E407-E190-A196C00C4273}"/>
              </a:ext>
            </a:extLst>
          </p:cNvPr>
          <p:cNvSpPr/>
          <p:nvPr/>
        </p:nvSpPr>
        <p:spPr>
          <a:xfrm>
            <a:off x="64266" y="4582143"/>
            <a:ext cx="2014095" cy="2078967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9" name="Hình Bầu dục 45">
            <a:extLst>
              <a:ext uri="{FF2B5EF4-FFF2-40B4-BE49-F238E27FC236}">
                <a16:creationId xmlns:a16="http://schemas.microsoft.com/office/drawing/2014/main" id="{8A5F0D03-135E-811C-8D70-EDDBD3665877}"/>
              </a:ext>
            </a:extLst>
          </p:cNvPr>
          <p:cNvSpPr/>
          <p:nvPr/>
        </p:nvSpPr>
        <p:spPr>
          <a:xfrm>
            <a:off x="248003" y="5225599"/>
            <a:ext cx="1776775" cy="1218754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Primary Penmanship" panose="020B0604020202020204" charset="0"/>
                <a:ea typeface="Tahoma" pitchFamily="34" charset="0"/>
                <a:cs typeface="Arial" pitchFamily="34" charset="0"/>
              </a:rPr>
              <a:t>GO</a:t>
            </a:r>
          </a:p>
        </p:txBody>
      </p:sp>
      <p:pic>
        <p:nvPicPr>
          <p:cNvPr id="20" name="Nhac loại thi sinh">
            <a:hlinkClick r:id="" action="ppaction://media"/>
            <a:extLst>
              <a:ext uri="{FF2B5EF4-FFF2-40B4-BE49-F238E27FC236}">
                <a16:creationId xmlns:a16="http://schemas.microsoft.com/office/drawing/2014/main" id="{498AA2AB-3446-980B-9D96-755D4D7935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943588" y="-1298802"/>
            <a:ext cx="666186" cy="666186"/>
          </a:xfrm>
          <a:prstGeom prst="rect">
            <a:avLst/>
          </a:prstGeom>
        </p:spPr>
      </p:pic>
      <p:sp>
        <p:nvSpPr>
          <p:cNvPr id="21" name="TextBox 9">
            <a:extLst>
              <a:ext uri="{FF2B5EF4-FFF2-40B4-BE49-F238E27FC236}">
                <a16:creationId xmlns:a16="http://schemas.microsoft.com/office/drawing/2014/main" id="{E1D8109B-EBD0-7E69-6E24-601347AE83D7}"/>
              </a:ext>
            </a:extLst>
          </p:cNvPr>
          <p:cNvSpPr txBox="1"/>
          <p:nvPr/>
        </p:nvSpPr>
        <p:spPr>
          <a:xfrm>
            <a:off x="2078362" y="3155869"/>
            <a:ext cx="1848180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ea typeface="Cambria" pitchFamily="18" charset="0"/>
              </a:rPr>
              <a:t>1</a:t>
            </a:r>
            <a:r>
              <a:rPr lang="en-US" sz="4800" b="1">
                <a:ea typeface="Cambria" pitchFamily="18" charset="0"/>
              </a:rPr>
              <a:t>. </a:t>
            </a:r>
            <a:r>
              <a:rPr lang="vi-VN" sz="4800" b="1">
                <a:ea typeface="Cambria" pitchFamily="18" charset="0"/>
              </a:rPr>
              <a:t>4</a:t>
            </a:r>
            <a:endParaRPr lang="en-US" sz="4800" b="1" dirty="0">
              <a:ea typeface="Cambria" pitchFamily="18" charset="0"/>
            </a:endParaRP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6DA5A242-4C0C-5E04-C792-2AE4AA687387}"/>
              </a:ext>
            </a:extLst>
          </p:cNvPr>
          <p:cNvSpPr txBox="1"/>
          <p:nvPr/>
        </p:nvSpPr>
        <p:spPr>
          <a:xfrm>
            <a:off x="6513631" y="3155869"/>
            <a:ext cx="1639770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ea typeface="Cambria" pitchFamily="18" charset="0"/>
              </a:rPr>
              <a:t>2</a:t>
            </a:r>
            <a:r>
              <a:rPr lang="en-US" sz="4800">
                <a:ea typeface="Cambria" pitchFamily="18" charset="0"/>
              </a:rPr>
              <a:t>.</a:t>
            </a:r>
            <a:r>
              <a:rPr lang="en-US" sz="4800" b="1">
                <a:ea typeface="Cambria" pitchFamily="18" charset="0"/>
              </a:rPr>
              <a:t> </a:t>
            </a:r>
            <a:r>
              <a:rPr lang="vi-VN" sz="4800" b="1">
                <a:ea typeface="Cambria" pitchFamily="18" charset="0"/>
              </a:rPr>
              <a:t>6</a:t>
            </a:r>
            <a:endParaRPr lang="en-US" sz="4800" b="1" dirty="0"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56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mph" presetSubtype="0" fill="remove" grpId="1" nodeType="clickEffect">
                                  <p:stCondLst>
                                    <p:cond delay="2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3" dur="12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4" dur="12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5" dur="12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2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200"/>
                            </p:stCondLst>
                            <p:childTnLst>
                              <p:par>
                                <p:cTn id="1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 showWhenStopped="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6" grpId="0"/>
      <p:bldP spid="21" grpId="0" animBg="1"/>
      <p:bldP spid="22" grpId="0" animBg="1"/>
      <p:bldP spid="2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5A0EBFCF-611C-7C8A-26C7-CFD006E97926}"/>
              </a:ext>
            </a:extLst>
          </p:cNvPr>
          <p:cNvSpPr/>
          <p:nvPr/>
        </p:nvSpPr>
        <p:spPr>
          <a:xfrm>
            <a:off x="11358563" y="6072188"/>
            <a:ext cx="833437" cy="785812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4EA6EE-2F89-9CA3-3EFD-F496A97ED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Đỗ Thị Nhung</a:t>
            </a:r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9BC705-FD4A-BEFE-FEAC-0852BC02C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AD44-E7F1-0B4E-9181-D4DACE2CBAFE}" type="slidenum">
              <a:rPr lang="en-VN" smtClean="0"/>
              <a:t>8</a:t>
            </a:fld>
            <a:r>
              <a:rPr lang="en-VN"/>
              <a:t>/</a:t>
            </a:r>
            <a:r>
              <a:rPr lang="vi-VN"/>
              <a:t>1</a:t>
            </a:r>
            <a:r>
              <a:rPr lang="en-VN"/>
              <a:t>7</a:t>
            </a:r>
            <a:endParaRPr lang="en-VN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A0352C9D-D139-CA6B-4925-CE6C36500B4F}"/>
              </a:ext>
            </a:extLst>
          </p:cNvPr>
          <p:cNvSpPr txBox="1"/>
          <p:nvPr/>
        </p:nvSpPr>
        <p:spPr>
          <a:xfrm>
            <a:off x="1071313" y="1037253"/>
            <a:ext cx="9863528" cy="1144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vi-VN" sz="5400" b="1">
                <a:ea typeface="Cambria" pitchFamily="18" charset="0"/>
              </a:rPr>
              <a:t>8 thêm 1 bằng mấy </a:t>
            </a:r>
            <a:r>
              <a:rPr lang="en-US" sz="5400" b="1">
                <a:ea typeface="Cambria" pitchFamily="18" charset="0"/>
              </a:rPr>
              <a:t>?</a:t>
            </a:r>
            <a:endParaRPr lang="en-US" sz="5400" b="1" dirty="0">
              <a:ea typeface="Cambria" pitchFamily="18" charset="0"/>
            </a:endParaRPr>
          </a:p>
        </p:txBody>
      </p:sp>
      <p:pic>
        <p:nvPicPr>
          <p:cNvPr id="7" name="Picture 4" descr="het gio">
            <a:extLst>
              <a:ext uri="{FF2B5EF4-FFF2-40B4-BE49-F238E27FC236}">
                <a16:creationId xmlns:a16="http://schemas.microsoft.com/office/drawing/2014/main" id="{A73D957B-2A3E-300A-391D-B4917A5EC6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60682" y="5063619"/>
            <a:ext cx="2157942" cy="12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3" descr="an30">
            <a:extLst>
              <a:ext uri="{FF2B5EF4-FFF2-40B4-BE49-F238E27FC236}">
                <a16:creationId xmlns:a16="http://schemas.microsoft.com/office/drawing/2014/main" id="{AA5C8DD7-218C-F33A-8262-3720F1869A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0451" y="4908447"/>
            <a:ext cx="1854327" cy="16418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Hình chữ nhật 85">
            <a:extLst>
              <a:ext uri="{FF2B5EF4-FFF2-40B4-BE49-F238E27FC236}">
                <a16:creationId xmlns:a16="http://schemas.microsoft.com/office/drawing/2014/main" id="{36EF0ABE-C4C0-419F-EBE7-012A5BAF453C}"/>
              </a:ext>
            </a:extLst>
          </p:cNvPr>
          <p:cNvSpPr/>
          <p:nvPr/>
        </p:nvSpPr>
        <p:spPr>
          <a:xfrm>
            <a:off x="46016" y="4575168"/>
            <a:ext cx="2059059" cy="2146307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" name="Hình chữ nhật 84">
            <a:extLst>
              <a:ext uri="{FF2B5EF4-FFF2-40B4-BE49-F238E27FC236}">
                <a16:creationId xmlns:a16="http://schemas.microsoft.com/office/drawing/2014/main" id="{078383CF-6BED-A6B0-47E2-477453EDA151}"/>
              </a:ext>
            </a:extLst>
          </p:cNvPr>
          <p:cNvSpPr/>
          <p:nvPr/>
        </p:nvSpPr>
        <p:spPr>
          <a:xfrm>
            <a:off x="46016" y="4575168"/>
            <a:ext cx="2059059" cy="2146307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11" name="Hình chữ nhật 83">
            <a:extLst>
              <a:ext uri="{FF2B5EF4-FFF2-40B4-BE49-F238E27FC236}">
                <a16:creationId xmlns:a16="http://schemas.microsoft.com/office/drawing/2014/main" id="{0C6CE541-A71E-C01E-C3A6-B6A8AFE1B838}"/>
              </a:ext>
            </a:extLst>
          </p:cNvPr>
          <p:cNvSpPr/>
          <p:nvPr/>
        </p:nvSpPr>
        <p:spPr>
          <a:xfrm>
            <a:off x="46016" y="4575168"/>
            <a:ext cx="2059059" cy="2146307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12" name="Hình chữ nhật 57">
            <a:extLst>
              <a:ext uri="{FF2B5EF4-FFF2-40B4-BE49-F238E27FC236}">
                <a16:creationId xmlns:a16="http://schemas.microsoft.com/office/drawing/2014/main" id="{45C91A89-421A-1C1B-A3A4-2D4E5F2EE348}"/>
              </a:ext>
            </a:extLst>
          </p:cNvPr>
          <p:cNvSpPr/>
          <p:nvPr/>
        </p:nvSpPr>
        <p:spPr>
          <a:xfrm>
            <a:off x="46016" y="4575168"/>
            <a:ext cx="2059059" cy="2146307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13" name="Hình chữ nhật 86">
            <a:extLst>
              <a:ext uri="{FF2B5EF4-FFF2-40B4-BE49-F238E27FC236}">
                <a16:creationId xmlns:a16="http://schemas.microsoft.com/office/drawing/2014/main" id="{056E2DE2-11F0-830C-6EC4-5E66D2F490BD}"/>
              </a:ext>
            </a:extLst>
          </p:cNvPr>
          <p:cNvSpPr/>
          <p:nvPr/>
        </p:nvSpPr>
        <p:spPr>
          <a:xfrm>
            <a:off x="46016" y="4575168"/>
            <a:ext cx="2059059" cy="2146307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14" name="Hình chữ nhật 87">
            <a:extLst>
              <a:ext uri="{FF2B5EF4-FFF2-40B4-BE49-F238E27FC236}">
                <a16:creationId xmlns:a16="http://schemas.microsoft.com/office/drawing/2014/main" id="{52127A57-1277-9880-2033-AE2AD2B73A3E}"/>
              </a:ext>
            </a:extLst>
          </p:cNvPr>
          <p:cNvSpPr/>
          <p:nvPr/>
        </p:nvSpPr>
        <p:spPr>
          <a:xfrm>
            <a:off x="46014" y="4575168"/>
            <a:ext cx="2059061" cy="2146307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15" name="Hình chữ nhật 88">
            <a:extLst>
              <a:ext uri="{FF2B5EF4-FFF2-40B4-BE49-F238E27FC236}">
                <a16:creationId xmlns:a16="http://schemas.microsoft.com/office/drawing/2014/main" id="{A539D742-3E72-1350-0467-1720E57A37C4}"/>
              </a:ext>
            </a:extLst>
          </p:cNvPr>
          <p:cNvSpPr/>
          <p:nvPr/>
        </p:nvSpPr>
        <p:spPr>
          <a:xfrm>
            <a:off x="46016" y="4575168"/>
            <a:ext cx="2059059" cy="2146307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16" name="Hình chữ nhật 89">
            <a:extLst>
              <a:ext uri="{FF2B5EF4-FFF2-40B4-BE49-F238E27FC236}">
                <a16:creationId xmlns:a16="http://schemas.microsoft.com/office/drawing/2014/main" id="{1089B3DB-BF61-FE82-FD7C-0D7B8110A831}"/>
              </a:ext>
            </a:extLst>
          </p:cNvPr>
          <p:cNvSpPr/>
          <p:nvPr/>
        </p:nvSpPr>
        <p:spPr>
          <a:xfrm>
            <a:off x="56799" y="4642508"/>
            <a:ext cx="2037489" cy="2078967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17" name="Hình chữ nhật 90">
            <a:extLst>
              <a:ext uri="{FF2B5EF4-FFF2-40B4-BE49-F238E27FC236}">
                <a16:creationId xmlns:a16="http://schemas.microsoft.com/office/drawing/2014/main" id="{883132B1-6E5F-5070-4675-C7EA1EDFDD4F}"/>
              </a:ext>
            </a:extLst>
          </p:cNvPr>
          <p:cNvSpPr/>
          <p:nvPr/>
        </p:nvSpPr>
        <p:spPr>
          <a:xfrm>
            <a:off x="78697" y="4678321"/>
            <a:ext cx="2014094" cy="1969593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18" name="Hình chữ nhật 91">
            <a:extLst>
              <a:ext uri="{FF2B5EF4-FFF2-40B4-BE49-F238E27FC236}">
                <a16:creationId xmlns:a16="http://schemas.microsoft.com/office/drawing/2014/main" id="{7D747FC0-0B71-4170-4FA7-BA87246C59CE}"/>
              </a:ext>
            </a:extLst>
          </p:cNvPr>
          <p:cNvSpPr/>
          <p:nvPr/>
        </p:nvSpPr>
        <p:spPr>
          <a:xfrm>
            <a:off x="64266" y="4582143"/>
            <a:ext cx="2014095" cy="2078967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9" name="Hình Bầu dục 45">
            <a:extLst>
              <a:ext uri="{FF2B5EF4-FFF2-40B4-BE49-F238E27FC236}">
                <a16:creationId xmlns:a16="http://schemas.microsoft.com/office/drawing/2014/main" id="{DF042BF5-B6DB-8E58-9D80-422C49458FDA}"/>
              </a:ext>
            </a:extLst>
          </p:cNvPr>
          <p:cNvSpPr/>
          <p:nvPr/>
        </p:nvSpPr>
        <p:spPr>
          <a:xfrm>
            <a:off x="116868" y="5225599"/>
            <a:ext cx="1791063" cy="1218754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Primary Penmanship" panose="020B0604020202020204" charset="0"/>
                <a:ea typeface="Tahoma" pitchFamily="34" charset="0"/>
                <a:cs typeface="Arial" pitchFamily="34" charset="0"/>
              </a:rPr>
              <a:t>GO</a:t>
            </a:r>
          </a:p>
        </p:txBody>
      </p:sp>
      <p:pic>
        <p:nvPicPr>
          <p:cNvPr id="20" name="Nhac loại thi sinh">
            <a:hlinkClick r:id="" action="ppaction://media"/>
            <a:extLst>
              <a:ext uri="{FF2B5EF4-FFF2-40B4-BE49-F238E27FC236}">
                <a16:creationId xmlns:a16="http://schemas.microsoft.com/office/drawing/2014/main" id="{1826F869-E809-33F7-F84C-7EF359EFE3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943588" y="-1298802"/>
            <a:ext cx="666186" cy="666186"/>
          </a:xfrm>
          <a:prstGeom prst="rect">
            <a:avLst/>
          </a:prstGeom>
        </p:spPr>
      </p:pic>
      <p:sp>
        <p:nvSpPr>
          <p:cNvPr id="21" name="TextBox 9">
            <a:extLst>
              <a:ext uri="{FF2B5EF4-FFF2-40B4-BE49-F238E27FC236}">
                <a16:creationId xmlns:a16="http://schemas.microsoft.com/office/drawing/2014/main" id="{55225782-7328-F321-D30D-17ED0BFC2E7D}"/>
              </a:ext>
            </a:extLst>
          </p:cNvPr>
          <p:cNvSpPr txBox="1"/>
          <p:nvPr/>
        </p:nvSpPr>
        <p:spPr>
          <a:xfrm>
            <a:off x="2078362" y="3155869"/>
            <a:ext cx="1561310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ea typeface="Cambria" pitchFamily="18" charset="0"/>
              </a:rPr>
              <a:t>1</a:t>
            </a:r>
            <a:r>
              <a:rPr lang="en-US" sz="4800" b="1">
                <a:ea typeface="Cambria" pitchFamily="18" charset="0"/>
              </a:rPr>
              <a:t>. </a:t>
            </a:r>
            <a:r>
              <a:rPr lang="vi-VN" sz="4800" b="1">
                <a:ea typeface="Cambria" pitchFamily="18" charset="0"/>
              </a:rPr>
              <a:t>7</a:t>
            </a:r>
            <a:endParaRPr lang="en-US" sz="4800" b="1" dirty="0">
              <a:ea typeface="Cambria" pitchFamily="18" charset="0"/>
            </a:endParaRP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AB19BC4C-ADC6-1D20-7CFA-84E997439373}"/>
              </a:ext>
            </a:extLst>
          </p:cNvPr>
          <p:cNvSpPr txBox="1"/>
          <p:nvPr/>
        </p:nvSpPr>
        <p:spPr>
          <a:xfrm>
            <a:off x="6513630" y="3155869"/>
            <a:ext cx="1402205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ea typeface="Cambria" pitchFamily="18" charset="0"/>
              </a:rPr>
              <a:t>2</a:t>
            </a:r>
            <a:r>
              <a:rPr lang="en-US" sz="4800">
                <a:ea typeface="Cambria" pitchFamily="18" charset="0"/>
              </a:rPr>
              <a:t>.</a:t>
            </a:r>
            <a:r>
              <a:rPr lang="en-US" sz="4800" b="1">
                <a:ea typeface="Cambria" pitchFamily="18" charset="0"/>
              </a:rPr>
              <a:t> </a:t>
            </a:r>
            <a:r>
              <a:rPr lang="vi-VN" sz="4800" b="1">
                <a:ea typeface="Cambria" pitchFamily="18" charset="0"/>
              </a:rPr>
              <a:t>9</a:t>
            </a:r>
            <a:endParaRPr lang="en-US" sz="4800" b="1" dirty="0"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442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3" dur="8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4" dur="8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5" dur="8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8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600"/>
                            </p:stCondLst>
                            <p:childTnLst>
                              <p:par>
                                <p:cTn id="1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 showWhenStopped="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6" grpId="0"/>
      <p:bldP spid="21" grpId="0" animBg="1"/>
      <p:bldP spid="22" grpId="0" animBg="1"/>
      <p:bldP spid="2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61A214-45EB-BB07-695B-B2261ABE1873}"/>
              </a:ext>
            </a:extLst>
          </p:cNvPr>
          <p:cNvSpPr txBox="1"/>
          <p:nvPr/>
        </p:nvSpPr>
        <p:spPr>
          <a:xfrm>
            <a:off x="3257550" y="2100263"/>
            <a:ext cx="62722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6600" dirty="0"/>
              <a:t>Nội dung bài mới</a:t>
            </a:r>
          </a:p>
          <a:p>
            <a:endParaRPr lang="en-VN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782977-B88D-3FE8-FDF3-C7FBABDF9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Đỗ Thị Nhung</a:t>
            </a:r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CE131-B254-23B3-514B-699637BAC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AD44-E7F1-0B4E-9181-D4DACE2CBAFE}" type="slidenum">
              <a:rPr lang="en-VN" smtClean="0"/>
              <a:t>9</a:t>
            </a:fld>
            <a:r>
              <a:rPr lang="en-VN"/>
              <a:t>/</a:t>
            </a:r>
            <a:r>
              <a:rPr lang="vi-VN"/>
              <a:t>1</a:t>
            </a:r>
            <a:r>
              <a:rPr lang="en-VN"/>
              <a:t>7</a:t>
            </a:r>
            <a:endParaRPr lang="en-VN" dirty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11737731" y="6418385"/>
            <a:ext cx="325315" cy="36927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23447" y="3514164"/>
            <a:ext cx="478715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5400"/>
              <a:t>Nhận biết số 9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2332231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260</Words>
  <Application>Microsoft Office PowerPoint</Application>
  <PresentationFormat>Widescreen</PresentationFormat>
  <Paragraphs>122</Paragraphs>
  <Slides>17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KG Primary Penmanship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 840G1</dc:creator>
  <cp:lastModifiedBy>Administrator</cp:lastModifiedBy>
  <cp:revision>29</cp:revision>
  <dcterms:created xsi:type="dcterms:W3CDTF">2023-08-19T13:28:48Z</dcterms:created>
  <dcterms:modified xsi:type="dcterms:W3CDTF">2025-03-09T15:09:04Z</dcterms:modified>
</cp:coreProperties>
</file>