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2" r:id="rId3"/>
    <p:sldId id="300" r:id="rId4"/>
    <p:sldId id="306" r:id="rId5"/>
    <p:sldId id="307" r:id="rId6"/>
    <p:sldId id="308" r:id="rId7"/>
    <p:sldId id="309" r:id="rId8"/>
    <p:sldId id="305" r:id="rId9"/>
    <p:sldId id="293" r:id="rId10"/>
    <p:sldId id="321" r:id="rId11"/>
    <p:sldId id="319" r:id="rId12"/>
    <p:sldId id="314" r:id="rId13"/>
    <p:sldId id="315" r:id="rId14"/>
    <p:sldId id="316" r:id="rId15"/>
    <p:sldId id="317" r:id="rId16"/>
    <p:sldId id="318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0D6"/>
    <a:srgbClr val="008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40E1-7741-41D7-BA37-AF96EADD5AF2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3EDD-20A4-4796-9718-4AF7D50B2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ở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10 </a:t>
            </a:r>
            <a:r>
              <a:rPr lang="en-US" baseline="0" dirty="0" err="1"/>
              <a:t>giây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CBB8D-22F6-4179-A573-049A576F2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4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80E-680F-479D-A311-494875DD63C3}" type="datetimeFigureOut">
              <a:rPr lang="en-US" smtClean="0"/>
              <a:t>09/03/2025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5.wav"/><Relationship Id="rId7" Type="http://schemas.openxmlformats.org/officeDocument/2006/relationships/image" Target="../media/image17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4.jpeg"/><Relationship Id="rId5" Type="http://schemas.openxmlformats.org/officeDocument/2006/relationships/audio" Target="../media/audio7.wav"/><Relationship Id="rId10" Type="http://schemas.openxmlformats.org/officeDocument/2006/relationships/image" Target="../media/image23.jpeg"/><Relationship Id="rId4" Type="http://schemas.openxmlformats.org/officeDocument/2006/relationships/audio" Target="../media/audio6.wav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7.jpeg"/><Relationship Id="rId5" Type="http://schemas.openxmlformats.org/officeDocument/2006/relationships/image" Target="../media/image17.jpeg"/><Relationship Id="rId10" Type="http://schemas.openxmlformats.org/officeDocument/2006/relationships/image" Target="../media/image25.jpeg"/><Relationship Id="rId4" Type="http://schemas.openxmlformats.org/officeDocument/2006/relationships/image" Target="../media/image26.jp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7.jpeg"/><Relationship Id="rId5" Type="http://schemas.openxmlformats.org/officeDocument/2006/relationships/image" Target="../media/image17.jpeg"/><Relationship Id="rId10" Type="http://schemas.openxmlformats.org/officeDocument/2006/relationships/image" Target="../media/image25.jpeg"/><Relationship Id="rId4" Type="http://schemas.openxmlformats.org/officeDocument/2006/relationships/image" Target="../media/image26.jp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7.wav"/><Relationship Id="rId7" Type="http://schemas.openxmlformats.org/officeDocument/2006/relationships/image" Target="../media/image23.jpeg"/><Relationship Id="rId12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microsoft.com/office/2007/relationships/hdphoto" Target="../media/hdphoto1.wdp"/><Relationship Id="rId5" Type="http://schemas.openxmlformats.org/officeDocument/2006/relationships/image" Target="../media/image17.jpeg"/><Relationship Id="rId10" Type="http://schemas.openxmlformats.org/officeDocument/2006/relationships/image" Target="../media/image27.jpeg"/><Relationship Id="rId4" Type="http://schemas.openxmlformats.org/officeDocument/2006/relationships/image" Target="../media/image26.jp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12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microsoft.com/office/2007/relationships/hdphoto" Target="../media/hdphoto1.wdp"/><Relationship Id="rId4" Type="http://schemas.openxmlformats.org/officeDocument/2006/relationships/image" Target="../media/image26.jp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7.wav"/><Relationship Id="rId7" Type="http://schemas.openxmlformats.org/officeDocument/2006/relationships/image" Target="../media/image24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26.jp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5" Type="http://schemas.openxmlformats.org/officeDocument/2006/relationships/image" Target="../media/image17.jpeg"/><Relationship Id="rId10" Type="http://schemas.openxmlformats.org/officeDocument/2006/relationships/image" Target="../media/image25.jpeg"/><Relationship Id="rId4" Type="http://schemas.openxmlformats.org/officeDocument/2006/relationships/image" Target="../media/image26.jp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4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" y="0"/>
            <a:ext cx="9140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36" y="1143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UBND HUYỆN AN LÃO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MẦM NON TRƯỜNG SƠN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442447"/>
              </p:ext>
            </p:extLst>
          </p:nvPr>
        </p:nvGraphicFramePr>
        <p:xfrm>
          <a:off x="1297668" y="2132796"/>
          <a:ext cx="7767863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TÀI: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KHÁM PHÁ QUÁ TRÌNH PHÁT TRIỂN CỦA CÂY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40762" y="1401401"/>
            <a:ext cx="21980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5" y="44835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00" y="276384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Hoàng Thị Huệ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4B2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3669C-BA75-8087-6E1A-1303318E9BBB}"/>
              </a:ext>
            </a:extLst>
          </p:cNvPr>
          <p:cNvCxnSpPr>
            <a:cxnSpLocks/>
          </p:cNvCxnSpPr>
          <p:nvPr/>
        </p:nvCxnSpPr>
        <p:spPr>
          <a:xfrm>
            <a:off x="3962400" y="699077"/>
            <a:ext cx="1219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25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841756" y="4082689"/>
            <a:ext cx="840015" cy="5642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69909" y="3589482"/>
            <a:ext cx="2097739" cy="14497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27513" y="3545132"/>
            <a:ext cx="1885810" cy="1449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09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69909" y="3545132"/>
            <a:ext cx="2074091" cy="1545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08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69909" y="3545132"/>
            <a:ext cx="2066207" cy="1524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07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41464" y="3585498"/>
            <a:ext cx="2057908" cy="15259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06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41464" y="3663927"/>
            <a:ext cx="2066207" cy="1405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05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41464" y="3545133"/>
            <a:ext cx="1995507" cy="14888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04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1463" y="3663926"/>
            <a:ext cx="1971859" cy="14475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03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69908" y="3589482"/>
            <a:ext cx="2048367" cy="1500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512" y="3714750"/>
            <a:ext cx="2008603" cy="1462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hlinkClick r:id="rId6" action="ppaction://hlinksldjump"/>
          </p:cNvPr>
          <p:cNvSpPr/>
          <p:nvPr/>
        </p:nvSpPr>
        <p:spPr>
          <a:xfrm>
            <a:off x="6979203" y="3539892"/>
            <a:ext cx="2156912" cy="15994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19-20\ELNIng\khám phá quá trình phát triển của cây\C360_2019-10-10-22-07-20-31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533400" y="1235623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7690263" y="666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7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" y="-99178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492" y="-76200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16" y="1192354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co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 -Vòng đời phát triển của cây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01.5488" end="165408.1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94490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0866" y="323827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98" y="2236994"/>
            <a:ext cx="301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31734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30469"/>
            <a:ext cx="1142997" cy="857248"/>
          </a:xfrm>
          <a:prstGeom prst="rect">
            <a:avLst/>
          </a:prstGeom>
        </p:spPr>
      </p:pic>
      <p:pic>
        <p:nvPicPr>
          <p:cNvPr id="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31734"/>
            <a:ext cx="1019073" cy="1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66" y="3040992"/>
            <a:ext cx="990600" cy="772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4381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7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257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093720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089721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97373"/>
            <a:ext cx="780054" cy="7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946969"/>
            <a:ext cx="845787" cy="8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99564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3456" y="328741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5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181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617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8960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4" y="2842197"/>
            <a:ext cx="1101346" cy="10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6" y="1733551"/>
            <a:ext cx="1004108" cy="9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9219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3" y="3030469"/>
            <a:ext cx="1142997" cy="857248"/>
          </a:xfrm>
          <a:prstGeom prst="rect">
            <a:avLst/>
          </a:prstGeom>
        </p:spPr>
      </p:pic>
      <p:pic>
        <p:nvPicPr>
          <p:cNvPr id="8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76" y="2986729"/>
            <a:ext cx="868114" cy="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32061"/>
            <a:ext cx="798133" cy="7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0" y="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5400" y="991286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863" y="323377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7863" y="2026797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3209465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2026668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09" y="3209464"/>
            <a:ext cx="762688" cy="7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28819"/>
            <a:ext cx="872797" cy="8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33337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2.  5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208282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28" y="307424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48" y="2058920"/>
            <a:ext cx="1142997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19-20\ELNIng\wallpaper-ppt-luc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-19050"/>
            <a:ext cx="6781800" cy="2666999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86" y="2248817"/>
            <a:ext cx="1560107" cy="14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" y="2250523"/>
            <a:ext cx="1547349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84" y="2303292"/>
            <a:ext cx="1600686" cy="15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7" y="2248817"/>
            <a:ext cx="1596265" cy="1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3" y="2261558"/>
            <a:ext cx="1600096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1274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328527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039861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640669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372339" y="4108231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65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330</Words>
  <Application>Microsoft Office PowerPoint</Application>
  <PresentationFormat>On-screen Show (16:9)</PresentationFormat>
  <Paragraphs>89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181</cp:revision>
  <dcterms:created xsi:type="dcterms:W3CDTF">2018-10-07T03:20:30Z</dcterms:created>
  <dcterms:modified xsi:type="dcterms:W3CDTF">2025-03-09T15:33:16Z</dcterms:modified>
</cp:coreProperties>
</file>