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64" r:id="rId4"/>
    <p:sldId id="262" r:id="rId5"/>
    <p:sldId id="263" r:id="rId6"/>
    <p:sldId id="265" r:id="rId7"/>
    <p:sldId id="260" r:id="rId8"/>
    <p:sldId id="261" r:id="rId9"/>
    <p:sldId id="259" r:id="rId10"/>
    <p:sldId id="256" r:id="rId11"/>
    <p:sldId id="257" r:id="rId12"/>
    <p:sldId id="271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34A67A-345C-5CA6-374C-0793228EEE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8AE457-B1D1-1667-C8E1-B4E3E56A50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A233FB9-C7B6-F689-4B92-E3D05E6978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C2E7A-07C8-094D-B8A9-E133330606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725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DA276D-7ED9-9EF0-61D0-2C1BCB3874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1F8C05-F015-2EDC-DD89-B43DC2722F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22B31B-3E3E-0DF2-8E97-9DCE2710A9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93B85-FF2E-9846-BBA3-E54F394B2C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413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F3F5C3-295D-3E3B-E1B2-0423FA9BAD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2C00BD-F692-02AA-6C0F-42D7CEB1DA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8EC31E-E6D8-9EE2-B03F-36F47A2FCA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E29E1-454F-1A4A-92EA-D4109A27D8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830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888F19-B73B-3968-57F3-DEE43372C4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BC5707-739E-104E-0674-EA8A94EF09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58B4E3-93C8-3E9B-C60E-14171A61CA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BD1D1-D20B-E244-84D0-D9903E9A7D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504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F976C5-424C-7F5E-FC00-D36A876683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7F40B7-AF2B-AB6B-5173-FA0C7FD82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268F60-977B-F536-D748-8BCD6DD29E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B5F4C-4D09-E04E-A69F-063C26444B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169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8A2E64-382F-1D7B-5E8B-F6E10E4F22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5785DC-A3A8-7C14-1956-CA612B95C2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7A0173-76F3-303E-950D-CEEA86D2BE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C3F3A-2FFB-0D42-93F3-EACDEEFA56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9177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43932D7-0C21-9BA7-C204-687B405EB8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E2B1692-E05A-1D6B-951A-1E08308060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26BB824-A6EF-298A-35B4-72A6A3ECF8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5F740-D7B4-1D44-BDC6-0BF96170A9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7609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DCFAB59-20B2-F9C8-2B4D-AFB052D3E1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834580-E92F-D8AF-4403-0A064463C4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6EEAF0F-94E0-FFC3-29AF-CFB73C2C7D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BA091-6699-7548-9AE6-876B8E37D4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79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107CD87-9041-BFCE-3C7D-0F411559AB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EE69CFC-3FCD-6565-5034-B680F306C4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41A0035-9DF9-0796-7971-1DFC074AA4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FFF7C-DF2E-B141-83D2-4195A3C96E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1057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4AF2E1-D2CD-ED60-4B6A-97E4F4AB74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1F7BD8-1E71-588D-D028-0B012C313A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5659AF-9B8C-43F6-A501-8F6CBB980D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D4D71-06E7-8042-8497-56FFB33C86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797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E3CF76-E495-E9D0-7E12-47A315864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23B2B7-ADD6-1FF0-FB26-E8A52BF6C4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0787DA-EE9B-761A-87D3-2A66B58358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CAC34-2940-5245-BC14-A354204D65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23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0309676-6903-0050-30D8-6ADBC75757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657665E-AF25-5B9F-0213-0AF28E7410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D6CE592-F19A-FF7D-3332-CD1D4399373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DE2033A-99F9-E9E2-C2A7-2BEBDE49C7C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C828078-6B91-7D86-660F-AB6CAE46923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0224350-F486-D149-ACDB-275C76DC4F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4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6.jpe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/Ca%20nhac/nha%20cua%20toi.wma" TargetMode="External"/><Relationship Id="rId1" Type="http://schemas.microsoft.com/office/2007/relationships/media" Target="file:///D:/Ca%20nhac/nha%20cua%20toi.wma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83A28F-5561-D7E6-FF0D-F9FE769AD7F2}"/>
              </a:ext>
            </a:extLst>
          </p:cNvPr>
          <p:cNvSpPr txBox="1"/>
          <p:nvPr/>
        </p:nvSpPr>
        <p:spPr>
          <a:xfrm>
            <a:off x="2411760" y="188640"/>
            <a:ext cx="496855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UBND HUYỆN AN LÃO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TRƯỜNG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MẦM NON TRƯỜNG SƠN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D0CE65-F91E-DE40-0AEA-CE342C9A390B}"/>
              </a:ext>
            </a:extLst>
          </p:cNvPr>
          <p:cNvCxnSpPr/>
          <p:nvPr/>
        </p:nvCxnSpPr>
        <p:spPr>
          <a:xfrm>
            <a:off x="4022755" y="896526"/>
            <a:ext cx="1656184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D07A9EF-ED4D-69FA-6DA7-690DE60C3F0A}"/>
              </a:ext>
            </a:extLst>
          </p:cNvPr>
          <p:cNvSpPr txBox="1"/>
          <p:nvPr/>
        </p:nvSpPr>
        <p:spPr>
          <a:xfrm>
            <a:off x="1403648" y="4149080"/>
            <a:ext cx="74761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Thị Mai Khuyên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3C1</a:t>
            </a:r>
          </a:p>
        </p:txBody>
      </p:sp>
      <p:sp>
        <p:nvSpPr>
          <p:cNvPr id="10" name="WordArt 11">
            <a:extLst>
              <a:ext uri="{FF2B5EF4-FFF2-40B4-BE49-F238E27FC236}">
                <a16:creationId xmlns:a16="http://schemas.microsoft.com/office/drawing/2014/main" id="{60409E1E-7458-62E9-487A-315FBD203B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71600" y="1722817"/>
            <a:ext cx="7391400" cy="1447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Xếp tương ứng 1-1</a:t>
            </a:r>
            <a:endParaRPr kumimoji="0" lang="en-GB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268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>
            <a:extLst>
              <a:ext uri="{FF2B5EF4-FFF2-40B4-BE49-F238E27FC236}">
                <a16:creationId xmlns:a16="http://schemas.microsoft.com/office/drawing/2014/main" id="{88B28CC6-9C75-74E7-F4D6-1943E2D944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1588"/>
            <a:ext cx="9156700" cy="6870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>
            <a:extLst>
              <a:ext uri="{FF2B5EF4-FFF2-40B4-BE49-F238E27FC236}">
                <a16:creationId xmlns:a16="http://schemas.microsoft.com/office/drawing/2014/main" id="{41B5C66F-9B8C-A8E4-7FAB-F0B84A9068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8775"/>
            <a:ext cx="2411413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>
            <a:extLst>
              <a:ext uri="{FF2B5EF4-FFF2-40B4-BE49-F238E27FC236}">
                <a16:creationId xmlns:a16="http://schemas.microsoft.com/office/drawing/2014/main" id="{FB0E30B3-2BAD-3983-F5F0-F3339C428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413" y="404813"/>
            <a:ext cx="2808288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6C868633-995B-94F5-8067-810ABB41F8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620713"/>
            <a:ext cx="2952750" cy="251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>
            <a:extLst>
              <a:ext uri="{FF2B5EF4-FFF2-40B4-BE49-F238E27FC236}">
                <a16:creationId xmlns:a16="http://schemas.microsoft.com/office/drawing/2014/main" id="{0F431209-CE66-10B9-BED1-E2C6D8FF5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549275"/>
            <a:ext cx="2879725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>
            <a:extLst>
              <a:ext uri="{FF2B5EF4-FFF2-40B4-BE49-F238E27FC236}">
                <a16:creationId xmlns:a16="http://schemas.microsoft.com/office/drawing/2014/main" id="{DB2E4B02-26D7-E5D3-863A-4179EC345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989138"/>
            <a:ext cx="2665412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>
            <a:extLst>
              <a:ext uri="{FF2B5EF4-FFF2-40B4-BE49-F238E27FC236}">
                <a16:creationId xmlns:a16="http://schemas.microsoft.com/office/drawing/2014/main" id="{454F6FBA-9870-E6F3-CCA2-B5E8504496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060575"/>
            <a:ext cx="2592388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3" descr="http://daotaotinhhoa.files.wordpress.com/2011/01/rabbit.jpg">
            <a:extLst>
              <a:ext uri="{FF2B5EF4-FFF2-40B4-BE49-F238E27FC236}">
                <a16:creationId xmlns:a16="http://schemas.microsoft.com/office/drawing/2014/main" id="{39C32C4C-432F-4C50-89E0-471B9986F5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4500563"/>
            <a:ext cx="157162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5" descr="http://daotaotinhhoa.files.wordpress.com/2011/01/rabbit.jpg">
            <a:extLst>
              <a:ext uri="{FF2B5EF4-FFF2-40B4-BE49-F238E27FC236}">
                <a16:creationId xmlns:a16="http://schemas.microsoft.com/office/drawing/2014/main" id="{11492A0E-D8CB-4B14-9965-6B92E212C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4572000"/>
            <a:ext cx="157162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17" descr="http://daotaotinhhoa.files.wordpress.com/2011/01/rabbit.jpg">
            <a:extLst>
              <a:ext uri="{FF2B5EF4-FFF2-40B4-BE49-F238E27FC236}">
                <a16:creationId xmlns:a16="http://schemas.microsoft.com/office/drawing/2014/main" id="{7968747C-869C-3953-8DF4-97F51B667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4572000"/>
            <a:ext cx="1500187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ách tạo và tải hình nền slide cảm ơn dễ dàng và nhanh chóng">
            <a:extLst>
              <a:ext uri="{FF2B5EF4-FFF2-40B4-BE49-F238E27FC236}">
                <a16:creationId xmlns:a16="http://schemas.microsoft.com/office/drawing/2014/main" id="{F5786CE9-4A98-E4EA-98C0-34EBBD230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764704"/>
            <a:ext cx="7372329" cy="515387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1330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40F4631-6B0E-381F-202C-469D09506201}"/>
              </a:ext>
            </a:extLst>
          </p:cNvPr>
          <p:cNvSpPr/>
          <p:nvPr/>
        </p:nvSpPr>
        <p:spPr>
          <a:xfrm>
            <a:off x="914400" y="685800"/>
            <a:ext cx="8077200" cy="4539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 DUNG</a:t>
            </a:r>
            <a:endParaRPr lang="en-ID" sz="28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(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Sile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1)</a:t>
            </a:r>
            <a:endParaRPr lang="en-ID" sz="28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(Sile 2)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Ổn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(Sile 3-5)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(Sile 6, 7)</a:t>
            </a:r>
            <a:endParaRPr lang="en-ID" sz="28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(Sile 8-11)</a:t>
            </a:r>
            <a:endParaRPr lang="en-ID" sz="28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thúc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(Sile 12)</a:t>
            </a:r>
            <a:endParaRPr lang="en-ID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630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>
            <a:extLst>
              <a:ext uri="{FF2B5EF4-FFF2-40B4-BE49-F238E27FC236}">
                <a16:creationId xmlns:a16="http://schemas.microsoft.com/office/drawing/2014/main" id="{3C388005-FE6A-8E2E-96F0-783E05CCC1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71538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8">
            <a:extLst>
              <a:ext uri="{FF2B5EF4-FFF2-40B4-BE49-F238E27FC236}">
                <a16:creationId xmlns:a16="http://schemas.microsoft.com/office/drawing/2014/main" id="{502BC39D-9EA4-1991-B99E-7F4AE4770D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525" y="4048125"/>
            <a:ext cx="1133475" cy="280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6" name="WordArt 12">
            <a:extLst>
              <a:ext uri="{FF2B5EF4-FFF2-40B4-BE49-F238E27FC236}">
                <a16:creationId xmlns:a16="http://schemas.microsoft.com/office/drawing/2014/main" id="{D08A8BC9-616C-9AE6-0EF9-E2B5662996C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03350" y="1989138"/>
            <a:ext cx="5976938" cy="2303462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endParaRPr lang="en-VN" sz="36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3">
            <a:extLst>
              <a:ext uri="{FF2B5EF4-FFF2-40B4-BE49-F238E27FC236}">
                <a16:creationId xmlns:a16="http://schemas.microsoft.com/office/drawing/2014/main" id="{AB24A3D9-7E78-7193-471B-9CC6445F3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836613"/>
            <a:ext cx="4824413" cy="2808287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099" name="Rectangle 4">
            <a:extLst>
              <a:ext uri="{FF2B5EF4-FFF2-40B4-BE49-F238E27FC236}">
                <a16:creationId xmlns:a16="http://schemas.microsoft.com/office/drawing/2014/main" id="{0F9CA717-D78A-C019-D235-A88F69064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3644900"/>
            <a:ext cx="3240087" cy="29527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19461" name="nha cua toi.wma">
            <a:hlinkClick r:id="" action="ppaction://media"/>
            <a:extLst>
              <a:ext uri="{FF2B5EF4-FFF2-40B4-BE49-F238E27FC236}">
                <a16:creationId xmlns:a16="http://schemas.microsoft.com/office/drawing/2014/main" id="{7FE21E2A-64DF-ABE1-41F3-0420124E045A}"/>
              </a:ext>
            </a:extLst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722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578" fill="hold"/>
                                        <p:tgtEl>
                                          <p:spTgt spid="1946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461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DFA4A83-B780-EDFE-C979-1FF3AB39E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590800"/>
            <a:ext cx="3505200" cy="304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483" name="AutoShape 3">
            <a:extLst>
              <a:ext uri="{FF2B5EF4-FFF2-40B4-BE49-F238E27FC236}">
                <a16:creationId xmlns:a16="http://schemas.microsoft.com/office/drawing/2014/main" id="{9A989367-1334-27FA-0D02-8C9D82F64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81000"/>
            <a:ext cx="4572000" cy="2209800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7">
            <a:extLst>
              <a:ext uri="{FF2B5EF4-FFF2-40B4-BE49-F238E27FC236}">
                <a16:creationId xmlns:a16="http://schemas.microsoft.com/office/drawing/2014/main" id="{E0B1D03B-69E1-9172-5D0A-AF6A8C6A285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8175" y="2420938"/>
            <a:ext cx="6192838" cy="20161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lang="en-VN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best_20110610-095206-3-images475827-4623colorful-umbrella">
            <a:extLst>
              <a:ext uri="{FF2B5EF4-FFF2-40B4-BE49-F238E27FC236}">
                <a16:creationId xmlns:a16="http://schemas.microsoft.com/office/drawing/2014/main" id="{8BD3FFB0-539E-1FB2-5AEF-EEC2B511A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6113"/>
            <a:ext cx="2376488" cy="244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3" descr="http://daotaotinhhoa.files.wordpress.com/2011/01/rabbit.jpg">
            <a:extLst>
              <a:ext uri="{FF2B5EF4-FFF2-40B4-BE49-F238E27FC236}">
                <a16:creationId xmlns:a16="http://schemas.microsoft.com/office/drawing/2014/main" id="{4068E9CE-3CE4-F741-226A-448C24AB7E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149725"/>
            <a:ext cx="2089150" cy="221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3" descr="http://daotaotinhhoa.files.wordpress.com/2011/01/rabbit.jpg">
            <a:extLst>
              <a:ext uri="{FF2B5EF4-FFF2-40B4-BE49-F238E27FC236}">
                <a16:creationId xmlns:a16="http://schemas.microsoft.com/office/drawing/2014/main" id="{7B7A15A9-97DF-9753-70CA-94FEAD318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221163"/>
            <a:ext cx="2016125" cy="214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13" descr="10-thuc-pham-cho-nguoi-nut-hau-mon-carot">
            <a:extLst>
              <a:ext uri="{FF2B5EF4-FFF2-40B4-BE49-F238E27FC236}">
                <a16:creationId xmlns:a16="http://schemas.microsoft.com/office/drawing/2014/main" id="{98CB7423-F788-23BE-1516-77C2D271DD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844675"/>
            <a:ext cx="180022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5" descr="http://daotaotinhhoa.files.wordpress.com/2011/01/rabbit.jpg">
            <a:extLst>
              <a:ext uri="{FF2B5EF4-FFF2-40B4-BE49-F238E27FC236}">
                <a16:creationId xmlns:a16="http://schemas.microsoft.com/office/drawing/2014/main" id="{ABEA1E82-2947-8FE9-60C2-4D8C3AFE3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4292600"/>
            <a:ext cx="2376488" cy="193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7" name="Picture 19" descr="best_20110610-095206-3-images475827-4623colorful-umbrella">
            <a:extLst>
              <a:ext uri="{FF2B5EF4-FFF2-40B4-BE49-F238E27FC236}">
                <a16:creationId xmlns:a16="http://schemas.microsoft.com/office/drawing/2014/main" id="{D206C9F1-7198-4EDA-4B77-D976DE9871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700213"/>
            <a:ext cx="2376488" cy="244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8" name="Picture 20" descr="best_20110610-095206-3-images475827-4623colorful-umbrella">
            <a:extLst>
              <a:ext uri="{FF2B5EF4-FFF2-40B4-BE49-F238E27FC236}">
                <a16:creationId xmlns:a16="http://schemas.microsoft.com/office/drawing/2014/main" id="{B895F9A9-4B02-B7D6-759A-77EC7D0271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1844675"/>
            <a:ext cx="2376488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9" name="Picture 21" descr="10-thuc-pham-cho-nguoi-nut-hau-mon-carot">
            <a:extLst>
              <a:ext uri="{FF2B5EF4-FFF2-40B4-BE49-F238E27FC236}">
                <a16:creationId xmlns:a16="http://schemas.microsoft.com/office/drawing/2014/main" id="{C45DCD46-6009-86DC-6BEF-F2F66BD20C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1844675"/>
            <a:ext cx="180022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30" name="Picture 22" descr="10-thuc-pham-cho-nguoi-nut-hau-mon-carot">
            <a:extLst>
              <a:ext uri="{FF2B5EF4-FFF2-40B4-BE49-F238E27FC236}">
                <a16:creationId xmlns:a16="http://schemas.microsoft.com/office/drawing/2014/main" id="{AB452E09-011B-BD57-7ADA-8984DA07EA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1916113"/>
            <a:ext cx="180022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WordArt 5">
            <a:extLst>
              <a:ext uri="{FF2B5EF4-FFF2-40B4-BE49-F238E27FC236}">
                <a16:creationId xmlns:a16="http://schemas.microsoft.com/office/drawing/2014/main" id="{C745B810-063D-C9AA-E43D-1115A266E4F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76375" y="2708275"/>
            <a:ext cx="6407150" cy="1296988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</a:t>
            </a:r>
            <a:endParaRPr lang="en-VN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>
            <a:extLst>
              <a:ext uri="{FF2B5EF4-FFF2-40B4-BE49-F238E27FC236}">
                <a16:creationId xmlns:a16="http://schemas.microsoft.com/office/drawing/2014/main" id="{A2A110BC-0EE3-F271-4A6B-C5CC9BD3A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90</Words>
  <Application>Microsoft Office PowerPoint</Application>
  <PresentationFormat>On-screen Show (4:3)</PresentationFormat>
  <Paragraphs>15</Paragraphs>
  <Slides>12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Administrator</cp:lastModifiedBy>
  <cp:revision>18</cp:revision>
  <dcterms:created xsi:type="dcterms:W3CDTF">2013-11-08T02:21:04Z</dcterms:created>
  <dcterms:modified xsi:type="dcterms:W3CDTF">2025-03-09T14:54:53Z</dcterms:modified>
</cp:coreProperties>
</file>