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1" r:id="rId2"/>
    <p:sldId id="325" r:id="rId3"/>
    <p:sldId id="334" r:id="rId4"/>
    <p:sldId id="335" r:id="rId5"/>
    <p:sldId id="333" r:id="rId6"/>
    <p:sldId id="336" r:id="rId7"/>
    <p:sldId id="327" r:id="rId8"/>
    <p:sldId id="329" r:id="rId9"/>
    <p:sldId id="342" r:id="rId10"/>
    <p:sldId id="345" r:id="rId11"/>
    <p:sldId id="346" r:id="rId12"/>
    <p:sldId id="347" r:id="rId13"/>
    <p:sldId id="348" r:id="rId14"/>
    <p:sldId id="349" r:id="rId15"/>
    <p:sldId id="344" r:id="rId16"/>
    <p:sldId id="340" r:id="rId17"/>
    <p:sldId id="338" r:id="rId18"/>
    <p:sldId id="337" r:id="rId19"/>
    <p:sldId id="331" r:id="rId20"/>
    <p:sldId id="269" r:id="rId21"/>
    <p:sldId id="321" r:id="rId22"/>
    <p:sldId id="299" r:id="rId23"/>
    <p:sldId id="300" r:id="rId24"/>
    <p:sldId id="302" r:id="rId25"/>
    <p:sldId id="303" r:id="rId26"/>
    <p:sldId id="309" r:id="rId27"/>
    <p:sldId id="305" r:id="rId28"/>
    <p:sldId id="306" r:id="rId29"/>
    <p:sldId id="307" r:id="rId30"/>
    <p:sldId id="304" r:id="rId31"/>
    <p:sldId id="310" r:id="rId32"/>
    <p:sldId id="311" r:id="rId33"/>
    <p:sldId id="308" r:id="rId34"/>
    <p:sldId id="313" r:id="rId35"/>
    <p:sldId id="317" r:id="rId36"/>
    <p:sldId id="319" r:id="rId37"/>
    <p:sldId id="320" r:id="rId38"/>
    <p:sldId id="267" r:id="rId39"/>
    <p:sldId id="265" r:id="rId40"/>
    <p:sldId id="266" r:id="rId41"/>
    <p:sldId id="257" r:id="rId42"/>
    <p:sldId id="262" r:id="rId43"/>
    <p:sldId id="293"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79" r:id="rId74"/>
    <p:sldId id="289"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490F3-E1BC-46D8-A120-04281BA0A46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C53BC2B-413B-43F3-BF84-D8985386B3C8}">
      <dgm:prSet phldrT="[Text]" custT="1"/>
      <dgm:spPr/>
      <dgm:t>
        <a:bodyPr/>
        <a:lstStyle/>
        <a:p>
          <a:r>
            <a:rPr lang="en-US" sz="3600" b="1" dirty="0" err="1" smtClean="0"/>
            <a:t>Quyền</a:t>
          </a:r>
          <a:r>
            <a:rPr lang="en-US" sz="3600" b="1" dirty="0" smtClean="0"/>
            <a:t> con </a:t>
          </a:r>
          <a:r>
            <a:rPr lang="en-US" sz="3600" b="1" dirty="0" err="1" smtClean="0"/>
            <a:t>người</a:t>
          </a:r>
          <a:endParaRPr lang="en-US" sz="3600" b="1" dirty="0"/>
        </a:p>
      </dgm:t>
    </dgm:pt>
    <dgm:pt modelId="{1AF17A2D-8BA6-48C5-AC4B-0C9C27486EB6}" type="parTrans" cxnId="{C4BE8F62-3C45-4C56-B0DC-4E9188B063B0}">
      <dgm:prSet/>
      <dgm:spPr/>
      <dgm:t>
        <a:bodyPr/>
        <a:lstStyle/>
        <a:p>
          <a:endParaRPr lang="en-US"/>
        </a:p>
      </dgm:t>
    </dgm:pt>
    <dgm:pt modelId="{8610118B-83E7-4FF2-BF4A-3F1D0C53068E}" type="sibTrans" cxnId="{C4BE8F62-3C45-4C56-B0DC-4E9188B063B0}">
      <dgm:prSet/>
      <dgm:spPr/>
      <dgm:t>
        <a:bodyPr/>
        <a:lstStyle/>
        <a:p>
          <a:endParaRPr lang="en-US"/>
        </a:p>
      </dgm:t>
    </dgm:pt>
    <dgm:pt modelId="{1FD8924D-0A00-4470-8A73-86584B2E402B}">
      <dgm:prSet phldrT="[Text]"/>
      <dgm:spPr/>
      <dgm:t>
        <a:bodyPr/>
        <a:lstStyle/>
        <a:p>
          <a:r>
            <a:rPr lang="en-US" dirty="0" err="1" smtClean="0"/>
            <a:t>Khái</a:t>
          </a:r>
          <a:r>
            <a:rPr lang="en-US" dirty="0" smtClean="0"/>
            <a:t> </a:t>
          </a:r>
          <a:r>
            <a:rPr lang="en-US" dirty="0" err="1" smtClean="0"/>
            <a:t>niệm</a:t>
          </a:r>
          <a:endParaRPr lang="en-US" dirty="0"/>
        </a:p>
      </dgm:t>
    </dgm:pt>
    <dgm:pt modelId="{8EB0E2CB-8C14-4176-A90A-337D7424C772}" type="parTrans" cxnId="{27386EBA-A6EA-480A-BBCD-C8B70F39A517}">
      <dgm:prSet/>
      <dgm:spPr/>
      <dgm:t>
        <a:bodyPr/>
        <a:lstStyle/>
        <a:p>
          <a:endParaRPr lang="en-US"/>
        </a:p>
      </dgm:t>
    </dgm:pt>
    <dgm:pt modelId="{67EE0C88-7ABF-4872-AD7C-DFB89712AE0F}" type="sibTrans" cxnId="{27386EBA-A6EA-480A-BBCD-C8B70F39A517}">
      <dgm:prSet/>
      <dgm:spPr/>
      <dgm:t>
        <a:bodyPr/>
        <a:lstStyle/>
        <a:p>
          <a:endParaRPr lang="en-US"/>
        </a:p>
      </dgm:t>
    </dgm:pt>
    <dgm:pt modelId="{8A4DCBCE-BA6F-4613-B2D2-C2DB9073ED0E}">
      <dgm:prSet phldrT="[Text]"/>
      <dgm:spPr/>
      <dgm:t>
        <a:bodyPr/>
        <a:lstStyle/>
        <a:p>
          <a:r>
            <a:rPr lang="en-US" dirty="0" err="1" smtClean="0"/>
            <a:t>Các</a:t>
          </a:r>
          <a:r>
            <a:rPr lang="en-US" dirty="0" smtClean="0"/>
            <a:t> </a:t>
          </a:r>
          <a:r>
            <a:rPr lang="en-US" dirty="0" err="1" smtClean="0"/>
            <a:t>văn</a:t>
          </a:r>
          <a:r>
            <a:rPr lang="en-US" dirty="0" smtClean="0"/>
            <a:t> </a:t>
          </a:r>
          <a:r>
            <a:rPr lang="en-US" dirty="0" err="1" smtClean="0"/>
            <a:t>bản</a:t>
          </a:r>
          <a:r>
            <a:rPr lang="en-US" dirty="0" smtClean="0"/>
            <a:t> </a:t>
          </a:r>
          <a:r>
            <a:rPr lang="en-US" dirty="0" err="1" smtClean="0"/>
            <a:t>pháp</a:t>
          </a:r>
          <a:r>
            <a:rPr lang="en-US" dirty="0" smtClean="0"/>
            <a:t> </a:t>
          </a:r>
          <a:r>
            <a:rPr lang="en-US" dirty="0" err="1" smtClean="0"/>
            <a:t>lý</a:t>
          </a:r>
          <a:endParaRPr lang="en-US" dirty="0"/>
        </a:p>
      </dgm:t>
    </dgm:pt>
    <dgm:pt modelId="{BFFE6A03-BE28-42F0-B9A5-3699EDEC94D6}" type="parTrans" cxnId="{9A1EB81D-84C7-40C2-A3FA-50A2B0A83B6F}">
      <dgm:prSet/>
      <dgm:spPr/>
      <dgm:t>
        <a:bodyPr/>
        <a:lstStyle/>
        <a:p>
          <a:endParaRPr lang="en-US"/>
        </a:p>
      </dgm:t>
    </dgm:pt>
    <dgm:pt modelId="{DCD977BC-7EDA-4D19-A298-D2B87A1861E0}" type="sibTrans" cxnId="{9A1EB81D-84C7-40C2-A3FA-50A2B0A83B6F}">
      <dgm:prSet/>
      <dgm:spPr/>
      <dgm:t>
        <a:bodyPr/>
        <a:lstStyle/>
        <a:p>
          <a:endParaRPr lang="en-US"/>
        </a:p>
      </dgm:t>
    </dgm:pt>
    <dgm:pt modelId="{4AEE0097-06E3-4E08-9DA6-43206BB769A0}">
      <dgm:prSet phldrT="[Text]" custT="1"/>
      <dgm:spPr/>
      <dgm:t>
        <a:bodyPr/>
        <a:lstStyle/>
        <a:p>
          <a:r>
            <a:rPr lang="en-US" sz="3600" b="1" dirty="0" err="1" smtClean="0"/>
            <a:t>Quyền</a:t>
          </a:r>
          <a:r>
            <a:rPr lang="en-US" sz="3600" b="1" dirty="0" smtClean="0"/>
            <a:t> </a:t>
          </a:r>
          <a:r>
            <a:rPr lang="en-US" sz="3600" b="1" dirty="0" err="1" smtClean="0"/>
            <a:t>trẻ</a:t>
          </a:r>
          <a:r>
            <a:rPr lang="en-US" sz="3600" b="1" dirty="0" smtClean="0"/>
            <a:t> </a:t>
          </a:r>
          <a:r>
            <a:rPr lang="en-US" sz="3600" b="1" dirty="0" err="1" smtClean="0"/>
            <a:t>em</a:t>
          </a:r>
          <a:endParaRPr lang="en-US" sz="3600" b="1" dirty="0"/>
        </a:p>
      </dgm:t>
    </dgm:pt>
    <dgm:pt modelId="{5319E173-F804-4D14-951A-CFF9562DDC1F}" type="parTrans" cxnId="{2EFCC7C9-9240-4CB0-A94B-E52B489288AF}">
      <dgm:prSet/>
      <dgm:spPr/>
      <dgm:t>
        <a:bodyPr/>
        <a:lstStyle/>
        <a:p>
          <a:endParaRPr lang="en-US"/>
        </a:p>
      </dgm:t>
    </dgm:pt>
    <dgm:pt modelId="{A6A2DF7F-B0EA-499E-9CC2-0F281C3CB29F}" type="sibTrans" cxnId="{2EFCC7C9-9240-4CB0-A94B-E52B489288AF}">
      <dgm:prSet/>
      <dgm:spPr/>
      <dgm:t>
        <a:bodyPr/>
        <a:lstStyle/>
        <a:p>
          <a:endParaRPr lang="en-US"/>
        </a:p>
      </dgm:t>
    </dgm:pt>
    <dgm:pt modelId="{48CAE232-52B7-4DC4-9B8A-174C3A3541CA}">
      <dgm:prSet phldrT="[Text]"/>
      <dgm:spPr/>
      <dgm:t>
        <a:bodyPr/>
        <a:lstStyle/>
        <a:p>
          <a:r>
            <a:rPr lang="en-US" dirty="0" err="1" smtClean="0"/>
            <a:t>Khái</a:t>
          </a:r>
          <a:r>
            <a:rPr lang="en-US" dirty="0" smtClean="0"/>
            <a:t> </a:t>
          </a:r>
          <a:r>
            <a:rPr lang="en-US" dirty="0" err="1" smtClean="0"/>
            <a:t>niệm</a:t>
          </a:r>
          <a:endParaRPr lang="en-US" dirty="0"/>
        </a:p>
      </dgm:t>
    </dgm:pt>
    <dgm:pt modelId="{0054906F-FE4F-475B-87A9-AE7091CF797F}" type="parTrans" cxnId="{70319584-14D2-4483-9EC9-4F0CF6CF5823}">
      <dgm:prSet/>
      <dgm:spPr/>
      <dgm:t>
        <a:bodyPr/>
        <a:lstStyle/>
        <a:p>
          <a:endParaRPr lang="en-US"/>
        </a:p>
      </dgm:t>
    </dgm:pt>
    <dgm:pt modelId="{696F007F-AE48-4A66-83F5-6B98ABAD7841}" type="sibTrans" cxnId="{70319584-14D2-4483-9EC9-4F0CF6CF5823}">
      <dgm:prSet/>
      <dgm:spPr/>
      <dgm:t>
        <a:bodyPr/>
        <a:lstStyle/>
        <a:p>
          <a:endParaRPr lang="en-US"/>
        </a:p>
      </dgm:t>
    </dgm:pt>
    <dgm:pt modelId="{2466BB70-2CB2-4A9C-B76D-6C30FEA556AD}">
      <dgm:prSet phldrT="[Text]"/>
      <dgm:spPr/>
      <dgm:t>
        <a:bodyPr/>
        <a:lstStyle/>
        <a:p>
          <a:r>
            <a:rPr lang="en-US" dirty="0" err="1" smtClean="0"/>
            <a:t>Các</a:t>
          </a:r>
          <a:r>
            <a:rPr lang="en-US" dirty="0" smtClean="0"/>
            <a:t> </a:t>
          </a:r>
          <a:r>
            <a:rPr lang="en-US" dirty="0" err="1" smtClean="0"/>
            <a:t>văn</a:t>
          </a:r>
          <a:r>
            <a:rPr lang="en-US" dirty="0" smtClean="0"/>
            <a:t> </a:t>
          </a:r>
          <a:r>
            <a:rPr lang="en-US" dirty="0" err="1" smtClean="0"/>
            <a:t>bản</a:t>
          </a:r>
          <a:r>
            <a:rPr lang="en-US" dirty="0" smtClean="0"/>
            <a:t> </a:t>
          </a:r>
          <a:r>
            <a:rPr lang="en-US" dirty="0" err="1" smtClean="0"/>
            <a:t>pháp</a:t>
          </a:r>
          <a:r>
            <a:rPr lang="en-US" dirty="0" smtClean="0"/>
            <a:t> </a:t>
          </a:r>
          <a:r>
            <a:rPr lang="en-US" dirty="0" err="1" smtClean="0"/>
            <a:t>lý</a:t>
          </a:r>
          <a:endParaRPr lang="en-US" dirty="0"/>
        </a:p>
      </dgm:t>
    </dgm:pt>
    <dgm:pt modelId="{13F00CDC-B8D2-471F-91BF-D1A3A947AD91}" type="parTrans" cxnId="{FF983631-DDF4-4E15-A1B5-3C14503427B6}">
      <dgm:prSet/>
      <dgm:spPr/>
      <dgm:t>
        <a:bodyPr/>
        <a:lstStyle/>
        <a:p>
          <a:endParaRPr lang="en-US"/>
        </a:p>
      </dgm:t>
    </dgm:pt>
    <dgm:pt modelId="{689F1DA3-06AA-406A-BC4B-B553C25AAB7D}" type="sibTrans" cxnId="{FF983631-DDF4-4E15-A1B5-3C14503427B6}">
      <dgm:prSet/>
      <dgm:spPr/>
      <dgm:t>
        <a:bodyPr/>
        <a:lstStyle/>
        <a:p>
          <a:endParaRPr lang="en-US"/>
        </a:p>
      </dgm:t>
    </dgm:pt>
    <dgm:pt modelId="{6BF4F786-5621-43A9-8B66-6A9FD03A1EA7}">
      <dgm:prSet phldrT="[Text]"/>
      <dgm:spPr/>
      <dgm:t>
        <a:bodyPr/>
        <a:lstStyle/>
        <a:p>
          <a:r>
            <a:rPr lang="en-US" dirty="0" err="1" smtClean="0"/>
            <a:t>Nguyên</a:t>
          </a:r>
          <a:r>
            <a:rPr lang="en-US" dirty="0" smtClean="0"/>
            <a:t> </a:t>
          </a:r>
          <a:r>
            <a:rPr lang="en-US" dirty="0" err="1" smtClean="0"/>
            <a:t>tắc</a:t>
          </a:r>
          <a:r>
            <a:rPr lang="en-US" dirty="0" smtClean="0"/>
            <a:t> </a:t>
          </a:r>
          <a:r>
            <a:rPr lang="en-US" dirty="0" err="1" smtClean="0"/>
            <a:t>cốt</a:t>
          </a:r>
          <a:r>
            <a:rPr lang="en-US" dirty="0" smtClean="0"/>
            <a:t> </a:t>
          </a:r>
          <a:r>
            <a:rPr lang="en-US" dirty="0" err="1" smtClean="0"/>
            <a:t>lõi</a:t>
          </a:r>
          <a:r>
            <a:rPr lang="en-US" dirty="0" smtClean="0"/>
            <a:t> (</a:t>
          </a:r>
          <a:r>
            <a:rPr lang="en-US" dirty="0" err="1" smtClean="0"/>
            <a:t>Đặc</a:t>
          </a:r>
          <a:r>
            <a:rPr lang="en-US" dirty="0" smtClean="0"/>
            <a:t> </a:t>
          </a:r>
          <a:r>
            <a:rPr lang="en-US" dirty="0" err="1" smtClean="0"/>
            <a:t>trưng</a:t>
          </a:r>
          <a:r>
            <a:rPr lang="en-US" dirty="0" smtClean="0"/>
            <a:t>) </a:t>
          </a:r>
          <a:r>
            <a:rPr lang="en-US" dirty="0" err="1" smtClean="0"/>
            <a:t>của</a:t>
          </a:r>
          <a:r>
            <a:rPr lang="en-US" dirty="0" smtClean="0"/>
            <a:t> QCN</a:t>
          </a:r>
          <a:endParaRPr lang="en-US" dirty="0"/>
        </a:p>
      </dgm:t>
    </dgm:pt>
    <dgm:pt modelId="{4446FABD-6EDC-44B1-A0DE-36B0FA1334DB}" type="parTrans" cxnId="{D7C661A1-72F3-47BC-A438-D3140EE91144}">
      <dgm:prSet/>
      <dgm:spPr/>
      <dgm:t>
        <a:bodyPr/>
        <a:lstStyle/>
        <a:p>
          <a:endParaRPr lang="en-US"/>
        </a:p>
      </dgm:t>
    </dgm:pt>
    <dgm:pt modelId="{FC3EB58D-3AAE-415B-9990-B58B7291B47E}" type="sibTrans" cxnId="{D7C661A1-72F3-47BC-A438-D3140EE91144}">
      <dgm:prSet/>
      <dgm:spPr/>
      <dgm:t>
        <a:bodyPr/>
        <a:lstStyle/>
        <a:p>
          <a:endParaRPr lang="en-US"/>
        </a:p>
      </dgm:t>
    </dgm:pt>
    <dgm:pt modelId="{C5E5FA79-B5B7-4C60-A2B8-63DBEF70750E}">
      <dgm:prSet phldrT="[Text]"/>
      <dgm:spPr/>
      <dgm:t>
        <a:bodyPr/>
        <a:lstStyle/>
        <a:p>
          <a:r>
            <a:rPr lang="en-US" dirty="0" err="1" smtClean="0"/>
            <a:t>Các</a:t>
          </a:r>
          <a:r>
            <a:rPr lang="en-US" dirty="0" smtClean="0"/>
            <a:t> QCN </a:t>
          </a:r>
          <a:r>
            <a:rPr lang="en-US" dirty="0" err="1" smtClean="0"/>
            <a:t>cơ</a:t>
          </a:r>
          <a:r>
            <a:rPr lang="en-US" dirty="0" smtClean="0"/>
            <a:t> </a:t>
          </a:r>
          <a:r>
            <a:rPr lang="en-US" dirty="0" err="1" smtClean="0"/>
            <a:t>bản</a:t>
          </a:r>
          <a:endParaRPr lang="en-US" dirty="0"/>
        </a:p>
      </dgm:t>
    </dgm:pt>
    <dgm:pt modelId="{E6EE88B8-E02D-4781-B7F8-98366CDE1FE8}" type="parTrans" cxnId="{666EB507-1C11-41FC-B5C9-05CE4CF9560E}">
      <dgm:prSet/>
      <dgm:spPr/>
      <dgm:t>
        <a:bodyPr/>
        <a:lstStyle/>
        <a:p>
          <a:endParaRPr lang="en-US"/>
        </a:p>
      </dgm:t>
    </dgm:pt>
    <dgm:pt modelId="{E9933A88-DA52-4B7C-8B4A-3D0B60BDEF45}" type="sibTrans" cxnId="{666EB507-1C11-41FC-B5C9-05CE4CF9560E}">
      <dgm:prSet/>
      <dgm:spPr/>
      <dgm:t>
        <a:bodyPr/>
        <a:lstStyle/>
        <a:p>
          <a:endParaRPr lang="en-US"/>
        </a:p>
      </dgm:t>
    </dgm:pt>
    <dgm:pt modelId="{28B2C56B-ACDB-4311-9758-B8BFDDA695CE}">
      <dgm:prSet phldrT="[Text]"/>
      <dgm:spPr/>
      <dgm:t>
        <a:bodyPr/>
        <a:lstStyle/>
        <a:p>
          <a:r>
            <a:rPr lang="en-US" dirty="0" err="1" smtClean="0"/>
            <a:t>Nguyên</a:t>
          </a:r>
          <a:r>
            <a:rPr lang="en-US" dirty="0" smtClean="0"/>
            <a:t> </a:t>
          </a:r>
          <a:r>
            <a:rPr lang="en-US" dirty="0" err="1" smtClean="0"/>
            <a:t>tắc</a:t>
          </a:r>
          <a:r>
            <a:rPr lang="en-US" dirty="0" smtClean="0"/>
            <a:t> </a:t>
          </a:r>
          <a:r>
            <a:rPr lang="en-US" dirty="0" err="1" smtClean="0"/>
            <a:t>thực</a:t>
          </a:r>
          <a:r>
            <a:rPr lang="en-US" dirty="0" smtClean="0"/>
            <a:t> </a:t>
          </a:r>
          <a:r>
            <a:rPr lang="en-US" dirty="0" err="1" smtClean="0"/>
            <a:t>hiện</a:t>
          </a:r>
          <a:r>
            <a:rPr lang="en-US" dirty="0" smtClean="0"/>
            <a:t> QTE</a:t>
          </a:r>
          <a:endParaRPr lang="en-US" dirty="0"/>
        </a:p>
      </dgm:t>
    </dgm:pt>
    <dgm:pt modelId="{F09953C4-B534-4B82-A78F-E915C496DEF0}" type="parTrans" cxnId="{FF550318-80B6-4FD7-B6C1-6B6C5D390D7E}">
      <dgm:prSet/>
      <dgm:spPr/>
      <dgm:t>
        <a:bodyPr/>
        <a:lstStyle/>
        <a:p>
          <a:endParaRPr lang="en-US"/>
        </a:p>
      </dgm:t>
    </dgm:pt>
    <dgm:pt modelId="{A5B2E47E-B872-42B4-9060-0BF5BEC8980B}" type="sibTrans" cxnId="{FF550318-80B6-4FD7-B6C1-6B6C5D390D7E}">
      <dgm:prSet/>
      <dgm:spPr/>
      <dgm:t>
        <a:bodyPr/>
        <a:lstStyle/>
        <a:p>
          <a:endParaRPr lang="en-US"/>
        </a:p>
      </dgm:t>
    </dgm:pt>
    <dgm:pt modelId="{6F61899C-510E-47D5-8CD7-D7D673D7C0EB}">
      <dgm:prSet phldrT="[Text]"/>
      <dgm:spPr/>
      <dgm:t>
        <a:bodyPr/>
        <a:lstStyle/>
        <a:p>
          <a:r>
            <a:rPr lang="en-US" dirty="0" err="1" smtClean="0"/>
            <a:t>Các</a:t>
          </a:r>
          <a:r>
            <a:rPr lang="en-US" dirty="0" smtClean="0"/>
            <a:t> </a:t>
          </a:r>
          <a:r>
            <a:rPr lang="en-US" dirty="0" err="1" smtClean="0"/>
            <a:t>nhóm</a:t>
          </a:r>
          <a:r>
            <a:rPr lang="en-US" dirty="0" smtClean="0"/>
            <a:t> QTE</a:t>
          </a:r>
          <a:endParaRPr lang="en-US" dirty="0"/>
        </a:p>
      </dgm:t>
    </dgm:pt>
    <dgm:pt modelId="{C640E72D-CD48-449C-B650-330531C1477D}" type="parTrans" cxnId="{1DD1E8B1-D17B-4424-A8F6-788D01DCBD63}">
      <dgm:prSet/>
      <dgm:spPr/>
      <dgm:t>
        <a:bodyPr/>
        <a:lstStyle/>
        <a:p>
          <a:endParaRPr lang="en-US"/>
        </a:p>
      </dgm:t>
    </dgm:pt>
    <dgm:pt modelId="{A8F6844A-E627-47AE-8D86-B80765707C5F}" type="sibTrans" cxnId="{1DD1E8B1-D17B-4424-A8F6-788D01DCBD63}">
      <dgm:prSet/>
      <dgm:spPr/>
      <dgm:t>
        <a:bodyPr/>
        <a:lstStyle/>
        <a:p>
          <a:endParaRPr lang="en-US"/>
        </a:p>
      </dgm:t>
    </dgm:pt>
    <dgm:pt modelId="{ECC7BD3B-D3A7-4588-AF90-E1C19A894E1D}" type="pres">
      <dgm:prSet presAssocID="{35C490F3-E1BC-46D8-A120-04281BA0A463}" presName="Name0" presStyleCnt="0">
        <dgm:presLayoutVars>
          <dgm:dir/>
          <dgm:animLvl val="lvl"/>
          <dgm:resizeHandles/>
        </dgm:presLayoutVars>
      </dgm:prSet>
      <dgm:spPr/>
      <dgm:t>
        <a:bodyPr/>
        <a:lstStyle/>
        <a:p>
          <a:endParaRPr lang="en-US"/>
        </a:p>
      </dgm:t>
    </dgm:pt>
    <dgm:pt modelId="{9AB4AD64-349F-429F-B8AC-AE1E9D45B968}" type="pres">
      <dgm:prSet presAssocID="{3C53BC2B-413B-43F3-BF84-D8985386B3C8}" presName="linNode" presStyleCnt="0"/>
      <dgm:spPr/>
    </dgm:pt>
    <dgm:pt modelId="{071A679C-BAFC-41E4-948A-6316E1CEAE12}" type="pres">
      <dgm:prSet presAssocID="{3C53BC2B-413B-43F3-BF84-D8985386B3C8}" presName="parentShp" presStyleLbl="node1" presStyleIdx="0" presStyleCnt="2">
        <dgm:presLayoutVars>
          <dgm:bulletEnabled val="1"/>
        </dgm:presLayoutVars>
      </dgm:prSet>
      <dgm:spPr/>
      <dgm:t>
        <a:bodyPr/>
        <a:lstStyle/>
        <a:p>
          <a:endParaRPr lang="en-US"/>
        </a:p>
      </dgm:t>
    </dgm:pt>
    <dgm:pt modelId="{DA6D42EC-DE40-4A3E-826A-3C266C89307F}" type="pres">
      <dgm:prSet presAssocID="{3C53BC2B-413B-43F3-BF84-D8985386B3C8}" presName="childShp" presStyleLbl="bgAccFollowNode1" presStyleIdx="0" presStyleCnt="2">
        <dgm:presLayoutVars>
          <dgm:bulletEnabled val="1"/>
        </dgm:presLayoutVars>
      </dgm:prSet>
      <dgm:spPr/>
      <dgm:t>
        <a:bodyPr/>
        <a:lstStyle/>
        <a:p>
          <a:endParaRPr lang="en-US"/>
        </a:p>
      </dgm:t>
    </dgm:pt>
    <dgm:pt modelId="{6495F601-8355-4824-801E-45DA06B248AA}" type="pres">
      <dgm:prSet presAssocID="{8610118B-83E7-4FF2-BF4A-3F1D0C53068E}" presName="spacing" presStyleCnt="0"/>
      <dgm:spPr/>
    </dgm:pt>
    <dgm:pt modelId="{33DBEAB6-6E6B-42F2-86C6-91031D5A8025}" type="pres">
      <dgm:prSet presAssocID="{4AEE0097-06E3-4E08-9DA6-43206BB769A0}" presName="linNode" presStyleCnt="0"/>
      <dgm:spPr/>
    </dgm:pt>
    <dgm:pt modelId="{A9760DA7-2CCF-4D2B-AFAA-8182B1790FF7}" type="pres">
      <dgm:prSet presAssocID="{4AEE0097-06E3-4E08-9DA6-43206BB769A0}" presName="parentShp" presStyleLbl="node1" presStyleIdx="1" presStyleCnt="2">
        <dgm:presLayoutVars>
          <dgm:bulletEnabled val="1"/>
        </dgm:presLayoutVars>
      </dgm:prSet>
      <dgm:spPr/>
      <dgm:t>
        <a:bodyPr/>
        <a:lstStyle/>
        <a:p>
          <a:endParaRPr lang="en-US"/>
        </a:p>
      </dgm:t>
    </dgm:pt>
    <dgm:pt modelId="{6EF53960-654E-482A-A6A4-53C052944A30}" type="pres">
      <dgm:prSet presAssocID="{4AEE0097-06E3-4E08-9DA6-43206BB769A0}" presName="childShp" presStyleLbl="bgAccFollowNode1" presStyleIdx="1" presStyleCnt="2">
        <dgm:presLayoutVars>
          <dgm:bulletEnabled val="1"/>
        </dgm:presLayoutVars>
      </dgm:prSet>
      <dgm:spPr/>
      <dgm:t>
        <a:bodyPr/>
        <a:lstStyle/>
        <a:p>
          <a:endParaRPr lang="en-US"/>
        </a:p>
      </dgm:t>
    </dgm:pt>
  </dgm:ptLst>
  <dgm:cxnLst>
    <dgm:cxn modelId="{666EB507-1C11-41FC-B5C9-05CE4CF9560E}" srcId="{3C53BC2B-413B-43F3-BF84-D8985386B3C8}" destId="{C5E5FA79-B5B7-4C60-A2B8-63DBEF70750E}" srcOrd="3" destOrd="0" parTransId="{E6EE88B8-E02D-4781-B7F8-98366CDE1FE8}" sibTransId="{E9933A88-DA52-4B7C-8B4A-3D0B60BDEF45}"/>
    <dgm:cxn modelId="{E11EA099-CF06-42E6-9FC8-FEF94A631C79}" type="presOf" srcId="{6BF4F786-5621-43A9-8B66-6A9FD03A1EA7}" destId="{DA6D42EC-DE40-4A3E-826A-3C266C89307F}" srcOrd="0" destOrd="2" presId="urn:microsoft.com/office/officeart/2005/8/layout/vList6"/>
    <dgm:cxn modelId="{1BF4E3AA-03C9-4713-BD43-AB251C8CC1CD}" type="presOf" srcId="{4AEE0097-06E3-4E08-9DA6-43206BB769A0}" destId="{A9760DA7-2CCF-4D2B-AFAA-8182B1790FF7}" srcOrd="0" destOrd="0" presId="urn:microsoft.com/office/officeart/2005/8/layout/vList6"/>
    <dgm:cxn modelId="{AC36CB99-D11C-4753-9A9A-7F20819D6056}" type="presOf" srcId="{1FD8924D-0A00-4470-8A73-86584B2E402B}" destId="{DA6D42EC-DE40-4A3E-826A-3C266C89307F}" srcOrd="0" destOrd="0" presId="urn:microsoft.com/office/officeart/2005/8/layout/vList6"/>
    <dgm:cxn modelId="{27386EBA-A6EA-480A-BBCD-C8B70F39A517}" srcId="{3C53BC2B-413B-43F3-BF84-D8985386B3C8}" destId="{1FD8924D-0A00-4470-8A73-86584B2E402B}" srcOrd="0" destOrd="0" parTransId="{8EB0E2CB-8C14-4176-A90A-337D7424C772}" sibTransId="{67EE0C88-7ABF-4872-AD7C-DFB89712AE0F}"/>
    <dgm:cxn modelId="{1C22303F-37EF-4ED2-9737-D9DD9584A992}" type="presOf" srcId="{6F61899C-510E-47D5-8CD7-D7D673D7C0EB}" destId="{6EF53960-654E-482A-A6A4-53C052944A30}" srcOrd="0" destOrd="3" presId="urn:microsoft.com/office/officeart/2005/8/layout/vList6"/>
    <dgm:cxn modelId="{282F9B3F-111C-45CD-A4EE-A6C7352588F1}" type="presOf" srcId="{35C490F3-E1BC-46D8-A120-04281BA0A463}" destId="{ECC7BD3B-D3A7-4588-AF90-E1C19A894E1D}" srcOrd="0" destOrd="0" presId="urn:microsoft.com/office/officeart/2005/8/layout/vList6"/>
    <dgm:cxn modelId="{9A1EB81D-84C7-40C2-A3FA-50A2B0A83B6F}" srcId="{3C53BC2B-413B-43F3-BF84-D8985386B3C8}" destId="{8A4DCBCE-BA6F-4613-B2D2-C2DB9073ED0E}" srcOrd="1" destOrd="0" parTransId="{BFFE6A03-BE28-42F0-B9A5-3699EDEC94D6}" sibTransId="{DCD977BC-7EDA-4D19-A298-D2B87A1861E0}"/>
    <dgm:cxn modelId="{2EFCC7C9-9240-4CB0-A94B-E52B489288AF}" srcId="{35C490F3-E1BC-46D8-A120-04281BA0A463}" destId="{4AEE0097-06E3-4E08-9DA6-43206BB769A0}" srcOrd="1" destOrd="0" parTransId="{5319E173-F804-4D14-951A-CFF9562DDC1F}" sibTransId="{A6A2DF7F-B0EA-499E-9CC2-0F281C3CB29F}"/>
    <dgm:cxn modelId="{FF983631-DDF4-4E15-A1B5-3C14503427B6}" srcId="{4AEE0097-06E3-4E08-9DA6-43206BB769A0}" destId="{2466BB70-2CB2-4A9C-B76D-6C30FEA556AD}" srcOrd="1" destOrd="0" parTransId="{13F00CDC-B8D2-471F-91BF-D1A3A947AD91}" sibTransId="{689F1DA3-06AA-406A-BC4B-B553C25AAB7D}"/>
    <dgm:cxn modelId="{1DD1E8B1-D17B-4424-A8F6-788D01DCBD63}" srcId="{4AEE0097-06E3-4E08-9DA6-43206BB769A0}" destId="{6F61899C-510E-47D5-8CD7-D7D673D7C0EB}" srcOrd="3" destOrd="0" parTransId="{C640E72D-CD48-449C-B650-330531C1477D}" sibTransId="{A8F6844A-E627-47AE-8D86-B80765707C5F}"/>
    <dgm:cxn modelId="{8971960E-ADD5-48EE-B596-2CB60C150182}" type="presOf" srcId="{48CAE232-52B7-4DC4-9B8A-174C3A3541CA}" destId="{6EF53960-654E-482A-A6A4-53C052944A30}" srcOrd="0" destOrd="0" presId="urn:microsoft.com/office/officeart/2005/8/layout/vList6"/>
    <dgm:cxn modelId="{13A2C17A-E269-4D63-8455-4C174443BBF0}" type="presOf" srcId="{2466BB70-2CB2-4A9C-B76D-6C30FEA556AD}" destId="{6EF53960-654E-482A-A6A4-53C052944A30}" srcOrd="0" destOrd="1" presId="urn:microsoft.com/office/officeart/2005/8/layout/vList6"/>
    <dgm:cxn modelId="{18E8729F-E7D8-4CB4-9A69-D0B0DCD50EE7}" type="presOf" srcId="{8A4DCBCE-BA6F-4613-B2D2-C2DB9073ED0E}" destId="{DA6D42EC-DE40-4A3E-826A-3C266C89307F}" srcOrd="0" destOrd="1" presId="urn:microsoft.com/office/officeart/2005/8/layout/vList6"/>
    <dgm:cxn modelId="{D7C661A1-72F3-47BC-A438-D3140EE91144}" srcId="{3C53BC2B-413B-43F3-BF84-D8985386B3C8}" destId="{6BF4F786-5621-43A9-8B66-6A9FD03A1EA7}" srcOrd="2" destOrd="0" parTransId="{4446FABD-6EDC-44B1-A0DE-36B0FA1334DB}" sibTransId="{FC3EB58D-3AAE-415B-9990-B58B7291B47E}"/>
    <dgm:cxn modelId="{2064C91E-69C4-463F-A0BB-4B1426093056}" type="presOf" srcId="{C5E5FA79-B5B7-4C60-A2B8-63DBEF70750E}" destId="{DA6D42EC-DE40-4A3E-826A-3C266C89307F}" srcOrd="0" destOrd="3" presId="urn:microsoft.com/office/officeart/2005/8/layout/vList6"/>
    <dgm:cxn modelId="{C4BE8F62-3C45-4C56-B0DC-4E9188B063B0}" srcId="{35C490F3-E1BC-46D8-A120-04281BA0A463}" destId="{3C53BC2B-413B-43F3-BF84-D8985386B3C8}" srcOrd="0" destOrd="0" parTransId="{1AF17A2D-8BA6-48C5-AC4B-0C9C27486EB6}" sibTransId="{8610118B-83E7-4FF2-BF4A-3F1D0C53068E}"/>
    <dgm:cxn modelId="{E2261FA3-91D7-463E-B2CA-20356E69385B}" type="presOf" srcId="{28B2C56B-ACDB-4311-9758-B8BFDDA695CE}" destId="{6EF53960-654E-482A-A6A4-53C052944A30}" srcOrd="0" destOrd="2" presId="urn:microsoft.com/office/officeart/2005/8/layout/vList6"/>
    <dgm:cxn modelId="{70319584-14D2-4483-9EC9-4F0CF6CF5823}" srcId="{4AEE0097-06E3-4E08-9DA6-43206BB769A0}" destId="{48CAE232-52B7-4DC4-9B8A-174C3A3541CA}" srcOrd="0" destOrd="0" parTransId="{0054906F-FE4F-475B-87A9-AE7091CF797F}" sibTransId="{696F007F-AE48-4A66-83F5-6B98ABAD7841}"/>
    <dgm:cxn modelId="{FF550318-80B6-4FD7-B6C1-6B6C5D390D7E}" srcId="{4AEE0097-06E3-4E08-9DA6-43206BB769A0}" destId="{28B2C56B-ACDB-4311-9758-B8BFDDA695CE}" srcOrd="2" destOrd="0" parTransId="{F09953C4-B534-4B82-A78F-E915C496DEF0}" sibTransId="{A5B2E47E-B872-42B4-9060-0BF5BEC8980B}"/>
    <dgm:cxn modelId="{46EA7CD6-090B-4C22-AA19-B154BCC97FEE}" type="presOf" srcId="{3C53BC2B-413B-43F3-BF84-D8985386B3C8}" destId="{071A679C-BAFC-41E4-948A-6316E1CEAE12}" srcOrd="0" destOrd="0" presId="urn:microsoft.com/office/officeart/2005/8/layout/vList6"/>
    <dgm:cxn modelId="{A716A918-B89C-49A2-87B1-746C3DA2AA65}" type="presParOf" srcId="{ECC7BD3B-D3A7-4588-AF90-E1C19A894E1D}" destId="{9AB4AD64-349F-429F-B8AC-AE1E9D45B968}" srcOrd="0" destOrd="0" presId="urn:microsoft.com/office/officeart/2005/8/layout/vList6"/>
    <dgm:cxn modelId="{056642A7-5E9D-4F73-BB6F-5F2B410ACE7F}" type="presParOf" srcId="{9AB4AD64-349F-429F-B8AC-AE1E9D45B968}" destId="{071A679C-BAFC-41E4-948A-6316E1CEAE12}" srcOrd="0" destOrd="0" presId="urn:microsoft.com/office/officeart/2005/8/layout/vList6"/>
    <dgm:cxn modelId="{0BD5F8E4-9B3A-42C4-8F23-694589E7113B}" type="presParOf" srcId="{9AB4AD64-349F-429F-B8AC-AE1E9D45B968}" destId="{DA6D42EC-DE40-4A3E-826A-3C266C89307F}" srcOrd="1" destOrd="0" presId="urn:microsoft.com/office/officeart/2005/8/layout/vList6"/>
    <dgm:cxn modelId="{D42221E4-0013-4624-A8F4-E15CD42B8240}" type="presParOf" srcId="{ECC7BD3B-D3A7-4588-AF90-E1C19A894E1D}" destId="{6495F601-8355-4824-801E-45DA06B248AA}" srcOrd="1" destOrd="0" presId="urn:microsoft.com/office/officeart/2005/8/layout/vList6"/>
    <dgm:cxn modelId="{44FE59B1-2B19-48C3-9992-937F199BE842}" type="presParOf" srcId="{ECC7BD3B-D3A7-4588-AF90-E1C19A894E1D}" destId="{33DBEAB6-6E6B-42F2-86C6-91031D5A8025}" srcOrd="2" destOrd="0" presId="urn:microsoft.com/office/officeart/2005/8/layout/vList6"/>
    <dgm:cxn modelId="{3E1499AC-7733-4D29-B770-BA9229A24001}" type="presParOf" srcId="{33DBEAB6-6E6B-42F2-86C6-91031D5A8025}" destId="{A9760DA7-2CCF-4D2B-AFAA-8182B1790FF7}" srcOrd="0" destOrd="0" presId="urn:microsoft.com/office/officeart/2005/8/layout/vList6"/>
    <dgm:cxn modelId="{6223DDA5-5647-44F0-B034-59B7F11C256E}" type="presParOf" srcId="{33DBEAB6-6E6B-42F2-86C6-91031D5A8025}" destId="{6EF53960-654E-482A-A6A4-53C052944A3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F5C111-2E68-4697-BB24-FCC5EEF77D4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60BEB7DF-3072-4CFB-9172-89F071217154}">
      <dgm:prSet phldrT="[Text]" custT="1"/>
      <dgm:spPr>
        <a:solidFill>
          <a:schemeClr val="accent1">
            <a:lumMod val="50000"/>
          </a:schemeClr>
        </a:solidFill>
      </dgm:spPr>
      <dgm:t>
        <a:bodyPr/>
        <a:lstStyle/>
        <a:p>
          <a:r>
            <a:rPr lang="en-US" sz="2000" b="1" dirty="0" smtClean="0"/>
            <a:t>LỰA CHỌN NỘI DUNG GIÁO DỤC  QUYỀN CON NGƯỜI</a:t>
          </a:r>
          <a:endParaRPr lang="en-US" sz="2000" b="1" dirty="0"/>
        </a:p>
      </dgm:t>
    </dgm:pt>
    <dgm:pt modelId="{082E59D0-284D-4335-AFBB-43B7C4D69DBF}" type="parTrans" cxnId="{EEB25C99-AFA1-406D-B5E9-7151F8D3B069}">
      <dgm:prSet/>
      <dgm:spPr/>
      <dgm:t>
        <a:bodyPr/>
        <a:lstStyle/>
        <a:p>
          <a:endParaRPr lang="en-US" sz="2000"/>
        </a:p>
      </dgm:t>
    </dgm:pt>
    <dgm:pt modelId="{A7E5F0E4-CDE3-4FBA-99AB-DEB64A75B893}" type="sibTrans" cxnId="{EEB25C99-AFA1-406D-B5E9-7151F8D3B069}">
      <dgm:prSet/>
      <dgm:spPr/>
      <dgm:t>
        <a:bodyPr/>
        <a:lstStyle/>
        <a:p>
          <a:endParaRPr lang="en-US" sz="2000"/>
        </a:p>
      </dgm:t>
    </dgm:pt>
    <dgm:pt modelId="{D645E7A6-F06E-479A-9A4B-5D9855195C52}">
      <dgm:prSet phldrT="[Text]" phldr="1" custT="1"/>
      <dgm:spPr/>
      <dgm:t>
        <a:bodyPr/>
        <a:lstStyle/>
        <a:p>
          <a:endParaRPr lang="en-US" sz="2000"/>
        </a:p>
      </dgm:t>
    </dgm:pt>
    <dgm:pt modelId="{B78CD6BA-CAC0-403E-B3AB-1B3259F0CDBC}" type="parTrans" cxnId="{59C0BF8D-47EA-40BB-A91B-F5568A023C15}">
      <dgm:prSet/>
      <dgm:spPr/>
      <dgm:t>
        <a:bodyPr/>
        <a:lstStyle/>
        <a:p>
          <a:endParaRPr lang="en-US" sz="2000"/>
        </a:p>
      </dgm:t>
    </dgm:pt>
    <dgm:pt modelId="{35B3D32F-3E45-414D-9BF3-E3AB5147FF80}" type="sibTrans" cxnId="{59C0BF8D-47EA-40BB-A91B-F5568A023C15}">
      <dgm:prSet/>
      <dgm:spPr/>
      <dgm:t>
        <a:bodyPr/>
        <a:lstStyle/>
        <a:p>
          <a:endParaRPr lang="en-US" sz="2000"/>
        </a:p>
      </dgm:t>
    </dgm:pt>
    <dgm:pt modelId="{88C45BFA-C1F2-403A-8260-6084E9B9ACA5}">
      <dgm:prSet phldrT="[Text]" phldr="1" custT="1"/>
      <dgm:spPr/>
      <dgm:t>
        <a:bodyPr/>
        <a:lstStyle/>
        <a:p>
          <a:endParaRPr lang="en-US" sz="2000"/>
        </a:p>
      </dgm:t>
    </dgm:pt>
    <dgm:pt modelId="{A5EAC151-B909-4A18-8520-E35FD142EE8D}" type="parTrans" cxnId="{7EAEA903-6FBA-44E3-8C57-6B184C1C62AF}">
      <dgm:prSet/>
      <dgm:spPr/>
      <dgm:t>
        <a:bodyPr/>
        <a:lstStyle/>
        <a:p>
          <a:endParaRPr lang="en-US" sz="2000"/>
        </a:p>
      </dgm:t>
    </dgm:pt>
    <dgm:pt modelId="{EE19F570-2459-4E8A-B4CA-A36D7C824DAB}" type="sibTrans" cxnId="{7EAEA903-6FBA-44E3-8C57-6B184C1C62AF}">
      <dgm:prSet/>
      <dgm:spPr/>
      <dgm:t>
        <a:bodyPr/>
        <a:lstStyle/>
        <a:p>
          <a:endParaRPr lang="en-US" sz="2000"/>
        </a:p>
      </dgm:t>
    </dgm:pt>
    <dgm:pt modelId="{2C0DA042-3CEF-495D-BC43-B796DACF5E23}">
      <dgm:prSet phldrT="[Text]" custT="1"/>
      <dgm:spPr>
        <a:solidFill>
          <a:schemeClr val="accent1">
            <a:lumMod val="50000"/>
          </a:schemeClr>
        </a:solidFill>
      </dgm:spPr>
      <dgm:t>
        <a:bodyPr/>
        <a:lstStyle/>
        <a:p>
          <a:r>
            <a:rPr lang="en-US" sz="2000" b="1" dirty="0" smtClean="0"/>
            <a:t>LỰA CHỌN HOẠT ĐỘNG PHÙ HỢP</a:t>
          </a:r>
          <a:endParaRPr lang="en-US" sz="2000" b="1" dirty="0"/>
        </a:p>
      </dgm:t>
    </dgm:pt>
    <dgm:pt modelId="{65B6BAD6-9E30-40C2-87EA-CB91B93A3526}" type="parTrans" cxnId="{1E27CC97-ED4B-4B82-BD18-D3DB90C02CA7}">
      <dgm:prSet/>
      <dgm:spPr/>
      <dgm:t>
        <a:bodyPr/>
        <a:lstStyle/>
        <a:p>
          <a:endParaRPr lang="en-US" sz="2000"/>
        </a:p>
      </dgm:t>
    </dgm:pt>
    <dgm:pt modelId="{390C86A3-CE27-4C5D-82B0-A44514D55844}" type="sibTrans" cxnId="{1E27CC97-ED4B-4B82-BD18-D3DB90C02CA7}">
      <dgm:prSet/>
      <dgm:spPr/>
      <dgm:t>
        <a:bodyPr/>
        <a:lstStyle/>
        <a:p>
          <a:endParaRPr lang="en-US" sz="2000"/>
        </a:p>
      </dgm:t>
    </dgm:pt>
    <dgm:pt modelId="{3D07B618-1D0A-402F-B7AA-119899C51DA7}">
      <dgm:prSet phldrT="[Text]" phldr="1" custT="1"/>
      <dgm:spPr/>
      <dgm:t>
        <a:bodyPr/>
        <a:lstStyle/>
        <a:p>
          <a:endParaRPr lang="en-US" sz="2000"/>
        </a:p>
      </dgm:t>
    </dgm:pt>
    <dgm:pt modelId="{6A0FD56B-D73A-490D-B2AD-5BF1E9E224B9}" type="parTrans" cxnId="{BFE3C7E5-CBAD-4A31-86CF-043ECC89B3AC}">
      <dgm:prSet/>
      <dgm:spPr/>
      <dgm:t>
        <a:bodyPr/>
        <a:lstStyle/>
        <a:p>
          <a:endParaRPr lang="en-US" sz="2000"/>
        </a:p>
      </dgm:t>
    </dgm:pt>
    <dgm:pt modelId="{1DDA237B-6719-417E-9E41-57D6A08F6B89}" type="sibTrans" cxnId="{BFE3C7E5-CBAD-4A31-86CF-043ECC89B3AC}">
      <dgm:prSet/>
      <dgm:spPr/>
      <dgm:t>
        <a:bodyPr/>
        <a:lstStyle/>
        <a:p>
          <a:endParaRPr lang="en-US" sz="2000"/>
        </a:p>
      </dgm:t>
    </dgm:pt>
    <dgm:pt modelId="{7E3C6689-B394-46DE-B8DC-CF5EB26909BD}">
      <dgm:prSet phldrT="[Text]" phldr="1" custT="1"/>
      <dgm:spPr/>
      <dgm:t>
        <a:bodyPr/>
        <a:lstStyle/>
        <a:p>
          <a:endParaRPr lang="en-US" sz="2000"/>
        </a:p>
      </dgm:t>
    </dgm:pt>
    <dgm:pt modelId="{001B1F0F-493C-4B4E-821D-5D0209C94FDA}" type="parTrans" cxnId="{1895F42A-D284-4101-8253-895BAF102675}">
      <dgm:prSet/>
      <dgm:spPr/>
      <dgm:t>
        <a:bodyPr/>
        <a:lstStyle/>
        <a:p>
          <a:endParaRPr lang="en-US" sz="2000"/>
        </a:p>
      </dgm:t>
    </dgm:pt>
    <dgm:pt modelId="{C8C453EE-C149-427A-8B1F-02515DC029D0}" type="sibTrans" cxnId="{1895F42A-D284-4101-8253-895BAF102675}">
      <dgm:prSet/>
      <dgm:spPr/>
      <dgm:t>
        <a:bodyPr/>
        <a:lstStyle/>
        <a:p>
          <a:endParaRPr lang="en-US" sz="2000"/>
        </a:p>
      </dgm:t>
    </dgm:pt>
    <dgm:pt modelId="{F1A25D41-B80B-45F1-9A94-19359B967DB5}">
      <dgm:prSet phldrT="[Text]" custT="1"/>
      <dgm:spPr>
        <a:solidFill>
          <a:schemeClr val="accent1">
            <a:lumMod val="50000"/>
          </a:schemeClr>
        </a:solidFill>
      </dgm:spPr>
      <dgm:t>
        <a:bodyPr/>
        <a:lstStyle/>
        <a:p>
          <a:r>
            <a:rPr lang="en-US" sz="2000" b="1" dirty="0" smtClean="0"/>
            <a:t>TIẾN HÀNH HOẠT ĐỘNG </a:t>
          </a:r>
          <a:endParaRPr lang="en-US" sz="2000" b="1" dirty="0"/>
        </a:p>
      </dgm:t>
    </dgm:pt>
    <dgm:pt modelId="{48000381-A7FB-4D7A-8C9A-A891EBFED081}" type="parTrans" cxnId="{D41FB74E-65FA-4892-838A-DC3149790A20}">
      <dgm:prSet/>
      <dgm:spPr/>
      <dgm:t>
        <a:bodyPr/>
        <a:lstStyle/>
        <a:p>
          <a:endParaRPr lang="en-US" sz="2000"/>
        </a:p>
      </dgm:t>
    </dgm:pt>
    <dgm:pt modelId="{3C5F1126-AB5F-4C43-8D5F-B7E759BE6EB5}" type="sibTrans" cxnId="{D41FB74E-65FA-4892-838A-DC3149790A20}">
      <dgm:prSet/>
      <dgm:spPr/>
      <dgm:t>
        <a:bodyPr/>
        <a:lstStyle/>
        <a:p>
          <a:endParaRPr lang="en-US" sz="2000"/>
        </a:p>
      </dgm:t>
    </dgm:pt>
    <dgm:pt modelId="{2055F782-DE90-474D-90B6-51DFB3EF572F}">
      <dgm:prSet phldrT="[Text]" phldr="1" custT="1"/>
      <dgm:spPr/>
      <dgm:t>
        <a:bodyPr/>
        <a:lstStyle/>
        <a:p>
          <a:endParaRPr lang="en-US" sz="2000"/>
        </a:p>
      </dgm:t>
    </dgm:pt>
    <dgm:pt modelId="{AC59CD80-F753-4B3F-8D06-F1FD9C7EE4D0}" type="parTrans" cxnId="{C02DC901-7567-41F9-A5BA-218BE57227CB}">
      <dgm:prSet/>
      <dgm:spPr/>
      <dgm:t>
        <a:bodyPr/>
        <a:lstStyle/>
        <a:p>
          <a:endParaRPr lang="en-US" sz="2000"/>
        </a:p>
      </dgm:t>
    </dgm:pt>
    <dgm:pt modelId="{82E279A7-F9FB-467B-A9D7-CA04725BCBBC}" type="sibTrans" cxnId="{C02DC901-7567-41F9-A5BA-218BE57227CB}">
      <dgm:prSet/>
      <dgm:spPr/>
      <dgm:t>
        <a:bodyPr/>
        <a:lstStyle/>
        <a:p>
          <a:endParaRPr lang="en-US" sz="2000"/>
        </a:p>
      </dgm:t>
    </dgm:pt>
    <dgm:pt modelId="{A78E9F0E-9930-4021-BC14-61F2EA5B5609}">
      <dgm:prSet phldrT="[Text]" phldr="1" custT="1"/>
      <dgm:spPr/>
      <dgm:t>
        <a:bodyPr/>
        <a:lstStyle/>
        <a:p>
          <a:endParaRPr lang="en-US" sz="2000"/>
        </a:p>
      </dgm:t>
    </dgm:pt>
    <dgm:pt modelId="{B1A88123-0DBE-459B-8403-EF907C2AA8EC}" type="parTrans" cxnId="{073C56DD-63C2-4436-B146-2EFC0B2ED514}">
      <dgm:prSet/>
      <dgm:spPr/>
      <dgm:t>
        <a:bodyPr/>
        <a:lstStyle/>
        <a:p>
          <a:endParaRPr lang="en-US" sz="2000"/>
        </a:p>
      </dgm:t>
    </dgm:pt>
    <dgm:pt modelId="{73E559E8-710F-4EED-9002-98ECC8876486}" type="sibTrans" cxnId="{073C56DD-63C2-4436-B146-2EFC0B2ED514}">
      <dgm:prSet/>
      <dgm:spPr/>
      <dgm:t>
        <a:bodyPr/>
        <a:lstStyle/>
        <a:p>
          <a:endParaRPr lang="en-US" sz="2000"/>
        </a:p>
      </dgm:t>
    </dgm:pt>
    <dgm:pt modelId="{9EB1A8A4-1D1F-4665-B70A-436628195DEF}">
      <dgm:prSet custT="1"/>
      <dgm:spPr>
        <a:solidFill>
          <a:schemeClr val="accent1">
            <a:lumMod val="50000"/>
          </a:schemeClr>
        </a:solidFill>
      </dgm:spPr>
      <dgm:t>
        <a:bodyPr/>
        <a:lstStyle/>
        <a:p>
          <a:r>
            <a:rPr lang="en-US" sz="2000" b="1" dirty="0" smtClean="0"/>
            <a:t>XÁC ĐỊNH MỤC TIÊU GIÁO DỤC QUYỀN CON NGƯỜI </a:t>
          </a:r>
          <a:endParaRPr lang="en-US" sz="2000" b="1" dirty="0"/>
        </a:p>
      </dgm:t>
    </dgm:pt>
    <dgm:pt modelId="{6C474811-11EA-41A1-8BB6-CCD85145C3F2}" type="parTrans" cxnId="{4C62B622-AA10-4FE5-B927-3E4692F044D9}">
      <dgm:prSet/>
      <dgm:spPr/>
      <dgm:t>
        <a:bodyPr/>
        <a:lstStyle/>
        <a:p>
          <a:endParaRPr lang="en-US" sz="2000"/>
        </a:p>
      </dgm:t>
    </dgm:pt>
    <dgm:pt modelId="{A4CCBCF2-16CF-4BA8-93EC-7A3F440F945B}" type="sibTrans" cxnId="{4C62B622-AA10-4FE5-B927-3E4692F044D9}">
      <dgm:prSet/>
      <dgm:spPr/>
      <dgm:t>
        <a:bodyPr/>
        <a:lstStyle/>
        <a:p>
          <a:endParaRPr lang="en-US" sz="2000"/>
        </a:p>
      </dgm:t>
    </dgm:pt>
    <dgm:pt modelId="{885C90B5-0F73-411D-90DE-6125733619FB}" type="pres">
      <dgm:prSet presAssocID="{C8F5C111-2E68-4697-BB24-FCC5EEF77D4E}" presName="Name0" presStyleCnt="0">
        <dgm:presLayoutVars>
          <dgm:dir/>
          <dgm:animLvl val="lvl"/>
          <dgm:resizeHandles val="exact"/>
        </dgm:presLayoutVars>
      </dgm:prSet>
      <dgm:spPr/>
      <dgm:t>
        <a:bodyPr/>
        <a:lstStyle/>
        <a:p>
          <a:endParaRPr lang="en-US"/>
        </a:p>
      </dgm:t>
    </dgm:pt>
    <dgm:pt modelId="{8B252FC7-D066-41CB-8D79-C8B7DA3E9356}" type="pres">
      <dgm:prSet presAssocID="{F1A25D41-B80B-45F1-9A94-19359B967DB5}" presName="boxAndChildren" presStyleCnt="0"/>
      <dgm:spPr/>
    </dgm:pt>
    <dgm:pt modelId="{F1E824BC-F5B8-4654-A007-ACB0394A9141}" type="pres">
      <dgm:prSet presAssocID="{F1A25D41-B80B-45F1-9A94-19359B967DB5}" presName="parentTextBox" presStyleLbl="node1" presStyleIdx="0" presStyleCnt="4"/>
      <dgm:spPr/>
      <dgm:t>
        <a:bodyPr/>
        <a:lstStyle/>
        <a:p>
          <a:endParaRPr lang="en-US"/>
        </a:p>
      </dgm:t>
    </dgm:pt>
    <dgm:pt modelId="{AC5ACCCE-5C54-48CD-8E69-ADE142FD9F93}" type="pres">
      <dgm:prSet presAssocID="{F1A25D41-B80B-45F1-9A94-19359B967DB5}" presName="entireBox" presStyleLbl="node1" presStyleIdx="0" presStyleCnt="4"/>
      <dgm:spPr/>
      <dgm:t>
        <a:bodyPr/>
        <a:lstStyle/>
        <a:p>
          <a:endParaRPr lang="en-US"/>
        </a:p>
      </dgm:t>
    </dgm:pt>
    <dgm:pt modelId="{9A0127E3-1D63-48F2-A0A3-F34FF791012E}" type="pres">
      <dgm:prSet presAssocID="{F1A25D41-B80B-45F1-9A94-19359B967DB5}" presName="descendantBox" presStyleCnt="0"/>
      <dgm:spPr/>
    </dgm:pt>
    <dgm:pt modelId="{BCEDB660-E081-4FF6-8684-3F6B63E10F93}" type="pres">
      <dgm:prSet presAssocID="{2055F782-DE90-474D-90B6-51DFB3EF572F}" presName="childTextBox" presStyleLbl="fgAccFollowNode1" presStyleIdx="0" presStyleCnt="6">
        <dgm:presLayoutVars>
          <dgm:bulletEnabled val="1"/>
        </dgm:presLayoutVars>
      </dgm:prSet>
      <dgm:spPr/>
      <dgm:t>
        <a:bodyPr/>
        <a:lstStyle/>
        <a:p>
          <a:endParaRPr lang="en-US"/>
        </a:p>
      </dgm:t>
    </dgm:pt>
    <dgm:pt modelId="{A501245E-F3C5-4264-9E21-1AD71FC4D2B1}" type="pres">
      <dgm:prSet presAssocID="{A78E9F0E-9930-4021-BC14-61F2EA5B5609}" presName="childTextBox" presStyleLbl="fgAccFollowNode1" presStyleIdx="1" presStyleCnt="6">
        <dgm:presLayoutVars>
          <dgm:bulletEnabled val="1"/>
        </dgm:presLayoutVars>
      </dgm:prSet>
      <dgm:spPr/>
      <dgm:t>
        <a:bodyPr/>
        <a:lstStyle/>
        <a:p>
          <a:endParaRPr lang="en-US"/>
        </a:p>
      </dgm:t>
    </dgm:pt>
    <dgm:pt modelId="{433ECF52-1527-4E83-AEE8-DA269999BF62}" type="pres">
      <dgm:prSet presAssocID="{390C86A3-CE27-4C5D-82B0-A44514D55844}" presName="sp" presStyleCnt="0"/>
      <dgm:spPr/>
    </dgm:pt>
    <dgm:pt modelId="{CC7EFC5F-F64E-4D9A-AAC0-0AD1961A3CDC}" type="pres">
      <dgm:prSet presAssocID="{2C0DA042-3CEF-495D-BC43-B796DACF5E23}" presName="arrowAndChildren" presStyleCnt="0"/>
      <dgm:spPr/>
    </dgm:pt>
    <dgm:pt modelId="{B4BC9CC2-23B9-4EE6-8C0C-BE609448F676}" type="pres">
      <dgm:prSet presAssocID="{2C0DA042-3CEF-495D-BC43-B796DACF5E23}" presName="parentTextArrow" presStyleLbl="node1" presStyleIdx="0" presStyleCnt="4"/>
      <dgm:spPr/>
      <dgm:t>
        <a:bodyPr/>
        <a:lstStyle/>
        <a:p>
          <a:endParaRPr lang="en-US"/>
        </a:p>
      </dgm:t>
    </dgm:pt>
    <dgm:pt modelId="{43DCB648-218A-45A4-839F-12D22ACA2E14}" type="pres">
      <dgm:prSet presAssocID="{2C0DA042-3CEF-495D-BC43-B796DACF5E23}" presName="arrow" presStyleLbl="node1" presStyleIdx="1" presStyleCnt="4"/>
      <dgm:spPr/>
      <dgm:t>
        <a:bodyPr/>
        <a:lstStyle/>
        <a:p>
          <a:endParaRPr lang="en-US"/>
        </a:p>
      </dgm:t>
    </dgm:pt>
    <dgm:pt modelId="{C2A12F25-78F7-413A-A3C2-50D7659724D8}" type="pres">
      <dgm:prSet presAssocID="{2C0DA042-3CEF-495D-BC43-B796DACF5E23}" presName="descendantArrow" presStyleCnt="0"/>
      <dgm:spPr/>
    </dgm:pt>
    <dgm:pt modelId="{C95DB2F2-BC25-4748-B466-6BA0B692CF62}" type="pres">
      <dgm:prSet presAssocID="{3D07B618-1D0A-402F-B7AA-119899C51DA7}" presName="childTextArrow" presStyleLbl="fgAccFollowNode1" presStyleIdx="2" presStyleCnt="6">
        <dgm:presLayoutVars>
          <dgm:bulletEnabled val="1"/>
        </dgm:presLayoutVars>
      </dgm:prSet>
      <dgm:spPr/>
      <dgm:t>
        <a:bodyPr/>
        <a:lstStyle/>
        <a:p>
          <a:endParaRPr lang="en-US"/>
        </a:p>
      </dgm:t>
    </dgm:pt>
    <dgm:pt modelId="{74E3F120-D0D1-4AA4-9B48-15D376DBDB30}" type="pres">
      <dgm:prSet presAssocID="{7E3C6689-B394-46DE-B8DC-CF5EB26909BD}" presName="childTextArrow" presStyleLbl="fgAccFollowNode1" presStyleIdx="3" presStyleCnt="6">
        <dgm:presLayoutVars>
          <dgm:bulletEnabled val="1"/>
        </dgm:presLayoutVars>
      </dgm:prSet>
      <dgm:spPr/>
      <dgm:t>
        <a:bodyPr/>
        <a:lstStyle/>
        <a:p>
          <a:endParaRPr lang="en-US"/>
        </a:p>
      </dgm:t>
    </dgm:pt>
    <dgm:pt modelId="{76F1C01A-EB1A-4A77-8EC3-C8725EF2E384}" type="pres">
      <dgm:prSet presAssocID="{A7E5F0E4-CDE3-4FBA-99AB-DEB64A75B893}" presName="sp" presStyleCnt="0"/>
      <dgm:spPr/>
    </dgm:pt>
    <dgm:pt modelId="{C57B12DB-F241-4362-BA81-9D34D0D608BF}" type="pres">
      <dgm:prSet presAssocID="{60BEB7DF-3072-4CFB-9172-89F071217154}" presName="arrowAndChildren" presStyleCnt="0"/>
      <dgm:spPr/>
    </dgm:pt>
    <dgm:pt modelId="{DE785B0B-7F57-4F69-BEA3-B66D41022A88}" type="pres">
      <dgm:prSet presAssocID="{60BEB7DF-3072-4CFB-9172-89F071217154}" presName="parentTextArrow" presStyleLbl="node1" presStyleIdx="1" presStyleCnt="4"/>
      <dgm:spPr/>
      <dgm:t>
        <a:bodyPr/>
        <a:lstStyle/>
        <a:p>
          <a:endParaRPr lang="en-US"/>
        </a:p>
      </dgm:t>
    </dgm:pt>
    <dgm:pt modelId="{0DEEF28D-8963-4043-96C7-7AE095EDD417}" type="pres">
      <dgm:prSet presAssocID="{60BEB7DF-3072-4CFB-9172-89F071217154}" presName="arrow" presStyleLbl="node1" presStyleIdx="2" presStyleCnt="4"/>
      <dgm:spPr/>
      <dgm:t>
        <a:bodyPr/>
        <a:lstStyle/>
        <a:p>
          <a:endParaRPr lang="en-US"/>
        </a:p>
      </dgm:t>
    </dgm:pt>
    <dgm:pt modelId="{687E406A-7D62-46BC-A6C6-CFD7F4E328A7}" type="pres">
      <dgm:prSet presAssocID="{60BEB7DF-3072-4CFB-9172-89F071217154}" presName="descendantArrow" presStyleCnt="0"/>
      <dgm:spPr/>
    </dgm:pt>
    <dgm:pt modelId="{5BBE7E90-9786-4F10-8E8E-606F12034556}" type="pres">
      <dgm:prSet presAssocID="{D645E7A6-F06E-479A-9A4B-5D9855195C52}" presName="childTextArrow" presStyleLbl="fgAccFollowNode1" presStyleIdx="4" presStyleCnt="6">
        <dgm:presLayoutVars>
          <dgm:bulletEnabled val="1"/>
        </dgm:presLayoutVars>
      </dgm:prSet>
      <dgm:spPr/>
      <dgm:t>
        <a:bodyPr/>
        <a:lstStyle/>
        <a:p>
          <a:endParaRPr lang="en-US"/>
        </a:p>
      </dgm:t>
    </dgm:pt>
    <dgm:pt modelId="{FB9C2A37-646F-4B1C-B83E-C6CD75D71B95}" type="pres">
      <dgm:prSet presAssocID="{88C45BFA-C1F2-403A-8260-6084E9B9ACA5}" presName="childTextArrow" presStyleLbl="fgAccFollowNode1" presStyleIdx="5" presStyleCnt="6">
        <dgm:presLayoutVars>
          <dgm:bulletEnabled val="1"/>
        </dgm:presLayoutVars>
      </dgm:prSet>
      <dgm:spPr/>
      <dgm:t>
        <a:bodyPr/>
        <a:lstStyle/>
        <a:p>
          <a:endParaRPr lang="en-US"/>
        </a:p>
      </dgm:t>
    </dgm:pt>
    <dgm:pt modelId="{985F6964-A49F-4D28-ADFC-2BB702ED53C8}" type="pres">
      <dgm:prSet presAssocID="{A4CCBCF2-16CF-4BA8-93EC-7A3F440F945B}" presName="sp" presStyleCnt="0"/>
      <dgm:spPr/>
    </dgm:pt>
    <dgm:pt modelId="{526B4E85-0559-42A7-AA92-C045266CC46F}" type="pres">
      <dgm:prSet presAssocID="{9EB1A8A4-1D1F-4665-B70A-436628195DEF}" presName="arrowAndChildren" presStyleCnt="0"/>
      <dgm:spPr/>
    </dgm:pt>
    <dgm:pt modelId="{88447C65-07BF-4DC1-A99A-F2C73B4A71BD}" type="pres">
      <dgm:prSet presAssocID="{9EB1A8A4-1D1F-4665-B70A-436628195DEF}" presName="parentTextArrow" presStyleLbl="node1" presStyleIdx="3" presStyleCnt="4"/>
      <dgm:spPr/>
      <dgm:t>
        <a:bodyPr/>
        <a:lstStyle/>
        <a:p>
          <a:endParaRPr lang="en-US"/>
        </a:p>
      </dgm:t>
    </dgm:pt>
  </dgm:ptLst>
  <dgm:cxnLst>
    <dgm:cxn modelId="{B96DAC9A-DB49-471F-B7C1-89861210CBDE}" type="presOf" srcId="{D645E7A6-F06E-479A-9A4B-5D9855195C52}" destId="{5BBE7E90-9786-4F10-8E8E-606F12034556}" srcOrd="0" destOrd="0" presId="urn:microsoft.com/office/officeart/2005/8/layout/process4"/>
    <dgm:cxn modelId="{219888F0-156D-421B-AF81-9106EA5A577E}" type="presOf" srcId="{2C0DA042-3CEF-495D-BC43-B796DACF5E23}" destId="{43DCB648-218A-45A4-839F-12D22ACA2E14}" srcOrd="1" destOrd="0" presId="urn:microsoft.com/office/officeart/2005/8/layout/process4"/>
    <dgm:cxn modelId="{93F04D60-D27A-42CB-9C62-2E7469E22E0A}" type="presOf" srcId="{2055F782-DE90-474D-90B6-51DFB3EF572F}" destId="{BCEDB660-E081-4FF6-8684-3F6B63E10F93}" srcOrd="0" destOrd="0" presId="urn:microsoft.com/office/officeart/2005/8/layout/process4"/>
    <dgm:cxn modelId="{1895F42A-D284-4101-8253-895BAF102675}" srcId="{2C0DA042-3CEF-495D-BC43-B796DACF5E23}" destId="{7E3C6689-B394-46DE-B8DC-CF5EB26909BD}" srcOrd="1" destOrd="0" parTransId="{001B1F0F-493C-4B4E-821D-5D0209C94FDA}" sibTransId="{C8C453EE-C149-427A-8B1F-02515DC029D0}"/>
    <dgm:cxn modelId="{2FA06D98-2EF7-4A80-863F-76449090909F}" type="presOf" srcId="{2C0DA042-3CEF-495D-BC43-B796DACF5E23}" destId="{B4BC9CC2-23B9-4EE6-8C0C-BE609448F676}" srcOrd="0" destOrd="0" presId="urn:microsoft.com/office/officeart/2005/8/layout/process4"/>
    <dgm:cxn modelId="{BFE3C7E5-CBAD-4A31-86CF-043ECC89B3AC}" srcId="{2C0DA042-3CEF-495D-BC43-B796DACF5E23}" destId="{3D07B618-1D0A-402F-B7AA-119899C51DA7}" srcOrd="0" destOrd="0" parTransId="{6A0FD56B-D73A-490D-B2AD-5BF1E9E224B9}" sibTransId="{1DDA237B-6719-417E-9E41-57D6A08F6B89}"/>
    <dgm:cxn modelId="{D41FB74E-65FA-4892-838A-DC3149790A20}" srcId="{C8F5C111-2E68-4697-BB24-FCC5EEF77D4E}" destId="{F1A25D41-B80B-45F1-9A94-19359B967DB5}" srcOrd="3" destOrd="0" parTransId="{48000381-A7FB-4D7A-8C9A-A891EBFED081}" sibTransId="{3C5F1126-AB5F-4C43-8D5F-B7E759BE6EB5}"/>
    <dgm:cxn modelId="{073C56DD-63C2-4436-B146-2EFC0B2ED514}" srcId="{F1A25D41-B80B-45F1-9A94-19359B967DB5}" destId="{A78E9F0E-9930-4021-BC14-61F2EA5B5609}" srcOrd="1" destOrd="0" parTransId="{B1A88123-0DBE-459B-8403-EF907C2AA8EC}" sibTransId="{73E559E8-710F-4EED-9002-98ECC8876486}"/>
    <dgm:cxn modelId="{59C0BF8D-47EA-40BB-A91B-F5568A023C15}" srcId="{60BEB7DF-3072-4CFB-9172-89F071217154}" destId="{D645E7A6-F06E-479A-9A4B-5D9855195C52}" srcOrd="0" destOrd="0" parTransId="{B78CD6BA-CAC0-403E-B3AB-1B3259F0CDBC}" sibTransId="{35B3D32F-3E45-414D-9BF3-E3AB5147FF80}"/>
    <dgm:cxn modelId="{C02DC901-7567-41F9-A5BA-218BE57227CB}" srcId="{F1A25D41-B80B-45F1-9A94-19359B967DB5}" destId="{2055F782-DE90-474D-90B6-51DFB3EF572F}" srcOrd="0" destOrd="0" parTransId="{AC59CD80-F753-4B3F-8D06-F1FD9C7EE4D0}" sibTransId="{82E279A7-F9FB-467B-A9D7-CA04725BCBBC}"/>
    <dgm:cxn modelId="{C6D201A6-B82D-412D-A382-13AD7AE5BA3A}" type="presOf" srcId="{9EB1A8A4-1D1F-4665-B70A-436628195DEF}" destId="{88447C65-07BF-4DC1-A99A-F2C73B4A71BD}" srcOrd="0" destOrd="0" presId="urn:microsoft.com/office/officeart/2005/8/layout/process4"/>
    <dgm:cxn modelId="{66F2A126-3D6B-401C-9DFD-3CE51171D30A}" type="presOf" srcId="{3D07B618-1D0A-402F-B7AA-119899C51DA7}" destId="{C95DB2F2-BC25-4748-B466-6BA0B692CF62}" srcOrd="0" destOrd="0" presId="urn:microsoft.com/office/officeart/2005/8/layout/process4"/>
    <dgm:cxn modelId="{9D95D243-267A-47FC-8E12-0258840D81C5}" type="presOf" srcId="{60BEB7DF-3072-4CFB-9172-89F071217154}" destId="{0DEEF28D-8963-4043-96C7-7AE095EDD417}" srcOrd="1" destOrd="0" presId="urn:microsoft.com/office/officeart/2005/8/layout/process4"/>
    <dgm:cxn modelId="{7EAEA903-6FBA-44E3-8C57-6B184C1C62AF}" srcId="{60BEB7DF-3072-4CFB-9172-89F071217154}" destId="{88C45BFA-C1F2-403A-8260-6084E9B9ACA5}" srcOrd="1" destOrd="0" parTransId="{A5EAC151-B909-4A18-8520-E35FD142EE8D}" sibTransId="{EE19F570-2459-4E8A-B4CA-A36D7C824DAB}"/>
    <dgm:cxn modelId="{EC16832F-C922-4005-857A-FB2B83CA16B7}" type="presOf" srcId="{F1A25D41-B80B-45F1-9A94-19359B967DB5}" destId="{F1E824BC-F5B8-4654-A007-ACB0394A9141}" srcOrd="0" destOrd="0" presId="urn:microsoft.com/office/officeart/2005/8/layout/process4"/>
    <dgm:cxn modelId="{3FEDE909-3ADB-467B-990C-DAF217258A1B}" type="presOf" srcId="{C8F5C111-2E68-4697-BB24-FCC5EEF77D4E}" destId="{885C90B5-0F73-411D-90DE-6125733619FB}" srcOrd="0" destOrd="0" presId="urn:microsoft.com/office/officeart/2005/8/layout/process4"/>
    <dgm:cxn modelId="{89F67B8A-FD5A-4197-8A43-1105AB47DD05}" type="presOf" srcId="{F1A25D41-B80B-45F1-9A94-19359B967DB5}" destId="{AC5ACCCE-5C54-48CD-8E69-ADE142FD9F93}" srcOrd="1" destOrd="0" presId="urn:microsoft.com/office/officeart/2005/8/layout/process4"/>
    <dgm:cxn modelId="{5116AE5A-2154-43E7-AA1B-360CF604CD87}" type="presOf" srcId="{7E3C6689-B394-46DE-B8DC-CF5EB26909BD}" destId="{74E3F120-D0D1-4AA4-9B48-15D376DBDB30}" srcOrd="0" destOrd="0" presId="urn:microsoft.com/office/officeart/2005/8/layout/process4"/>
    <dgm:cxn modelId="{99F80707-E341-435E-ABEB-CC651F0C5DDF}" type="presOf" srcId="{60BEB7DF-3072-4CFB-9172-89F071217154}" destId="{DE785B0B-7F57-4F69-BEA3-B66D41022A88}" srcOrd="0" destOrd="0" presId="urn:microsoft.com/office/officeart/2005/8/layout/process4"/>
    <dgm:cxn modelId="{EEB25C99-AFA1-406D-B5E9-7151F8D3B069}" srcId="{C8F5C111-2E68-4697-BB24-FCC5EEF77D4E}" destId="{60BEB7DF-3072-4CFB-9172-89F071217154}" srcOrd="1" destOrd="0" parTransId="{082E59D0-284D-4335-AFBB-43B7C4D69DBF}" sibTransId="{A7E5F0E4-CDE3-4FBA-99AB-DEB64A75B893}"/>
    <dgm:cxn modelId="{C3F1775A-C454-42CC-A010-1DA316A4800E}" type="presOf" srcId="{A78E9F0E-9930-4021-BC14-61F2EA5B5609}" destId="{A501245E-F3C5-4264-9E21-1AD71FC4D2B1}" srcOrd="0" destOrd="0" presId="urn:microsoft.com/office/officeart/2005/8/layout/process4"/>
    <dgm:cxn modelId="{1E27CC97-ED4B-4B82-BD18-D3DB90C02CA7}" srcId="{C8F5C111-2E68-4697-BB24-FCC5EEF77D4E}" destId="{2C0DA042-3CEF-495D-BC43-B796DACF5E23}" srcOrd="2" destOrd="0" parTransId="{65B6BAD6-9E30-40C2-87EA-CB91B93A3526}" sibTransId="{390C86A3-CE27-4C5D-82B0-A44514D55844}"/>
    <dgm:cxn modelId="{CFF02AE2-F28E-43EE-8E50-CAED4D4DB473}" type="presOf" srcId="{88C45BFA-C1F2-403A-8260-6084E9B9ACA5}" destId="{FB9C2A37-646F-4B1C-B83E-C6CD75D71B95}" srcOrd="0" destOrd="0" presId="urn:microsoft.com/office/officeart/2005/8/layout/process4"/>
    <dgm:cxn modelId="{4C62B622-AA10-4FE5-B927-3E4692F044D9}" srcId="{C8F5C111-2E68-4697-BB24-FCC5EEF77D4E}" destId="{9EB1A8A4-1D1F-4665-B70A-436628195DEF}" srcOrd="0" destOrd="0" parTransId="{6C474811-11EA-41A1-8BB6-CCD85145C3F2}" sibTransId="{A4CCBCF2-16CF-4BA8-93EC-7A3F440F945B}"/>
    <dgm:cxn modelId="{59A6E4B4-C827-4735-9704-C3F70B6306BE}" type="presParOf" srcId="{885C90B5-0F73-411D-90DE-6125733619FB}" destId="{8B252FC7-D066-41CB-8D79-C8B7DA3E9356}" srcOrd="0" destOrd="0" presId="urn:microsoft.com/office/officeart/2005/8/layout/process4"/>
    <dgm:cxn modelId="{10853D6E-0289-41C4-AAD4-63247C69692C}" type="presParOf" srcId="{8B252FC7-D066-41CB-8D79-C8B7DA3E9356}" destId="{F1E824BC-F5B8-4654-A007-ACB0394A9141}" srcOrd="0" destOrd="0" presId="urn:microsoft.com/office/officeart/2005/8/layout/process4"/>
    <dgm:cxn modelId="{F140F24D-4B95-4764-B9C6-053A303F39D1}" type="presParOf" srcId="{8B252FC7-D066-41CB-8D79-C8B7DA3E9356}" destId="{AC5ACCCE-5C54-48CD-8E69-ADE142FD9F93}" srcOrd="1" destOrd="0" presId="urn:microsoft.com/office/officeart/2005/8/layout/process4"/>
    <dgm:cxn modelId="{24CE7FDC-E083-47C6-863B-B94423778F86}" type="presParOf" srcId="{8B252FC7-D066-41CB-8D79-C8B7DA3E9356}" destId="{9A0127E3-1D63-48F2-A0A3-F34FF791012E}" srcOrd="2" destOrd="0" presId="urn:microsoft.com/office/officeart/2005/8/layout/process4"/>
    <dgm:cxn modelId="{C7FA8D20-9CFA-4754-A1C2-C9C9F8137BDD}" type="presParOf" srcId="{9A0127E3-1D63-48F2-A0A3-F34FF791012E}" destId="{BCEDB660-E081-4FF6-8684-3F6B63E10F93}" srcOrd="0" destOrd="0" presId="urn:microsoft.com/office/officeart/2005/8/layout/process4"/>
    <dgm:cxn modelId="{E63EC2C7-220C-4922-AF56-5B130EFAE819}" type="presParOf" srcId="{9A0127E3-1D63-48F2-A0A3-F34FF791012E}" destId="{A501245E-F3C5-4264-9E21-1AD71FC4D2B1}" srcOrd="1" destOrd="0" presId="urn:microsoft.com/office/officeart/2005/8/layout/process4"/>
    <dgm:cxn modelId="{3C16BAFD-D658-4021-9A3D-A42FBCBE8F92}" type="presParOf" srcId="{885C90B5-0F73-411D-90DE-6125733619FB}" destId="{433ECF52-1527-4E83-AEE8-DA269999BF62}" srcOrd="1" destOrd="0" presId="urn:microsoft.com/office/officeart/2005/8/layout/process4"/>
    <dgm:cxn modelId="{1999F955-4F85-43B0-9487-5486546CC5F1}" type="presParOf" srcId="{885C90B5-0F73-411D-90DE-6125733619FB}" destId="{CC7EFC5F-F64E-4D9A-AAC0-0AD1961A3CDC}" srcOrd="2" destOrd="0" presId="urn:microsoft.com/office/officeart/2005/8/layout/process4"/>
    <dgm:cxn modelId="{D3D3EEDD-D4D1-4075-81D5-2E6407877ED8}" type="presParOf" srcId="{CC7EFC5F-F64E-4D9A-AAC0-0AD1961A3CDC}" destId="{B4BC9CC2-23B9-4EE6-8C0C-BE609448F676}" srcOrd="0" destOrd="0" presId="urn:microsoft.com/office/officeart/2005/8/layout/process4"/>
    <dgm:cxn modelId="{F7C590F1-521A-4E0C-B02C-311FBB0C7A03}" type="presParOf" srcId="{CC7EFC5F-F64E-4D9A-AAC0-0AD1961A3CDC}" destId="{43DCB648-218A-45A4-839F-12D22ACA2E14}" srcOrd="1" destOrd="0" presId="urn:microsoft.com/office/officeart/2005/8/layout/process4"/>
    <dgm:cxn modelId="{D1998ECC-3696-4C5F-9E7E-5B1F9AE6B620}" type="presParOf" srcId="{CC7EFC5F-F64E-4D9A-AAC0-0AD1961A3CDC}" destId="{C2A12F25-78F7-413A-A3C2-50D7659724D8}" srcOrd="2" destOrd="0" presId="urn:microsoft.com/office/officeart/2005/8/layout/process4"/>
    <dgm:cxn modelId="{08775DE6-4101-4619-BC85-87BB7135807C}" type="presParOf" srcId="{C2A12F25-78F7-413A-A3C2-50D7659724D8}" destId="{C95DB2F2-BC25-4748-B466-6BA0B692CF62}" srcOrd="0" destOrd="0" presId="urn:microsoft.com/office/officeart/2005/8/layout/process4"/>
    <dgm:cxn modelId="{A0F4AADC-53A0-4B6B-9073-9CC03B321993}" type="presParOf" srcId="{C2A12F25-78F7-413A-A3C2-50D7659724D8}" destId="{74E3F120-D0D1-4AA4-9B48-15D376DBDB30}" srcOrd="1" destOrd="0" presId="urn:microsoft.com/office/officeart/2005/8/layout/process4"/>
    <dgm:cxn modelId="{C8CAC92E-A6DC-4668-A478-E232BC7510EA}" type="presParOf" srcId="{885C90B5-0F73-411D-90DE-6125733619FB}" destId="{76F1C01A-EB1A-4A77-8EC3-C8725EF2E384}" srcOrd="3" destOrd="0" presId="urn:microsoft.com/office/officeart/2005/8/layout/process4"/>
    <dgm:cxn modelId="{34377413-FC63-4E36-A483-26E05308A442}" type="presParOf" srcId="{885C90B5-0F73-411D-90DE-6125733619FB}" destId="{C57B12DB-F241-4362-BA81-9D34D0D608BF}" srcOrd="4" destOrd="0" presId="urn:microsoft.com/office/officeart/2005/8/layout/process4"/>
    <dgm:cxn modelId="{DAA34974-3DE3-4066-81F1-2CD678CC9536}" type="presParOf" srcId="{C57B12DB-F241-4362-BA81-9D34D0D608BF}" destId="{DE785B0B-7F57-4F69-BEA3-B66D41022A88}" srcOrd="0" destOrd="0" presId="urn:microsoft.com/office/officeart/2005/8/layout/process4"/>
    <dgm:cxn modelId="{E23F6DC1-E35A-4E4B-95AB-D3AD17F5BBAB}" type="presParOf" srcId="{C57B12DB-F241-4362-BA81-9D34D0D608BF}" destId="{0DEEF28D-8963-4043-96C7-7AE095EDD417}" srcOrd="1" destOrd="0" presId="urn:microsoft.com/office/officeart/2005/8/layout/process4"/>
    <dgm:cxn modelId="{0E3CCB57-0859-4FA9-9CB6-8DEDDB16EFCD}" type="presParOf" srcId="{C57B12DB-F241-4362-BA81-9D34D0D608BF}" destId="{687E406A-7D62-46BC-A6C6-CFD7F4E328A7}" srcOrd="2" destOrd="0" presId="urn:microsoft.com/office/officeart/2005/8/layout/process4"/>
    <dgm:cxn modelId="{8E883B95-1CE1-4619-B947-68858EFF7078}" type="presParOf" srcId="{687E406A-7D62-46BC-A6C6-CFD7F4E328A7}" destId="{5BBE7E90-9786-4F10-8E8E-606F12034556}" srcOrd="0" destOrd="0" presId="urn:microsoft.com/office/officeart/2005/8/layout/process4"/>
    <dgm:cxn modelId="{5E3D8B7A-87AF-41B5-A6AF-62F6FC8EA7CF}" type="presParOf" srcId="{687E406A-7D62-46BC-A6C6-CFD7F4E328A7}" destId="{FB9C2A37-646F-4B1C-B83E-C6CD75D71B95}" srcOrd="1" destOrd="0" presId="urn:microsoft.com/office/officeart/2005/8/layout/process4"/>
    <dgm:cxn modelId="{8673CDBA-60A0-41B9-9498-872463CB4100}" type="presParOf" srcId="{885C90B5-0F73-411D-90DE-6125733619FB}" destId="{985F6964-A49F-4D28-ADFC-2BB702ED53C8}" srcOrd="5" destOrd="0" presId="urn:microsoft.com/office/officeart/2005/8/layout/process4"/>
    <dgm:cxn modelId="{F3909FE2-D088-4FD6-BAF4-AFFFD7515807}" type="presParOf" srcId="{885C90B5-0F73-411D-90DE-6125733619FB}" destId="{526B4E85-0559-42A7-AA92-C045266CC46F}" srcOrd="6" destOrd="0" presId="urn:microsoft.com/office/officeart/2005/8/layout/process4"/>
    <dgm:cxn modelId="{A75BD3D9-BE13-4B4D-97AC-A641EF89B7F1}" type="presParOf" srcId="{526B4E85-0559-42A7-AA92-C045266CC46F}" destId="{88447C65-07BF-4DC1-A99A-F2C73B4A71B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3B019D-2FE0-4851-8449-CB39F3B1D85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48B3A03C-F781-45B8-8CFA-55B4328C371C}">
      <dgm:prSet phldrT="[Text]"/>
      <dgm:spPr/>
      <dgm:t>
        <a:bodyPr/>
        <a:lstStyle/>
        <a:p>
          <a:r>
            <a:rPr lang="vi-VN" dirty="0" smtClean="0"/>
            <a:t>Cơ</a:t>
          </a:r>
          <a:r>
            <a:rPr lang="en-US" dirty="0" smtClean="0"/>
            <a:t> </a:t>
          </a:r>
          <a:r>
            <a:rPr lang="en-US" dirty="0" err="1" smtClean="0"/>
            <a:t>sở</a:t>
          </a:r>
          <a:r>
            <a:rPr lang="en-US" dirty="0" smtClean="0"/>
            <a:t> TL-GD</a:t>
          </a:r>
          <a:endParaRPr lang="en-US" dirty="0"/>
        </a:p>
      </dgm:t>
    </dgm:pt>
    <dgm:pt modelId="{A22D0978-FDD9-4595-A09B-AF55E5C129B8}" type="parTrans" cxnId="{AE4E858A-184C-470D-9F54-BBC98E8D80F1}">
      <dgm:prSet/>
      <dgm:spPr/>
      <dgm:t>
        <a:bodyPr/>
        <a:lstStyle/>
        <a:p>
          <a:endParaRPr lang="en-US"/>
        </a:p>
      </dgm:t>
    </dgm:pt>
    <dgm:pt modelId="{CF5EBABB-59FE-4B1F-B8E8-6650FE1A9695}" type="sibTrans" cxnId="{AE4E858A-184C-470D-9F54-BBC98E8D80F1}">
      <dgm:prSet/>
      <dgm:spPr/>
      <dgm:t>
        <a:bodyPr/>
        <a:lstStyle/>
        <a:p>
          <a:endParaRPr lang="en-US"/>
        </a:p>
      </dgm:t>
    </dgm:pt>
    <dgm:pt modelId="{DD0E6CB2-C7B9-4F64-8150-D1BDDBB7EA5E}">
      <dgm:prSet phldrT="[Text]"/>
      <dgm:spPr/>
      <dgm:t>
        <a:bodyPr/>
        <a:lstStyle/>
        <a:p>
          <a:r>
            <a:rPr lang="en-US" dirty="0" err="1" smtClean="0"/>
            <a:t>Các</a:t>
          </a:r>
          <a:r>
            <a:rPr lang="en-US" dirty="0" smtClean="0"/>
            <a:t> </a:t>
          </a:r>
          <a:r>
            <a:rPr lang="en-US" dirty="0" err="1" smtClean="0"/>
            <a:t>lý</a:t>
          </a:r>
          <a:r>
            <a:rPr lang="en-US" dirty="0" smtClean="0"/>
            <a:t> </a:t>
          </a:r>
          <a:r>
            <a:rPr lang="en-US" dirty="0" err="1" smtClean="0"/>
            <a:t>thuyết</a:t>
          </a:r>
          <a:r>
            <a:rPr lang="en-US" dirty="0" smtClean="0"/>
            <a:t> </a:t>
          </a:r>
          <a:r>
            <a:rPr lang="en-US" dirty="0" err="1" smtClean="0"/>
            <a:t>về</a:t>
          </a:r>
          <a:r>
            <a:rPr lang="en-US" dirty="0" smtClean="0"/>
            <a:t> </a:t>
          </a:r>
          <a:r>
            <a:rPr lang="en-US" dirty="0" err="1" smtClean="0"/>
            <a:t>hành</a:t>
          </a:r>
          <a:r>
            <a:rPr lang="en-US" dirty="0" smtClean="0"/>
            <a:t> vi</a:t>
          </a:r>
          <a:endParaRPr lang="en-US" dirty="0"/>
        </a:p>
      </dgm:t>
    </dgm:pt>
    <dgm:pt modelId="{5635065F-727E-4387-9D3C-4FC399CFC944}" type="parTrans" cxnId="{D256DDD3-5F6A-44ED-9EFB-ADFF4A3CFAC5}">
      <dgm:prSet/>
      <dgm:spPr/>
      <dgm:t>
        <a:bodyPr/>
        <a:lstStyle/>
        <a:p>
          <a:endParaRPr lang="en-US"/>
        </a:p>
      </dgm:t>
    </dgm:pt>
    <dgm:pt modelId="{A0F67D43-0B73-41DD-A81A-D5FDD04ACE32}" type="sibTrans" cxnId="{D256DDD3-5F6A-44ED-9EFB-ADFF4A3CFAC5}">
      <dgm:prSet/>
      <dgm:spPr/>
      <dgm:t>
        <a:bodyPr/>
        <a:lstStyle/>
        <a:p>
          <a:endParaRPr lang="en-US"/>
        </a:p>
      </dgm:t>
    </dgm:pt>
    <dgm:pt modelId="{63A91064-78B2-4F2F-B76B-09BCD00D66CD}">
      <dgm:prSet phldrT="[Text]"/>
      <dgm:spPr/>
      <dgm:t>
        <a:bodyPr/>
        <a:lstStyle/>
        <a:p>
          <a:r>
            <a:rPr lang="en-US" dirty="0" err="1" smtClean="0"/>
            <a:t>Đặc</a:t>
          </a:r>
          <a:r>
            <a:rPr lang="en-US" dirty="0" smtClean="0"/>
            <a:t> </a:t>
          </a:r>
          <a:r>
            <a:rPr lang="en-US" dirty="0" err="1" smtClean="0"/>
            <a:t>điểm</a:t>
          </a:r>
          <a:r>
            <a:rPr lang="en-US" dirty="0" smtClean="0"/>
            <a:t> </a:t>
          </a:r>
          <a:r>
            <a:rPr lang="en-US" dirty="0" err="1" smtClean="0"/>
            <a:t>tâm</a:t>
          </a:r>
          <a:r>
            <a:rPr lang="en-US" dirty="0" smtClean="0"/>
            <a:t> - </a:t>
          </a:r>
          <a:r>
            <a:rPr lang="en-US" dirty="0" err="1" smtClean="0"/>
            <a:t>sinh</a:t>
          </a:r>
          <a:r>
            <a:rPr lang="en-US" dirty="0" smtClean="0"/>
            <a:t> </a:t>
          </a:r>
          <a:r>
            <a:rPr lang="en-US" dirty="0" err="1" smtClean="0"/>
            <a:t>lý</a:t>
          </a:r>
          <a:r>
            <a:rPr lang="en-US" dirty="0" smtClean="0"/>
            <a:t> </a:t>
          </a:r>
          <a:r>
            <a:rPr lang="en-US" dirty="0" err="1" smtClean="0"/>
            <a:t>trẻ</a:t>
          </a:r>
          <a:r>
            <a:rPr lang="en-US" dirty="0" smtClean="0"/>
            <a:t> </a:t>
          </a:r>
          <a:r>
            <a:rPr lang="en-US" dirty="0" err="1" smtClean="0"/>
            <a:t>em</a:t>
          </a:r>
          <a:endParaRPr lang="en-US" dirty="0"/>
        </a:p>
      </dgm:t>
    </dgm:pt>
    <dgm:pt modelId="{F6E4F3FE-F030-47D9-99F2-46BE252CD79D}" type="parTrans" cxnId="{5483374C-DE60-44B1-9DCB-295B880D6279}">
      <dgm:prSet/>
      <dgm:spPr/>
      <dgm:t>
        <a:bodyPr/>
        <a:lstStyle/>
        <a:p>
          <a:endParaRPr lang="en-US"/>
        </a:p>
      </dgm:t>
    </dgm:pt>
    <dgm:pt modelId="{06D3265C-FE2B-4DA9-AB07-2898D22F8C0F}" type="sibTrans" cxnId="{5483374C-DE60-44B1-9DCB-295B880D6279}">
      <dgm:prSet/>
      <dgm:spPr/>
      <dgm:t>
        <a:bodyPr/>
        <a:lstStyle/>
        <a:p>
          <a:endParaRPr lang="en-US"/>
        </a:p>
      </dgm:t>
    </dgm:pt>
    <dgm:pt modelId="{233B0DD3-A5FF-4238-8ABD-1F00C178A807}">
      <dgm:prSet phldrT="[Text]"/>
      <dgm:spPr/>
      <dgm:t>
        <a:bodyPr/>
        <a:lstStyle/>
        <a:p>
          <a:r>
            <a:rPr lang="en-US" dirty="0" err="1" smtClean="0"/>
            <a:t>Cơ</a:t>
          </a:r>
          <a:r>
            <a:rPr lang="en-US" dirty="0" smtClean="0"/>
            <a:t> </a:t>
          </a:r>
          <a:r>
            <a:rPr lang="en-US" dirty="0" err="1" smtClean="0"/>
            <a:t>sở</a:t>
          </a:r>
          <a:r>
            <a:rPr lang="en-US" dirty="0" smtClean="0"/>
            <a:t> </a:t>
          </a:r>
          <a:r>
            <a:rPr lang="en-US" dirty="0" err="1" smtClean="0"/>
            <a:t>pháp</a:t>
          </a:r>
          <a:r>
            <a:rPr lang="en-US" dirty="0" smtClean="0"/>
            <a:t> </a:t>
          </a:r>
          <a:r>
            <a:rPr lang="en-US" dirty="0" err="1" smtClean="0"/>
            <a:t>lý</a:t>
          </a:r>
          <a:endParaRPr lang="en-US" dirty="0"/>
        </a:p>
      </dgm:t>
    </dgm:pt>
    <dgm:pt modelId="{88B966FC-22B4-4733-A117-4616FAE44571}" type="parTrans" cxnId="{9807FB34-E51C-4F82-B0E9-EF9EB765A6A3}">
      <dgm:prSet/>
      <dgm:spPr/>
      <dgm:t>
        <a:bodyPr/>
        <a:lstStyle/>
        <a:p>
          <a:endParaRPr lang="en-US"/>
        </a:p>
      </dgm:t>
    </dgm:pt>
    <dgm:pt modelId="{339FFF4E-41CD-4883-811C-832740E1BA49}" type="sibTrans" cxnId="{9807FB34-E51C-4F82-B0E9-EF9EB765A6A3}">
      <dgm:prSet/>
      <dgm:spPr/>
      <dgm:t>
        <a:bodyPr/>
        <a:lstStyle/>
        <a:p>
          <a:endParaRPr lang="en-US"/>
        </a:p>
      </dgm:t>
    </dgm:pt>
    <dgm:pt modelId="{27CD6B30-D0A1-48C1-BC98-D173E739EB5D}">
      <dgm:prSet phldrT="[Text]"/>
      <dgm:spPr/>
      <dgm:t>
        <a:bodyPr/>
        <a:lstStyle/>
        <a:p>
          <a:r>
            <a:rPr lang="en-US" dirty="0" err="1" smtClean="0"/>
            <a:t>Tuyên</a:t>
          </a:r>
          <a:r>
            <a:rPr lang="en-US" dirty="0" smtClean="0"/>
            <a:t> </a:t>
          </a:r>
          <a:r>
            <a:rPr lang="en-US" dirty="0" err="1" smtClean="0"/>
            <a:t>ngôn</a:t>
          </a:r>
          <a:r>
            <a:rPr lang="en-US" dirty="0" smtClean="0"/>
            <a:t> </a:t>
          </a:r>
          <a:r>
            <a:rPr lang="en-US" dirty="0" err="1" smtClean="0"/>
            <a:t>thế</a:t>
          </a:r>
          <a:r>
            <a:rPr lang="en-US" dirty="0" smtClean="0"/>
            <a:t> </a:t>
          </a:r>
          <a:r>
            <a:rPr lang="en-US" dirty="0" err="1" smtClean="0"/>
            <a:t>giới</a:t>
          </a:r>
          <a:r>
            <a:rPr lang="en-US" dirty="0" smtClean="0"/>
            <a:t> </a:t>
          </a:r>
          <a:r>
            <a:rPr lang="en-US" dirty="0" err="1" smtClean="0"/>
            <a:t>về</a:t>
          </a:r>
          <a:r>
            <a:rPr lang="en-US" dirty="0" smtClean="0"/>
            <a:t> </a:t>
          </a:r>
          <a:r>
            <a:rPr lang="en-US" dirty="0" err="1" smtClean="0"/>
            <a:t>quyền</a:t>
          </a:r>
          <a:r>
            <a:rPr lang="en-US" dirty="0" smtClean="0"/>
            <a:t> con </a:t>
          </a:r>
          <a:r>
            <a:rPr lang="en-US" dirty="0" err="1" smtClean="0"/>
            <a:t>người</a:t>
          </a:r>
          <a:endParaRPr lang="en-US" dirty="0" smtClean="0"/>
        </a:p>
        <a:p>
          <a:r>
            <a:rPr lang="en-US" dirty="0" err="1" smtClean="0"/>
            <a:t>Công</a:t>
          </a:r>
          <a:r>
            <a:rPr lang="en-US" dirty="0" smtClean="0"/>
            <a:t> </a:t>
          </a:r>
          <a:r>
            <a:rPr lang="en-US" dirty="0" err="1" smtClean="0"/>
            <a:t>ước</a:t>
          </a:r>
          <a:r>
            <a:rPr lang="en-US" dirty="0" smtClean="0"/>
            <a:t> LHQ </a:t>
          </a:r>
          <a:r>
            <a:rPr lang="en-US" dirty="0" err="1" smtClean="0"/>
            <a:t>về</a:t>
          </a:r>
          <a:r>
            <a:rPr lang="en-US" dirty="0" smtClean="0"/>
            <a:t> </a:t>
          </a:r>
          <a:r>
            <a:rPr lang="en-US" dirty="0" err="1" smtClean="0"/>
            <a:t>quyền</a:t>
          </a:r>
          <a:r>
            <a:rPr lang="en-US" dirty="0" smtClean="0"/>
            <a:t> </a:t>
          </a:r>
          <a:r>
            <a:rPr lang="en-US" dirty="0" err="1" smtClean="0"/>
            <a:t>trẻ</a:t>
          </a:r>
          <a:r>
            <a:rPr lang="en-US" dirty="0" smtClean="0"/>
            <a:t> </a:t>
          </a:r>
          <a:r>
            <a:rPr lang="en-US" dirty="0" err="1" smtClean="0"/>
            <a:t>em</a:t>
          </a:r>
          <a:endParaRPr lang="en-US" dirty="0"/>
        </a:p>
      </dgm:t>
    </dgm:pt>
    <dgm:pt modelId="{8F87C250-C221-48BE-A538-FF6EA5484C53}" type="parTrans" cxnId="{08E3DE40-A5C0-4E37-98DB-97F5A3DE0589}">
      <dgm:prSet/>
      <dgm:spPr/>
      <dgm:t>
        <a:bodyPr/>
        <a:lstStyle/>
        <a:p>
          <a:endParaRPr lang="en-US"/>
        </a:p>
      </dgm:t>
    </dgm:pt>
    <dgm:pt modelId="{81025F24-9BC6-4724-9B47-FB021A0E946D}" type="sibTrans" cxnId="{08E3DE40-A5C0-4E37-98DB-97F5A3DE0589}">
      <dgm:prSet/>
      <dgm:spPr/>
      <dgm:t>
        <a:bodyPr/>
        <a:lstStyle/>
        <a:p>
          <a:endParaRPr lang="en-US"/>
        </a:p>
      </dgm:t>
    </dgm:pt>
    <dgm:pt modelId="{C62D93F6-9919-4229-AB5F-43C3E4A19D3E}">
      <dgm:prSet phldrT="[Text]"/>
      <dgm:spPr/>
      <dgm:t>
        <a:bodyPr/>
        <a:lstStyle/>
        <a:p>
          <a:r>
            <a:rPr lang="en-US" dirty="0" err="1" smtClean="0"/>
            <a:t>Luật</a:t>
          </a:r>
          <a:r>
            <a:rPr lang="en-US" dirty="0" smtClean="0"/>
            <a:t> </a:t>
          </a:r>
          <a:r>
            <a:rPr lang="en-US" dirty="0" err="1" smtClean="0"/>
            <a:t>trẻ</a:t>
          </a:r>
          <a:r>
            <a:rPr lang="en-US" dirty="0" smtClean="0"/>
            <a:t> </a:t>
          </a:r>
          <a:r>
            <a:rPr lang="en-US" dirty="0" err="1" smtClean="0"/>
            <a:t>em</a:t>
          </a:r>
          <a:endParaRPr lang="en-US" dirty="0" smtClean="0"/>
        </a:p>
        <a:p>
          <a:r>
            <a:rPr lang="en-US" dirty="0" err="1" smtClean="0"/>
            <a:t>Luật</a:t>
          </a:r>
          <a:r>
            <a:rPr lang="en-US" dirty="0" smtClean="0"/>
            <a:t> </a:t>
          </a:r>
          <a:r>
            <a:rPr lang="en-US" dirty="0" err="1" smtClean="0"/>
            <a:t>giáo</a:t>
          </a:r>
          <a:r>
            <a:rPr lang="en-US" dirty="0" smtClean="0"/>
            <a:t> </a:t>
          </a:r>
          <a:r>
            <a:rPr lang="en-US" dirty="0" err="1" smtClean="0"/>
            <a:t>dục</a:t>
          </a:r>
          <a:endParaRPr lang="en-US" dirty="0" smtClean="0"/>
        </a:p>
        <a:p>
          <a:r>
            <a:rPr lang="en-US" dirty="0" err="1" smtClean="0"/>
            <a:t>Điều</a:t>
          </a:r>
          <a:r>
            <a:rPr lang="en-US" dirty="0" smtClean="0"/>
            <a:t> </a:t>
          </a:r>
          <a:r>
            <a:rPr lang="en-US" dirty="0" err="1" smtClean="0"/>
            <a:t>lệ</a:t>
          </a:r>
          <a:r>
            <a:rPr lang="en-US" dirty="0" smtClean="0"/>
            <a:t> </a:t>
          </a:r>
          <a:r>
            <a:rPr lang="en-US" dirty="0" err="1" smtClean="0"/>
            <a:t>trường</a:t>
          </a:r>
          <a:r>
            <a:rPr lang="en-US" dirty="0" smtClean="0"/>
            <a:t> </a:t>
          </a:r>
          <a:r>
            <a:rPr lang="en-US" dirty="0" err="1" smtClean="0"/>
            <a:t>mầm</a:t>
          </a:r>
          <a:r>
            <a:rPr lang="en-US" dirty="0" smtClean="0"/>
            <a:t> non</a:t>
          </a:r>
          <a:endParaRPr lang="en-US" dirty="0"/>
        </a:p>
      </dgm:t>
    </dgm:pt>
    <dgm:pt modelId="{93FB7CF0-2E87-45DD-B801-658DCDFAFA63}" type="parTrans" cxnId="{FB3AB333-BD85-44B1-A3F0-F8B676891ABC}">
      <dgm:prSet/>
      <dgm:spPr/>
      <dgm:t>
        <a:bodyPr/>
        <a:lstStyle/>
        <a:p>
          <a:endParaRPr lang="en-US"/>
        </a:p>
      </dgm:t>
    </dgm:pt>
    <dgm:pt modelId="{5ED77D51-A605-4430-B654-D4AF402CEF22}" type="sibTrans" cxnId="{FB3AB333-BD85-44B1-A3F0-F8B676891ABC}">
      <dgm:prSet/>
      <dgm:spPr/>
      <dgm:t>
        <a:bodyPr/>
        <a:lstStyle/>
        <a:p>
          <a:endParaRPr lang="en-US"/>
        </a:p>
      </dgm:t>
    </dgm:pt>
    <dgm:pt modelId="{041BA67E-6C67-4E0B-AB25-07036D9A0D90}" type="pres">
      <dgm:prSet presAssocID="{523B019D-2FE0-4851-8449-CB39F3B1D852}" presName="list" presStyleCnt="0">
        <dgm:presLayoutVars>
          <dgm:dir/>
          <dgm:animLvl val="lvl"/>
        </dgm:presLayoutVars>
      </dgm:prSet>
      <dgm:spPr/>
      <dgm:t>
        <a:bodyPr/>
        <a:lstStyle/>
        <a:p>
          <a:endParaRPr lang="en-US"/>
        </a:p>
      </dgm:t>
    </dgm:pt>
    <dgm:pt modelId="{37B3CF2A-4B9A-41CA-88F3-68A17660F313}" type="pres">
      <dgm:prSet presAssocID="{48B3A03C-F781-45B8-8CFA-55B4328C371C}" presName="posSpace" presStyleCnt="0"/>
      <dgm:spPr/>
    </dgm:pt>
    <dgm:pt modelId="{2B3FFF1F-6207-4145-AC6D-77DBF4B4B801}" type="pres">
      <dgm:prSet presAssocID="{48B3A03C-F781-45B8-8CFA-55B4328C371C}" presName="vertFlow" presStyleCnt="0"/>
      <dgm:spPr/>
    </dgm:pt>
    <dgm:pt modelId="{83A7783F-9F47-492B-A9C1-0FDBDB348007}" type="pres">
      <dgm:prSet presAssocID="{48B3A03C-F781-45B8-8CFA-55B4328C371C}" presName="topSpace" presStyleCnt="0"/>
      <dgm:spPr/>
    </dgm:pt>
    <dgm:pt modelId="{D1D2D7FC-BDA7-45A0-80EA-1B9A8FBB5C23}" type="pres">
      <dgm:prSet presAssocID="{48B3A03C-F781-45B8-8CFA-55B4328C371C}" presName="firstComp" presStyleCnt="0"/>
      <dgm:spPr/>
    </dgm:pt>
    <dgm:pt modelId="{AB860FC1-018E-415C-9605-BEABEE5D47F3}" type="pres">
      <dgm:prSet presAssocID="{48B3A03C-F781-45B8-8CFA-55B4328C371C}" presName="firstChild" presStyleLbl="bgAccFollowNode1" presStyleIdx="0" presStyleCnt="4"/>
      <dgm:spPr/>
      <dgm:t>
        <a:bodyPr/>
        <a:lstStyle/>
        <a:p>
          <a:endParaRPr lang="en-US"/>
        </a:p>
      </dgm:t>
    </dgm:pt>
    <dgm:pt modelId="{3296622F-214E-4B4E-8925-3A20663EB141}" type="pres">
      <dgm:prSet presAssocID="{48B3A03C-F781-45B8-8CFA-55B4328C371C}" presName="firstChildTx" presStyleLbl="bgAccFollowNode1" presStyleIdx="0" presStyleCnt="4">
        <dgm:presLayoutVars>
          <dgm:bulletEnabled val="1"/>
        </dgm:presLayoutVars>
      </dgm:prSet>
      <dgm:spPr/>
      <dgm:t>
        <a:bodyPr/>
        <a:lstStyle/>
        <a:p>
          <a:endParaRPr lang="en-US"/>
        </a:p>
      </dgm:t>
    </dgm:pt>
    <dgm:pt modelId="{974D04AE-A4DA-4F8A-AD38-9A2B6E9D1D08}" type="pres">
      <dgm:prSet presAssocID="{63A91064-78B2-4F2F-B76B-09BCD00D66CD}" presName="comp" presStyleCnt="0"/>
      <dgm:spPr/>
    </dgm:pt>
    <dgm:pt modelId="{179BBDCA-0ECD-477A-8CB9-6963827D599A}" type="pres">
      <dgm:prSet presAssocID="{63A91064-78B2-4F2F-B76B-09BCD00D66CD}" presName="child" presStyleLbl="bgAccFollowNode1" presStyleIdx="1" presStyleCnt="4"/>
      <dgm:spPr/>
      <dgm:t>
        <a:bodyPr/>
        <a:lstStyle/>
        <a:p>
          <a:endParaRPr lang="en-US"/>
        </a:p>
      </dgm:t>
    </dgm:pt>
    <dgm:pt modelId="{31FC3570-D4FB-4F4C-B878-743D8B652A71}" type="pres">
      <dgm:prSet presAssocID="{63A91064-78B2-4F2F-B76B-09BCD00D66CD}" presName="childTx" presStyleLbl="bgAccFollowNode1" presStyleIdx="1" presStyleCnt="4">
        <dgm:presLayoutVars>
          <dgm:bulletEnabled val="1"/>
        </dgm:presLayoutVars>
      </dgm:prSet>
      <dgm:spPr/>
      <dgm:t>
        <a:bodyPr/>
        <a:lstStyle/>
        <a:p>
          <a:endParaRPr lang="en-US"/>
        </a:p>
      </dgm:t>
    </dgm:pt>
    <dgm:pt modelId="{A7B26FFB-57E0-483A-B977-7EDB7FD7482D}" type="pres">
      <dgm:prSet presAssocID="{48B3A03C-F781-45B8-8CFA-55B4328C371C}" presName="negSpace" presStyleCnt="0"/>
      <dgm:spPr/>
    </dgm:pt>
    <dgm:pt modelId="{C03E151B-B266-4F9F-B340-25339031F3D7}" type="pres">
      <dgm:prSet presAssocID="{48B3A03C-F781-45B8-8CFA-55B4328C371C}" presName="circle" presStyleLbl="node1" presStyleIdx="0" presStyleCnt="2"/>
      <dgm:spPr/>
      <dgm:t>
        <a:bodyPr/>
        <a:lstStyle/>
        <a:p>
          <a:endParaRPr lang="en-US"/>
        </a:p>
      </dgm:t>
    </dgm:pt>
    <dgm:pt modelId="{8C0DA338-1484-47AD-AA97-C1B2F42C62C6}" type="pres">
      <dgm:prSet presAssocID="{CF5EBABB-59FE-4B1F-B8E8-6650FE1A9695}" presName="transSpace" presStyleCnt="0"/>
      <dgm:spPr/>
    </dgm:pt>
    <dgm:pt modelId="{F103B952-1596-4AD0-8537-388E9BC04E9D}" type="pres">
      <dgm:prSet presAssocID="{233B0DD3-A5FF-4238-8ABD-1F00C178A807}" presName="posSpace" presStyleCnt="0"/>
      <dgm:spPr/>
    </dgm:pt>
    <dgm:pt modelId="{97D227DC-80E7-45AF-BFDB-3707E72501A1}" type="pres">
      <dgm:prSet presAssocID="{233B0DD3-A5FF-4238-8ABD-1F00C178A807}" presName="vertFlow" presStyleCnt="0"/>
      <dgm:spPr/>
    </dgm:pt>
    <dgm:pt modelId="{2D627C45-F57C-4E7C-B87A-3173497E611D}" type="pres">
      <dgm:prSet presAssocID="{233B0DD3-A5FF-4238-8ABD-1F00C178A807}" presName="topSpace" presStyleCnt="0"/>
      <dgm:spPr/>
    </dgm:pt>
    <dgm:pt modelId="{AF9FA22E-0D67-497E-9AE2-87FB7283D82C}" type="pres">
      <dgm:prSet presAssocID="{233B0DD3-A5FF-4238-8ABD-1F00C178A807}" presName="firstComp" presStyleCnt="0"/>
      <dgm:spPr/>
    </dgm:pt>
    <dgm:pt modelId="{3AEBECF4-B125-460F-8259-377C4AB0300F}" type="pres">
      <dgm:prSet presAssocID="{233B0DD3-A5FF-4238-8ABD-1F00C178A807}" presName="firstChild" presStyleLbl="bgAccFollowNode1" presStyleIdx="2" presStyleCnt="4"/>
      <dgm:spPr/>
      <dgm:t>
        <a:bodyPr/>
        <a:lstStyle/>
        <a:p>
          <a:endParaRPr lang="en-US"/>
        </a:p>
      </dgm:t>
    </dgm:pt>
    <dgm:pt modelId="{3F878B19-AA37-4931-86F7-524851008F46}" type="pres">
      <dgm:prSet presAssocID="{233B0DD3-A5FF-4238-8ABD-1F00C178A807}" presName="firstChildTx" presStyleLbl="bgAccFollowNode1" presStyleIdx="2" presStyleCnt="4">
        <dgm:presLayoutVars>
          <dgm:bulletEnabled val="1"/>
        </dgm:presLayoutVars>
      </dgm:prSet>
      <dgm:spPr/>
      <dgm:t>
        <a:bodyPr/>
        <a:lstStyle/>
        <a:p>
          <a:endParaRPr lang="en-US"/>
        </a:p>
      </dgm:t>
    </dgm:pt>
    <dgm:pt modelId="{17AEAC12-A584-48BE-AE85-7BA4CBCCFED3}" type="pres">
      <dgm:prSet presAssocID="{C62D93F6-9919-4229-AB5F-43C3E4A19D3E}" presName="comp" presStyleCnt="0"/>
      <dgm:spPr/>
    </dgm:pt>
    <dgm:pt modelId="{4BCCBC11-EE77-445F-8606-D25A00E423F2}" type="pres">
      <dgm:prSet presAssocID="{C62D93F6-9919-4229-AB5F-43C3E4A19D3E}" presName="child" presStyleLbl="bgAccFollowNode1" presStyleIdx="3" presStyleCnt="4"/>
      <dgm:spPr/>
      <dgm:t>
        <a:bodyPr/>
        <a:lstStyle/>
        <a:p>
          <a:endParaRPr lang="en-US"/>
        </a:p>
      </dgm:t>
    </dgm:pt>
    <dgm:pt modelId="{4E38F399-510E-4473-ABED-E6D006BCF6F8}" type="pres">
      <dgm:prSet presAssocID="{C62D93F6-9919-4229-AB5F-43C3E4A19D3E}" presName="childTx" presStyleLbl="bgAccFollowNode1" presStyleIdx="3" presStyleCnt="4">
        <dgm:presLayoutVars>
          <dgm:bulletEnabled val="1"/>
        </dgm:presLayoutVars>
      </dgm:prSet>
      <dgm:spPr/>
      <dgm:t>
        <a:bodyPr/>
        <a:lstStyle/>
        <a:p>
          <a:endParaRPr lang="en-US"/>
        </a:p>
      </dgm:t>
    </dgm:pt>
    <dgm:pt modelId="{7B12A1D0-4567-4ECA-AA16-2746A4EF4F16}" type="pres">
      <dgm:prSet presAssocID="{233B0DD3-A5FF-4238-8ABD-1F00C178A807}" presName="negSpace" presStyleCnt="0"/>
      <dgm:spPr/>
    </dgm:pt>
    <dgm:pt modelId="{4662351E-FCEA-4269-BA45-369DB491B44D}" type="pres">
      <dgm:prSet presAssocID="{233B0DD3-A5FF-4238-8ABD-1F00C178A807}" presName="circle" presStyleLbl="node1" presStyleIdx="1" presStyleCnt="2"/>
      <dgm:spPr/>
      <dgm:t>
        <a:bodyPr/>
        <a:lstStyle/>
        <a:p>
          <a:endParaRPr lang="en-US"/>
        </a:p>
      </dgm:t>
    </dgm:pt>
  </dgm:ptLst>
  <dgm:cxnLst>
    <dgm:cxn modelId="{D256DDD3-5F6A-44ED-9EFB-ADFF4A3CFAC5}" srcId="{48B3A03C-F781-45B8-8CFA-55B4328C371C}" destId="{DD0E6CB2-C7B9-4F64-8150-D1BDDBB7EA5E}" srcOrd="0" destOrd="0" parTransId="{5635065F-727E-4387-9D3C-4FC399CFC944}" sibTransId="{A0F67D43-0B73-41DD-A81A-D5FDD04ACE32}"/>
    <dgm:cxn modelId="{2AA3F13E-799F-4E15-B9CC-D5991A1C0AF8}" type="presOf" srcId="{27CD6B30-D0A1-48C1-BC98-D173E739EB5D}" destId="{3F878B19-AA37-4931-86F7-524851008F46}" srcOrd="1" destOrd="0" presId="urn:microsoft.com/office/officeart/2005/8/layout/hList9"/>
    <dgm:cxn modelId="{571A97F4-834B-4932-87DA-733F33A61A9D}" type="presOf" srcId="{233B0DD3-A5FF-4238-8ABD-1F00C178A807}" destId="{4662351E-FCEA-4269-BA45-369DB491B44D}" srcOrd="0" destOrd="0" presId="urn:microsoft.com/office/officeart/2005/8/layout/hList9"/>
    <dgm:cxn modelId="{8F30F6A2-CE5E-4BF4-ADAA-C216207A3F40}" type="presOf" srcId="{C62D93F6-9919-4229-AB5F-43C3E4A19D3E}" destId="{4BCCBC11-EE77-445F-8606-D25A00E423F2}" srcOrd="0" destOrd="0" presId="urn:microsoft.com/office/officeart/2005/8/layout/hList9"/>
    <dgm:cxn modelId="{9807FB34-E51C-4F82-B0E9-EF9EB765A6A3}" srcId="{523B019D-2FE0-4851-8449-CB39F3B1D852}" destId="{233B0DD3-A5FF-4238-8ABD-1F00C178A807}" srcOrd="1" destOrd="0" parTransId="{88B966FC-22B4-4733-A117-4616FAE44571}" sibTransId="{339FFF4E-41CD-4883-811C-832740E1BA49}"/>
    <dgm:cxn modelId="{25C23C2E-E08D-4F52-B962-7371130C39D0}" type="presOf" srcId="{63A91064-78B2-4F2F-B76B-09BCD00D66CD}" destId="{179BBDCA-0ECD-477A-8CB9-6963827D599A}" srcOrd="0" destOrd="0" presId="urn:microsoft.com/office/officeart/2005/8/layout/hList9"/>
    <dgm:cxn modelId="{08E3DE40-A5C0-4E37-98DB-97F5A3DE0589}" srcId="{233B0DD3-A5FF-4238-8ABD-1F00C178A807}" destId="{27CD6B30-D0A1-48C1-BC98-D173E739EB5D}" srcOrd="0" destOrd="0" parTransId="{8F87C250-C221-48BE-A538-FF6EA5484C53}" sibTransId="{81025F24-9BC6-4724-9B47-FB021A0E946D}"/>
    <dgm:cxn modelId="{5483374C-DE60-44B1-9DCB-295B880D6279}" srcId="{48B3A03C-F781-45B8-8CFA-55B4328C371C}" destId="{63A91064-78B2-4F2F-B76B-09BCD00D66CD}" srcOrd="1" destOrd="0" parTransId="{F6E4F3FE-F030-47D9-99F2-46BE252CD79D}" sibTransId="{06D3265C-FE2B-4DA9-AB07-2898D22F8C0F}"/>
    <dgm:cxn modelId="{842E7736-C9B2-4433-942C-12A8D0FA9BE9}" type="presOf" srcId="{63A91064-78B2-4F2F-B76B-09BCD00D66CD}" destId="{31FC3570-D4FB-4F4C-B878-743D8B652A71}" srcOrd="1" destOrd="0" presId="urn:microsoft.com/office/officeart/2005/8/layout/hList9"/>
    <dgm:cxn modelId="{FB3AB333-BD85-44B1-A3F0-F8B676891ABC}" srcId="{233B0DD3-A5FF-4238-8ABD-1F00C178A807}" destId="{C62D93F6-9919-4229-AB5F-43C3E4A19D3E}" srcOrd="1" destOrd="0" parTransId="{93FB7CF0-2E87-45DD-B801-658DCDFAFA63}" sibTransId="{5ED77D51-A605-4430-B654-D4AF402CEF22}"/>
    <dgm:cxn modelId="{5A2062AA-7705-491A-9B24-D85A52233B57}" type="presOf" srcId="{C62D93F6-9919-4229-AB5F-43C3E4A19D3E}" destId="{4E38F399-510E-4473-ABED-E6D006BCF6F8}" srcOrd="1" destOrd="0" presId="urn:microsoft.com/office/officeart/2005/8/layout/hList9"/>
    <dgm:cxn modelId="{A8ECAD2E-EDDE-4884-8E3F-E9AB0AFA2F47}" type="presOf" srcId="{48B3A03C-F781-45B8-8CFA-55B4328C371C}" destId="{C03E151B-B266-4F9F-B340-25339031F3D7}" srcOrd="0" destOrd="0" presId="urn:microsoft.com/office/officeart/2005/8/layout/hList9"/>
    <dgm:cxn modelId="{46F3E4E1-D059-4C10-A8CC-3D86C39167A4}" type="presOf" srcId="{DD0E6CB2-C7B9-4F64-8150-D1BDDBB7EA5E}" destId="{3296622F-214E-4B4E-8925-3A20663EB141}" srcOrd="1" destOrd="0" presId="urn:microsoft.com/office/officeart/2005/8/layout/hList9"/>
    <dgm:cxn modelId="{5CD75F8C-CA5E-4A14-88E0-A2F369194A3E}" type="presOf" srcId="{523B019D-2FE0-4851-8449-CB39F3B1D852}" destId="{041BA67E-6C67-4E0B-AB25-07036D9A0D90}" srcOrd="0" destOrd="0" presId="urn:microsoft.com/office/officeart/2005/8/layout/hList9"/>
    <dgm:cxn modelId="{8354A634-803E-4480-9311-D4D5FB7EED52}" type="presOf" srcId="{DD0E6CB2-C7B9-4F64-8150-D1BDDBB7EA5E}" destId="{AB860FC1-018E-415C-9605-BEABEE5D47F3}" srcOrd="0" destOrd="0" presId="urn:microsoft.com/office/officeart/2005/8/layout/hList9"/>
    <dgm:cxn modelId="{323FAAAE-FF75-4B6E-A5E4-BCEE0FFEF831}" type="presOf" srcId="{27CD6B30-D0A1-48C1-BC98-D173E739EB5D}" destId="{3AEBECF4-B125-460F-8259-377C4AB0300F}" srcOrd="0" destOrd="0" presId="urn:microsoft.com/office/officeart/2005/8/layout/hList9"/>
    <dgm:cxn modelId="{AE4E858A-184C-470D-9F54-BBC98E8D80F1}" srcId="{523B019D-2FE0-4851-8449-CB39F3B1D852}" destId="{48B3A03C-F781-45B8-8CFA-55B4328C371C}" srcOrd="0" destOrd="0" parTransId="{A22D0978-FDD9-4595-A09B-AF55E5C129B8}" sibTransId="{CF5EBABB-59FE-4B1F-B8E8-6650FE1A9695}"/>
    <dgm:cxn modelId="{BC10D2FC-8B5F-4FB6-A76F-B8040FA77C48}" type="presParOf" srcId="{041BA67E-6C67-4E0B-AB25-07036D9A0D90}" destId="{37B3CF2A-4B9A-41CA-88F3-68A17660F313}" srcOrd="0" destOrd="0" presId="urn:microsoft.com/office/officeart/2005/8/layout/hList9"/>
    <dgm:cxn modelId="{AFEB113F-7BAF-4D5A-86D6-E08BDBE6E5B7}" type="presParOf" srcId="{041BA67E-6C67-4E0B-AB25-07036D9A0D90}" destId="{2B3FFF1F-6207-4145-AC6D-77DBF4B4B801}" srcOrd="1" destOrd="0" presId="urn:microsoft.com/office/officeart/2005/8/layout/hList9"/>
    <dgm:cxn modelId="{D95AD3CB-C81B-41CE-AED2-DC79A802177E}" type="presParOf" srcId="{2B3FFF1F-6207-4145-AC6D-77DBF4B4B801}" destId="{83A7783F-9F47-492B-A9C1-0FDBDB348007}" srcOrd="0" destOrd="0" presId="urn:microsoft.com/office/officeart/2005/8/layout/hList9"/>
    <dgm:cxn modelId="{DE626D1A-FD89-4AF3-91F1-552861795554}" type="presParOf" srcId="{2B3FFF1F-6207-4145-AC6D-77DBF4B4B801}" destId="{D1D2D7FC-BDA7-45A0-80EA-1B9A8FBB5C23}" srcOrd="1" destOrd="0" presId="urn:microsoft.com/office/officeart/2005/8/layout/hList9"/>
    <dgm:cxn modelId="{871A4E9C-3DC3-4021-B181-C0BFD9FD6E0A}" type="presParOf" srcId="{D1D2D7FC-BDA7-45A0-80EA-1B9A8FBB5C23}" destId="{AB860FC1-018E-415C-9605-BEABEE5D47F3}" srcOrd="0" destOrd="0" presId="urn:microsoft.com/office/officeart/2005/8/layout/hList9"/>
    <dgm:cxn modelId="{9B5C503D-A2B4-4A16-A218-0071C07F4D36}" type="presParOf" srcId="{D1D2D7FC-BDA7-45A0-80EA-1B9A8FBB5C23}" destId="{3296622F-214E-4B4E-8925-3A20663EB141}" srcOrd="1" destOrd="0" presId="urn:microsoft.com/office/officeart/2005/8/layout/hList9"/>
    <dgm:cxn modelId="{77D0E410-F45C-4112-8008-7BAEB66DD0A6}" type="presParOf" srcId="{2B3FFF1F-6207-4145-AC6D-77DBF4B4B801}" destId="{974D04AE-A4DA-4F8A-AD38-9A2B6E9D1D08}" srcOrd="2" destOrd="0" presId="urn:microsoft.com/office/officeart/2005/8/layout/hList9"/>
    <dgm:cxn modelId="{DD73F537-98F8-4E2C-8DA2-B34D9EFDCEE4}" type="presParOf" srcId="{974D04AE-A4DA-4F8A-AD38-9A2B6E9D1D08}" destId="{179BBDCA-0ECD-477A-8CB9-6963827D599A}" srcOrd="0" destOrd="0" presId="urn:microsoft.com/office/officeart/2005/8/layout/hList9"/>
    <dgm:cxn modelId="{99D5FEFC-3FA7-4069-9E3D-D2EF75A1D666}" type="presParOf" srcId="{974D04AE-A4DA-4F8A-AD38-9A2B6E9D1D08}" destId="{31FC3570-D4FB-4F4C-B878-743D8B652A71}" srcOrd="1" destOrd="0" presId="urn:microsoft.com/office/officeart/2005/8/layout/hList9"/>
    <dgm:cxn modelId="{B29CF707-A606-43FF-A8BD-03BE2A480A38}" type="presParOf" srcId="{041BA67E-6C67-4E0B-AB25-07036D9A0D90}" destId="{A7B26FFB-57E0-483A-B977-7EDB7FD7482D}" srcOrd="2" destOrd="0" presId="urn:microsoft.com/office/officeart/2005/8/layout/hList9"/>
    <dgm:cxn modelId="{BF7616A9-8990-4133-811C-24191D9B2828}" type="presParOf" srcId="{041BA67E-6C67-4E0B-AB25-07036D9A0D90}" destId="{C03E151B-B266-4F9F-B340-25339031F3D7}" srcOrd="3" destOrd="0" presId="urn:microsoft.com/office/officeart/2005/8/layout/hList9"/>
    <dgm:cxn modelId="{043C585C-A695-45EF-B76C-220D1F9E5E72}" type="presParOf" srcId="{041BA67E-6C67-4E0B-AB25-07036D9A0D90}" destId="{8C0DA338-1484-47AD-AA97-C1B2F42C62C6}" srcOrd="4" destOrd="0" presId="urn:microsoft.com/office/officeart/2005/8/layout/hList9"/>
    <dgm:cxn modelId="{6C9401AF-B4F1-4511-9D9F-8057BDDDDCE7}" type="presParOf" srcId="{041BA67E-6C67-4E0B-AB25-07036D9A0D90}" destId="{F103B952-1596-4AD0-8537-388E9BC04E9D}" srcOrd="5" destOrd="0" presId="urn:microsoft.com/office/officeart/2005/8/layout/hList9"/>
    <dgm:cxn modelId="{C0888D45-3EEE-4D99-9CF8-DBEA3D0DE639}" type="presParOf" srcId="{041BA67E-6C67-4E0B-AB25-07036D9A0D90}" destId="{97D227DC-80E7-45AF-BFDB-3707E72501A1}" srcOrd="6" destOrd="0" presId="urn:microsoft.com/office/officeart/2005/8/layout/hList9"/>
    <dgm:cxn modelId="{6A67FE60-B1B4-4848-8BD3-A1BE05A47DD9}" type="presParOf" srcId="{97D227DC-80E7-45AF-BFDB-3707E72501A1}" destId="{2D627C45-F57C-4E7C-B87A-3173497E611D}" srcOrd="0" destOrd="0" presId="urn:microsoft.com/office/officeart/2005/8/layout/hList9"/>
    <dgm:cxn modelId="{FE0E7505-F5FD-4AC9-BB55-87B2C30DE4B8}" type="presParOf" srcId="{97D227DC-80E7-45AF-BFDB-3707E72501A1}" destId="{AF9FA22E-0D67-497E-9AE2-87FB7283D82C}" srcOrd="1" destOrd="0" presId="urn:microsoft.com/office/officeart/2005/8/layout/hList9"/>
    <dgm:cxn modelId="{649138DD-53F7-4751-AC55-DEA98C71023A}" type="presParOf" srcId="{AF9FA22E-0D67-497E-9AE2-87FB7283D82C}" destId="{3AEBECF4-B125-460F-8259-377C4AB0300F}" srcOrd="0" destOrd="0" presId="urn:microsoft.com/office/officeart/2005/8/layout/hList9"/>
    <dgm:cxn modelId="{0367E156-F76A-4A00-8105-0326603FB300}" type="presParOf" srcId="{AF9FA22E-0D67-497E-9AE2-87FB7283D82C}" destId="{3F878B19-AA37-4931-86F7-524851008F46}" srcOrd="1" destOrd="0" presId="urn:microsoft.com/office/officeart/2005/8/layout/hList9"/>
    <dgm:cxn modelId="{80C913E2-F29B-438B-849D-9662318C48BF}" type="presParOf" srcId="{97D227DC-80E7-45AF-BFDB-3707E72501A1}" destId="{17AEAC12-A584-48BE-AE85-7BA4CBCCFED3}" srcOrd="2" destOrd="0" presId="urn:microsoft.com/office/officeart/2005/8/layout/hList9"/>
    <dgm:cxn modelId="{180CABDB-A7F0-4480-8320-6454A80784CB}" type="presParOf" srcId="{17AEAC12-A584-48BE-AE85-7BA4CBCCFED3}" destId="{4BCCBC11-EE77-445F-8606-D25A00E423F2}" srcOrd="0" destOrd="0" presId="urn:microsoft.com/office/officeart/2005/8/layout/hList9"/>
    <dgm:cxn modelId="{EF20C20D-C0E6-4A2A-B8C8-D56F9C248544}" type="presParOf" srcId="{17AEAC12-A584-48BE-AE85-7BA4CBCCFED3}" destId="{4E38F399-510E-4473-ABED-E6D006BCF6F8}" srcOrd="1" destOrd="0" presId="urn:microsoft.com/office/officeart/2005/8/layout/hList9"/>
    <dgm:cxn modelId="{D6D47524-8921-4D08-A870-D9B97271235A}" type="presParOf" srcId="{041BA67E-6C67-4E0B-AB25-07036D9A0D90}" destId="{7B12A1D0-4567-4ECA-AA16-2746A4EF4F16}" srcOrd="7" destOrd="0" presId="urn:microsoft.com/office/officeart/2005/8/layout/hList9"/>
    <dgm:cxn modelId="{D56205D2-12C5-4662-AD3A-F208EFD6A0B0}" type="presParOf" srcId="{041BA67E-6C67-4E0B-AB25-07036D9A0D90}" destId="{4662351E-FCEA-4269-BA45-369DB491B44D}"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433267-22FC-4A49-B340-DA5931DF787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E26FB0D8-DF30-4684-AE90-C5DB285E41DC}">
      <dgm:prSet phldrT="[Text]"/>
      <dgm:spPr/>
      <dgm:t>
        <a:bodyPr/>
        <a:lstStyle/>
        <a:p>
          <a:r>
            <a:rPr lang="en-US" b="1" i="1" dirty="0"/>
            <a:t>1. </a:t>
          </a:r>
          <a:r>
            <a:rPr lang="en-US" b="1" i="1" dirty="0" err="1"/>
            <a:t>Luật</a:t>
          </a:r>
          <a:r>
            <a:rPr lang="en-US" b="1" i="1" dirty="0"/>
            <a:t> </a:t>
          </a:r>
          <a:r>
            <a:rPr lang="en-US" b="1" i="1" dirty="0" err="1"/>
            <a:t>pháp</a:t>
          </a:r>
          <a:r>
            <a:rPr lang="en-US" b="1" i="1" dirty="0"/>
            <a:t> </a:t>
          </a:r>
          <a:r>
            <a:rPr lang="en-US" b="1" i="1" dirty="0" err="1"/>
            <a:t>quốc</a:t>
          </a:r>
          <a:r>
            <a:rPr lang="en-US" b="1" i="1" dirty="0"/>
            <a:t> </a:t>
          </a:r>
          <a:r>
            <a:rPr lang="en-US" b="1" i="1" dirty="0" err="1"/>
            <a:t>tế</a:t>
          </a:r>
          <a:r>
            <a:rPr lang="en-US" b="1" i="1" dirty="0"/>
            <a:t> </a:t>
          </a:r>
          <a:r>
            <a:rPr lang="en-US" b="1" i="1" dirty="0" err="1"/>
            <a:t>về</a:t>
          </a:r>
          <a:r>
            <a:rPr lang="en-US" b="1" i="1" dirty="0"/>
            <a:t> </a:t>
          </a:r>
          <a:r>
            <a:rPr lang="en-US" b="1" i="1" dirty="0" err="1"/>
            <a:t>quyền</a:t>
          </a:r>
          <a:r>
            <a:rPr lang="en-US" b="1" i="1" dirty="0"/>
            <a:t> </a:t>
          </a:r>
          <a:r>
            <a:rPr lang="en-US" b="1" i="1" dirty="0" err="1"/>
            <a:t>trẻ</a:t>
          </a:r>
          <a:r>
            <a:rPr lang="en-US" b="1" i="1" dirty="0"/>
            <a:t> </a:t>
          </a:r>
          <a:r>
            <a:rPr lang="en-US" b="1" i="1" dirty="0" err="1"/>
            <a:t>em</a:t>
          </a:r>
          <a:endParaRPr lang="en-US" dirty="0"/>
        </a:p>
      </dgm:t>
    </dgm:pt>
    <dgm:pt modelId="{D88CF41E-35E1-427C-9C45-4056B5017141}" type="parTrans" cxnId="{9C3D471E-658B-4BFB-8C7A-412225BCF417}">
      <dgm:prSet/>
      <dgm:spPr/>
      <dgm:t>
        <a:bodyPr/>
        <a:lstStyle/>
        <a:p>
          <a:endParaRPr lang="en-US"/>
        </a:p>
      </dgm:t>
    </dgm:pt>
    <dgm:pt modelId="{A9BE8016-8F69-4D56-BD71-5886BF10210A}" type="sibTrans" cxnId="{9C3D471E-658B-4BFB-8C7A-412225BCF417}">
      <dgm:prSet/>
      <dgm:spPr/>
      <dgm:t>
        <a:bodyPr/>
        <a:lstStyle/>
        <a:p>
          <a:endParaRPr lang="en-US"/>
        </a:p>
      </dgm:t>
    </dgm:pt>
    <dgm:pt modelId="{82109D66-8BC4-44C0-872C-2871EA668941}">
      <dgm:prSet phldrT="[Text]"/>
      <dgm:spPr/>
      <dgm:t>
        <a:bodyPr/>
        <a:lstStyle/>
        <a:p>
          <a:r>
            <a:rPr lang="en-US" b="1" i="1" dirty="0"/>
            <a:t>2. </a:t>
          </a:r>
          <a:r>
            <a:rPr lang="en-US" b="1" i="1" dirty="0" err="1"/>
            <a:t>Pháp</a:t>
          </a:r>
          <a:r>
            <a:rPr lang="en-US" b="1" i="1" dirty="0"/>
            <a:t> </a:t>
          </a:r>
          <a:r>
            <a:rPr lang="en-US" b="1" i="1" dirty="0" err="1"/>
            <a:t>luật</a:t>
          </a:r>
          <a:r>
            <a:rPr lang="en-US" b="1" i="1" dirty="0"/>
            <a:t> </a:t>
          </a:r>
          <a:r>
            <a:rPr lang="en-US" b="1" i="1" dirty="0" err="1"/>
            <a:t>Việt</a:t>
          </a:r>
          <a:r>
            <a:rPr lang="en-US" b="1" i="1" dirty="0"/>
            <a:t> Nam </a:t>
          </a:r>
          <a:r>
            <a:rPr lang="en-US" b="1" i="1" dirty="0" err="1"/>
            <a:t>về</a:t>
          </a:r>
          <a:r>
            <a:rPr lang="en-US" b="1" i="1" dirty="0"/>
            <a:t> </a:t>
          </a:r>
          <a:r>
            <a:rPr lang="en-US" b="1" i="1" dirty="0" err="1"/>
            <a:t>quyền</a:t>
          </a:r>
          <a:r>
            <a:rPr lang="en-US" b="1" i="1" dirty="0"/>
            <a:t> </a:t>
          </a:r>
          <a:r>
            <a:rPr lang="en-US" b="1" i="1" dirty="0" err="1"/>
            <a:t>trẻ</a:t>
          </a:r>
          <a:r>
            <a:rPr lang="en-US" b="1" i="1" dirty="0"/>
            <a:t> </a:t>
          </a:r>
          <a:r>
            <a:rPr lang="en-US" b="1" i="1" dirty="0" err="1"/>
            <a:t>em</a:t>
          </a:r>
          <a:endParaRPr lang="en-US" dirty="0"/>
        </a:p>
      </dgm:t>
    </dgm:pt>
    <dgm:pt modelId="{A8FEF0ED-947F-4E6E-A4C4-707086223680}" type="parTrans" cxnId="{D89EAE43-3E84-4F9A-BEAC-23A11228247C}">
      <dgm:prSet/>
      <dgm:spPr/>
      <dgm:t>
        <a:bodyPr/>
        <a:lstStyle/>
        <a:p>
          <a:endParaRPr lang="en-US"/>
        </a:p>
      </dgm:t>
    </dgm:pt>
    <dgm:pt modelId="{FFE723CC-28C6-4402-93A7-42E6E7B2EC64}" type="sibTrans" cxnId="{D89EAE43-3E84-4F9A-BEAC-23A11228247C}">
      <dgm:prSet/>
      <dgm:spPr/>
      <dgm:t>
        <a:bodyPr/>
        <a:lstStyle/>
        <a:p>
          <a:endParaRPr lang="en-US"/>
        </a:p>
      </dgm:t>
    </dgm:pt>
    <dgm:pt modelId="{EA24E129-74A9-4A6B-9246-B2976252776F}">
      <dgm:prSet/>
      <dgm:spPr/>
      <dgm:t>
        <a:bodyPr/>
        <a:lstStyle/>
        <a:p>
          <a:endParaRPr lang="en-US"/>
        </a:p>
      </dgm:t>
    </dgm:pt>
    <dgm:pt modelId="{F08E44E2-510B-4927-A7DC-AB5B74CD0FA9}" type="parTrans" cxnId="{F074FDBD-2B31-4298-B186-E051766F513B}">
      <dgm:prSet/>
      <dgm:spPr/>
      <dgm:t>
        <a:bodyPr/>
        <a:lstStyle/>
        <a:p>
          <a:endParaRPr lang="en-US"/>
        </a:p>
      </dgm:t>
    </dgm:pt>
    <dgm:pt modelId="{686D5373-F25F-430D-AD83-35E46F6ECAA2}" type="sibTrans" cxnId="{F074FDBD-2B31-4298-B186-E051766F513B}">
      <dgm:prSet/>
      <dgm:spPr/>
      <dgm:t>
        <a:bodyPr/>
        <a:lstStyle/>
        <a:p>
          <a:endParaRPr lang="en-US"/>
        </a:p>
      </dgm:t>
    </dgm:pt>
    <dgm:pt modelId="{D89F02A8-CE1B-4D77-B154-46F9C6686245}">
      <dgm:prSet/>
      <dgm:spPr/>
      <dgm:t>
        <a:bodyPr/>
        <a:lstStyle/>
        <a:p>
          <a:endParaRPr lang="en-US"/>
        </a:p>
      </dgm:t>
    </dgm:pt>
    <dgm:pt modelId="{FB0FF72A-A596-4641-B88F-B94FF1BF8605}" type="parTrans" cxnId="{F076B2D6-2060-4769-9584-F28689921630}">
      <dgm:prSet/>
      <dgm:spPr/>
      <dgm:t>
        <a:bodyPr/>
        <a:lstStyle/>
        <a:p>
          <a:endParaRPr lang="en-US"/>
        </a:p>
      </dgm:t>
    </dgm:pt>
    <dgm:pt modelId="{E09EDFC4-C63E-4041-ADC5-489F42EFC1E7}" type="sibTrans" cxnId="{F076B2D6-2060-4769-9584-F28689921630}">
      <dgm:prSet/>
      <dgm:spPr/>
      <dgm:t>
        <a:bodyPr/>
        <a:lstStyle/>
        <a:p>
          <a:endParaRPr lang="en-US"/>
        </a:p>
      </dgm:t>
    </dgm:pt>
    <dgm:pt modelId="{3084CD45-9EDD-486C-941C-40446983A154}">
      <dgm:prSet/>
      <dgm:spPr/>
      <dgm:t>
        <a:bodyPr/>
        <a:lstStyle/>
        <a:p>
          <a:endParaRPr lang="en-US"/>
        </a:p>
      </dgm:t>
    </dgm:pt>
    <dgm:pt modelId="{C56A60E1-57D3-44D4-BAF3-03135F5CFFED}" type="parTrans" cxnId="{6E0CFDE7-B6B9-4479-BFF7-E4FCB3D96F5A}">
      <dgm:prSet/>
      <dgm:spPr/>
      <dgm:t>
        <a:bodyPr/>
        <a:lstStyle/>
        <a:p>
          <a:endParaRPr lang="en-US"/>
        </a:p>
      </dgm:t>
    </dgm:pt>
    <dgm:pt modelId="{6C2B544F-3C54-44DE-A00B-F79C2995FFDC}" type="sibTrans" cxnId="{6E0CFDE7-B6B9-4479-BFF7-E4FCB3D96F5A}">
      <dgm:prSet/>
      <dgm:spPr/>
      <dgm:t>
        <a:bodyPr/>
        <a:lstStyle/>
        <a:p>
          <a:endParaRPr lang="en-US"/>
        </a:p>
      </dgm:t>
    </dgm:pt>
    <dgm:pt modelId="{B466BFE1-913F-4829-8534-E93E426789E5}" type="pres">
      <dgm:prSet presAssocID="{15433267-22FC-4A49-B340-DA5931DF7879}" presName="Name0" presStyleCnt="0">
        <dgm:presLayoutVars>
          <dgm:chMax val="2"/>
          <dgm:chPref val="2"/>
          <dgm:animLvl val="lvl"/>
        </dgm:presLayoutVars>
      </dgm:prSet>
      <dgm:spPr/>
      <dgm:t>
        <a:bodyPr/>
        <a:lstStyle/>
        <a:p>
          <a:endParaRPr lang="en-US"/>
        </a:p>
      </dgm:t>
    </dgm:pt>
    <dgm:pt modelId="{11CCD5FC-1C06-4E7F-83BA-BC8F37649B81}" type="pres">
      <dgm:prSet presAssocID="{15433267-22FC-4A49-B340-DA5931DF7879}" presName="LeftText" presStyleLbl="revTx" presStyleIdx="0" presStyleCnt="0">
        <dgm:presLayoutVars>
          <dgm:bulletEnabled val="1"/>
        </dgm:presLayoutVars>
      </dgm:prSet>
      <dgm:spPr/>
      <dgm:t>
        <a:bodyPr/>
        <a:lstStyle/>
        <a:p>
          <a:endParaRPr lang="en-US"/>
        </a:p>
      </dgm:t>
    </dgm:pt>
    <dgm:pt modelId="{28030858-3B13-4DC1-A39B-A4C4A7F6628C}" type="pres">
      <dgm:prSet presAssocID="{15433267-22FC-4A49-B340-DA5931DF7879}" presName="LeftNode" presStyleLbl="bgImgPlace1" presStyleIdx="0" presStyleCnt="2">
        <dgm:presLayoutVars>
          <dgm:chMax val="2"/>
          <dgm:chPref val="2"/>
        </dgm:presLayoutVars>
      </dgm:prSet>
      <dgm:spPr/>
      <dgm:t>
        <a:bodyPr/>
        <a:lstStyle/>
        <a:p>
          <a:endParaRPr lang="en-US"/>
        </a:p>
      </dgm:t>
    </dgm:pt>
    <dgm:pt modelId="{1A337286-3F5A-4994-8DAC-090FB577CABD}" type="pres">
      <dgm:prSet presAssocID="{15433267-22FC-4A49-B340-DA5931DF7879}" presName="RightText" presStyleLbl="revTx" presStyleIdx="0" presStyleCnt="0">
        <dgm:presLayoutVars>
          <dgm:bulletEnabled val="1"/>
        </dgm:presLayoutVars>
      </dgm:prSet>
      <dgm:spPr/>
      <dgm:t>
        <a:bodyPr/>
        <a:lstStyle/>
        <a:p>
          <a:endParaRPr lang="en-US"/>
        </a:p>
      </dgm:t>
    </dgm:pt>
    <dgm:pt modelId="{DF7D497E-FF1A-41DE-8B35-523E48064497}" type="pres">
      <dgm:prSet presAssocID="{15433267-22FC-4A49-B340-DA5931DF7879}" presName="RightNode" presStyleLbl="bgImgPlace1" presStyleIdx="1" presStyleCnt="2">
        <dgm:presLayoutVars>
          <dgm:chMax val="0"/>
          <dgm:chPref val="0"/>
        </dgm:presLayoutVars>
      </dgm:prSet>
      <dgm:spPr/>
      <dgm:t>
        <a:bodyPr/>
        <a:lstStyle/>
        <a:p>
          <a:endParaRPr lang="en-US"/>
        </a:p>
      </dgm:t>
    </dgm:pt>
    <dgm:pt modelId="{B4670F71-6955-435D-8550-DD533E114212}" type="pres">
      <dgm:prSet presAssocID="{15433267-22FC-4A49-B340-DA5931DF7879}" presName="TopArrow" presStyleLbl="node1" presStyleIdx="0" presStyleCnt="2"/>
      <dgm:spPr/>
    </dgm:pt>
    <dgm:pt modelId="{4356C09E-3233-4A16-8254-62A1B9FFB0EA}" type="pres">
      <dgm:prSet presAssocID="{15433267-22FC-4A49-B340-DA5931DF7879}" presName="BottomArrow" presStyleLbl="node1" presStyleIdx="1" presStyleCnt="2"/>
      <dgm:spPr/>
    </dgm:pt>
  </dgm:ptLst>
  <dgm:cxnLst>
    <dgm:cxn modelId="{F076B2D6-2060-4769-9584-F28689921630}" srcId="{15433267-22FC-4A49-B340-DA5931DF7879}" destId="{D89F02A8-CE1B-4D77-B154-46F9C6686245}" srcOrd="3" destOrd="0" parTransId="{FB0FF72A-A596-4641-B88F-B94FF1BF8605}" sibTransId="{E09EDFC4-C63E-4041-ADC5-489F42EFC1E7}"/>
    <dgm:cxn modelId="{A50DFE90-2264-4779-9864-D91D238A4D09}" type="presOf" srcId="{E26FB0D8-DF30-4684-AE90-C5DB285E41DC}" destId="{28030858-3B13-4DC1-A39B-A4C4A7F6628C}" srcOrd="1" destOrd="0" presId="urn:microsoft.com/office/officeart/2009/layout/ReverseList"/>
    <dgm:cxn modelId="{9C3D471E-658B-4BFB-8C7A-412225BCF417}" srcId="{15433267-22FC-4A49-B340-DA5931DF7879}" destId="{E26FB0D8-DF30-4684-AE90-C5DB285E41DC}" srcOrd="0" destOrd="0" parTransId="{D88CF41E-35E1-427C-9C45-4056B5017141}" sibTransId="{A9BE8016-8F69-4D56-BD71-5886BF10210A}"/>
    <dgm:cxn modelId="{C9434267-FE4A-4BE3-95CF-070799D8BE33}" type="presOf" srcId="{E26FB0D8-DF30-4684-AE90-C5DB285E41DC}" destId="{11CCD5FC-1C06-4E7F-83BA-BC8F37649B81}" srcOrd="0" destOrd="0" presId="urn:microsoft.com/office/officeart/2009/layout/ReverseList"/>
    <dgm:cxn modelId="{6E0CFDE7-B6B9-4479-BFF7-E4FCB3D96F5A}" srcId="{15433267-22FC-4A49-B340-DA5931DF7879}" destId="{3084CD45-9EDD-486C-941C-40446983A154}" srcOrd="4" destOrd="0" parTransId="{C56A60E1-57D3-44D4-BAF3-03135F5CFFED}" sibTransId="{6C2B544F-3C54-44DE-A00B-F79C2995FFDC}"/>
    <dgm:cxn modelId="{4CC03DA0-8D9E-4267-952F-9ACE7793579C}" type="presOf" srcId="{82109D66-8BC4-44C0-872C-2871EA668941}" destId="{1A337286-3F5A-4994-8DAC-090FB577CABD}" srcOrd="0" destOrd="0" presId="urn:microsoft.com/office/officeart/2009/layout/ReverseList"/>
    <dgm:cxn modelId="{F98BFE7B-D81F-4454-B030-CD65EEF5A152}" type="presOf" srcId="{15433267-22FC-4A49-B340-DA5931DF7879}" destId="{B466BFE1-913F-4829-8534-E93E426789E5}" srcOrd="0" destOrd="0" presId="urn:microsoft.com/office/officeart/2009/layout/ReverseList"/>
    <dgm:cxn modelId="{632463E8-4A63-40A0-9718-C263A07AAD5C}" type="presOf" srcId="{82109D66-8BC4-44C0-872C-2871EA668941}" destId="{DF7D497E-FF1A-41DE-8B35-523E48064497}" srcOrd="1" destOrd="0" presId="urn:microsoft.com/office/officeart/2009/layout/ReverseList"/>
    <dgm:cxn modelId="{F074FDBD-2B31-4298-B186-E051766F513B}" srcId="{15433267-22FC-4A49-B340-DA5931DF7879}" destId="{EA24E129-74A9-4A6B-9246-B2976252776F}" srcOrd="2" destOrd="0" parTransId="{F08E44E2-510B-4927-A7DC-AB5B74CD0FA9}" sibTransId="{686D5373-F25F-430D-AD83-35E46F6ECAA2}"/>
    <dgm:cxn modelId="{D89EAE43-3E84-4F9A-BEAC-23A11228247C}" srcId="{15433267-22FC-4A49-B340-DA5931DF7879}" destId="{82109D66-8BC4-44C0-872C-2871EA668941}" srcOrd="1" destOrd="0" parTransId="{A8FEF0ED-947F-4E6E-A4C4-707086223680}" sibTransId="{FFE723CC-28C6-4402-93A7-42E6E7B2EC64}"/>
    <dgm:cxn modelId="{9D71F288-F469-4554-A792-AF39A63FECFD}" type="presParOf" srcId="{B466BFE1-913F-4829-8534-E93E426789E5}" destId="{11CCD5FC-1C06-4E7F-83BA-BC8F37649B81}" srcOrd="0" destOrd="0" presId="urn:microsoft.com/office/officeart/2009/layout/ReverseList"/>
    <dgm:cxn modelId="{EC59CB31-FAF9-4BA3-A427-78D9ABFD66E9}" type="presParOf" srcId="{B466BFE1-913F-4829-8534-E93E426789E5}" destId="{28030858-3B13-4DC1-A39B-A4C4A7F6628C}" srcOrd="1" destOrd="0" presId="urn:microsoft.com/office/officeart/2009/layout/ReverseList"/>
    <dgm:cxn modelId="{4A516024-98BC-44E4-BD29-90719695B737}" type="presParOf" srcId="{B466BFE1-913F-4829-8534-E93E426789E5}" destId="{1A337286-3F5A-4994-8DAC-090FB577CABD}" srcOrd="2" destOrd="0" presId="urn:microsoft.com/office/officeart/2009/layout/ReverseList"/>
    <dgm:cxn modelId="{43DCC141-25C0-4A36-858B-45B6D13883BF}" type="presParOf" srcId="{B466BFE1-913F-4829-8534-E93E426789E5}" destId="{DF7D497E-FF1A-41DE-8B35-523E48064497}" srcOrd="3" destOrd="0" presId="urn:microsoft.com/office/officeart/2009/layout/ReverseList"/>
    <dgm:cxn modelId="{F51AD8EF-1A6D-4322-8B45-68A8D882E0DC}" type="presParOf" srcId="{B466BFE1-913F-4829-8534-E93E426789E5}" destId="{B4670F71-6955-435D-8550-DD533E114212}" srcOrd="4" destOrd="0" presId="urn:microsoft.com/office/officeart/2009/layout/ReverseList"/>
    <dgm:cxn modelId="{99C117B2-16EA-4D37-BB55-24F00AB2E862}" type="presParOf" srcId="{B466BFE1-913F-4829-8534-E93E426789E5}" destId="{4356C09E-3233-4A16-8254-62A1B9FFB0EA}"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09D232-3E75-4EE1-B44F-E512721DB61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1C004A4C-9B20-4B01-A0FF-EF00E9BBDF61}">
      <dgm:prSet phldrT="[Text]"/>
      <dgm:spPr>
        <a:solidFill>
          <a:srgbClr val="0070C0"/>
        </a:solidFill>
      </dgm:spPr>
      <dgm:t>
        <a:bodyPr/>
        <a:lstStyle/>
        <a:p>
          <a:r>
            <a:rPr lang="en-US" b="1" dirty="0" err="1" smtClean="0"/>
            <a:t>Đảm</a:t>
          </a:r>
          <a:r>
            <a:rPr lang="en-US" b="1" dirty="0" smtClean="0"/>
            <a:t> </a:t>
          </a:r>
          <a:r>
            <a:rPr lang="en-US" b="1" dirty="0" err="1" smtClean="0"/>
            <a:t>bảo</a:t>
          </a:r>
          <a:r>
            <a:rPr lang="en-US" b="1" dirty="0" smtClean="0"/>
            <a:t> </a:t>
          </a:r>
          <a:r>
            <a:rPr lang="en-US" b="1" dirty="0" err="1" smtClean="0"/>
            <a:t>mục</a:t>
          </a:r>
          <a:r>
            <a:rPr lang="en-US" b="1" dirty="0" smtClean="0"/>
            <a:t> </a:t>
          </a:r>
          <a:r>
            <a:rPr lang="en-US" b="1" dirty="0" err="1" smtClean="0"/>
            <a:t>tiêu</a:t>
          </a:r>
          <a:r>
            <a:rPr lang="en-US" b="1" dirty="0" smtClean="0"/>
            <a:t> </a:t>
          </a:r>
          <a:r>
            <a:rPr lang="en-US" b="1" dirty="0" err="1" smtClean="0"/>
            <a:t>giáo</a:t>
          </a:r>
          <a:r>
            <a:rPr lang="en-US" b="1" dirty="0" smtClean="0"/>
            <a:t> </a:t>
          </a:r>
          <a:r>
            <a:rPr lang="en-US" b="1" dirty="0" err="1" smtClean="0"/>
            <a:t>dục</a:t>
          </a:r>
          <a:endParaRPr lang="en-US" b="1" dirty="0"/>
        </a:p>
      </dgm:t>
    </dgm:pt>
    <dgm:pt modelId="{83A03ECA-AABE-4693-B2D0-4B51E0BC1489}" type="parTrans" cxnId="{29A22F53-3058-45B8-9CBE-7A168585AB3D}">
      <dgm:prSet/>
      <dgm:spPr/>
      <dgm:t>
        <a:bodyPr/>
        <a:lstStyle/>
        <a:p>
          <a:endParaRPr lang="en-US" b="1"/>
        </a:p>
      </dgm:t>
    </dgm:pt>
    <dgm:pt modelId="{CC390252-F053-4380-9636-3B45EAC88FF8}" type="sibTrans" cxnId="{29A22F53-3058-45B8-9CBE-7A168585AB3D}">
      <dgm:prSet/>
      <dgm:spPr>
        <a:ln>
          <a:solidFill>
            <a:schemeClr val="accent1">
              <a:lumMod val="75000"/>
            </a:schemeClr>
          </a:solidFill>
        </a:ln>
      </dgm:spPr>
      <dgm:t>
        <a:bodyPr/>
        <a:lstStyle/>
        <a:p>
          <a:endParaRPr lang="en-US" b="1"/>
        </a:p>
      </dgm:t>
    </dgm:pt>
    <dgm:pt modelId="{2490AB3D-87FC-4BB8-80D1-B26B32A7DA96}">
      <dgm:prSet phldrT="[Text]"/>
      <dgm:spPr>
        <a:solidFill>
          <a:srgbClr val="0070C0"/>
        </a:solidFill>
      </dgm:spPr>
      <dgm:t>
        <a:bodyPr/>
        <a:lstStyle/>
        <a:p>
          <a:r>
            <a:rPr lang="en-US" b="1" dirty="0" err="1" smtClean="0"/>
            <a:t>Lấy</a:t>
          </a:r>
          <a:r>
            <a:rPr lang="en-US" b="1" dirty="0" smtClean="0"/>
            <a:t> </a:t>
          </a:r>
          <a:r>
            <a:rPr lang="en-US" b="1" dirty="0" err="1" smtClean="0"/>
            <a:t>trẻ</a:t>
          </a:r>
          <a:r>
            <a:rPr lang="en-US" b="1" dirty="0" smtClean="0"/>
            <a:t> </a:t>
          </a:r>
          <a:r>
            <a:rPr lang="en-US" b="1" dirty="0" err="1" smtClean="0"/>
            <a:t>làm</a:t>
          </a:r>
          <a:r>
            <a:rPr lang="en-US" b="1" dirty="0" smtClean="0"/>
            <a:t> </a:t>
          </a:r>
          <a:r>
            <a:rPr lang="en-US" b="1" dirty="0" err="1" smtClean="0"/>
            <a:t>trung</a:t>
          </a:r>
          <a:r>
            <a:rPr lang="en-US" b="1" dirty="0" smtClean="0"/>
            <a:t> </a:t>
          </a:r>
          <a:r>
            <a:rPr lang="en-US" b="1" dirty="0" err="1" smtClean="0"/>
            <a:t>tâm</a:t>
          </a:r>
          <a:endParaRPr lang="en-US" b="1" dirty="0"/>
        </a:p>
      </dgm:t>
    </dgm:pt>
    <dgm:pt modelId="{DE1496A0-1699-4EEC-B26F-1992298F6430}" type="parTrans" cxnId="{71AEA656-60C5-41AE-8300-AAA87F902947}">
      <dgm:prSet/>
      <dgm:spPr/>
      <dgm:t>
        <a:bodyPr/>
        <a:lstStyle/>
        <a:p>
          <a:endParaRPr lang="en-US" b="1"/>
        </a:p>
      </dgm:t>
    </dgm:pt>
    <dgm:pt modelId="{E2F1349C-0804-48F9-8729-FE5BF961A4D3}" type="sibTrans" cxnId="{71AEA656-60C5-41AE-8300-AAA87F902947}">
      <dgm:prSet/>
      <dgm:spPr/>
      <dgm:t>
        <a:bodyPr/>
        <a:lstStyle/>
        <a:p>
          <a:endParaRPr lang="en-US" b="1"/>
        </a:p>
      </dgm:t>
    </dgm:pt>
    <dgm:pt modelId="{E80CC623-4A48-4FC9-80AA-86E4940A52F7}">
      <dgm:prSet phldrT="[Text]"/>
      <dgm:spPr>
        <a:solidFill>
          <a:srgbClr val="0070C0"/>
        </a:solidFill>
      </dgm:spPr>
      <dgm:t>
        <a:bodyPr/>
        <a:lstStyle/>
        <a:p>
          <a:r>
            <a:rPr lang="en-US" b="1" dirty="0" err="1" smtClean="0"/>
            <a:t>Cá</a:t>
          </a:r>
          <a:r>
            <a:rPr lang="en-US" b="1" dirty="0" smtClean="0"/>
            <a:t> </a:t>
          </a:r>
          <a:r>
            <a:rPr lang="en-US" b="1" dirty="0" err="1" smtClean="0"/>
            <a:t>biệt</a:t>
          </a:r>
          <a:r>
            <a:rPr lang="en-US" b="1" dirty="0" smtClean="0"/>
            <a:t> </a:t>
          </a:r>
          <a:r>
            <a:rPr lang="en-US" b="1" dirty="0" err="1" smtClean="0"/>
            <a:t>hóa</a:t>
          </a:r>
          <a:endParaRPr lang="en-US" b="1" dirty="0"/>
        </a:p>
      </dgm:t>
    </dgm:pt>
    <dgm:pt modelId="{2D6C2D4E-6AD1-4910-8DF0-E2A496CBCE92}" type="parTrans" cxnId="{6688BA19-1060-46BE-9A19-5561C755115F}">
      <dgm:prSet/>
      <dgm:spPr/>
      <dgm:t>
        <a:bodyPr/>
        <a:lstStyle/>
        <a:p>
          <a:endParaRPr lang="en-US" b="1"/>
        </a:p>
      </dgm:t>
    </dgm:pt>
    <dgm:pt modelId="{CF18E130-C890-4600-993E-8A468E0A4564}" type="sibTrans" cxnId="{6688BA19-1060-46BE-9A19-5561C755115F}">
      <dgm:prSet/>
      <dgm:spPr/>
      <dgm:t>
        <a:bodyPr/>
        <a:lstStyle/>
        <a:p>
          <a:endParaRPr lang="en-US" b="1"/>
        </a:p>
      </dgm:t>
    </dgm:pt>
    <dgm:pt modelId="{C7F348F7-E15F-47FE-9E4C-D3537581207D}">
      <dgm:prSet phldrT="[Text]"/>
      <dgm:spPr>
        <a:solidFill>
          <a:srgbClr val="0070C0"/>
        </a:solidFill>
      </dgm:spPr>
      <dgm:t>
        <a:bodyPr/>
        <a:lstStyle/>
        <a:p>
          <a:r>
            <a:rPr lang="en-US" b="1" dirty="0" err="1" smtClean="0"/>
            <a:t>Phối</a:t>
          </a:r>
          <a:r>
            <a:rPr lang="en-US" b="1" dirty="0" smtClean="0"/>
            <a:t> </a:t>
          </a:r>
          <a:r>
            <a:rPr lang="en-US" b="1" dirty="0" err="1" smtClean="0"/>
            <a:t>hợp</a:t>
          </a:r>
          <a:r>
            <a:rPr lang="en-US" b="1" dirty="0" smtClean="0"/>
            <a:t> </a:t>
          </a:r>
          <a:r>
            <a:rPr lang="en-US" b="1" dirty="0" err="1" smtClean="0"/>
            <a:t>gia</a:t>
          </a:r>
          <a:r>
            <a:rPr lang="en-US" b="1" dirty="0" smtClean="0"/>
            <a:t> </a:t>
          </a:r>
          <a:r>
            <a:rPr lang="en-US" b="1" dirty="0" err="1" smtClean="0"/>
            <a:t>đình</a:t>
          </a:r>
          <a:r>
            <a:rPr lang="en-US" b="1" dirty="0" smtClean="0"/>
            <a:t> -  </a:t>
          </a:r>
          <a:r>
            <a:rPr lang="en-US" b="1" dirty="0" err="1" smtClean="0"/>
            <a:t>nhà</a:t>
          </a:r>
          <a:r>
            <a:rPr lang="en-US" b="1" dirty="0" smtClean="0"/>
            <a:t> </a:t>
          </a:r>
          <a:r>
            <a:rPr lang="en-US" b="1" dirty="0" err="1" smtClean="0"/>
            <a:t>trường</a:t>
          </a:r>
          <a:endParaRPr lang="en-US" b="1" dirty="0"/>
        </a:p>
      </dgm:t>
    </dgm:pt>
    <dgm:pt modelId="{E3FFA987-B5B8-498E-A234-6A1C0099B32D}" type="parTrans" cxnId="{455D33E8-0E8E-40EF-968E-735F91496C32}">
      <dgm:prSet/>
      <dgm:spPr/>
      <dgm:t>
        <a:bodyPr/>
        <a:lstStyle/>
        <a:p>
          <a:endParaRPr lang="en-US" b="1"/>
        </a:p>
      </dgm:t>
    </dgm:pt>
    <dgm:pt modelId="{83BEF9A7-F692-41F6-8E11-DC41EEE3C17D}" type="sibTrans" cxnId="{455D33E8-0E8E-40EF-968E-735F91496C32}">
      <dgm:prSet/>
      <dgm:spPr/>
      <dgm:t>
        <a:bodyPr/>
        <a:lstStyle/>
        <a:p>
          <a:endParaRPr lang="en-US" b="1"/>
        </a:p>
      </dgm:t>
    </dgm:pt>
    <dgm:pt modelId="{EDAED82B-5173-4CB6-9813-0759F4985836}" type="pres">
      <dgm:prSet presAssocID="{0B09D232-3E75-4EE1-B44F-E512721DB614}" presName="cycle" presStyleCnt="0">
        <dgm:presLayoutVars>
          <dgm:dir/>
          <dgm:resizeHandles val="exact"/>
        </dgm:presLayoutVars>
      </dgm:prSet>
      <dgm:spPr/>
      <dgm:t>
        <a:bodyPr/>
        <a:lstStyle/>
        <a:p>
          <a:endParaRPr lang="en-US"/>
        </a:p>
      </dgm:t>
    </dgm:pt>
    <dgm:pt modelId="{E135B5B2-A79D-4DBC-B396-3EE42303DBFA}" type="pres">
      <dgm:prSet presAssocID="{1C004A4C-9B20-4B01-A0FF-EF00E9BBDF61}" presName="node" presStyleLbl="node1" presStyleIdx="0" presStyleCnt="4">
        <dgm:presLayoutVars>
          <dgm:bulletEnabled val="1"/>
        </dgm:presLayoutVars>
      </dgm:prSet>
      <dgm:spPr/>
      <dgm:t>
        <a:bodyPr/>
        <a:lstStyle/>
        <a:p>
          <a:endParaRPr lang="en-US"/>
        </a:p>
      </dgm:t>
    </dgm:pt>
    <dgm:pt modelId="{D8FC92C9-4C53-4403-A34B-91AEF226571B}" type="pres">
      <dgm:prSet presAssocID="{1C004A4C-9B20-4B01-A0FF-EF00E9BBDF61}" presName="spNode" presStyleCnt="0"/>
      <dgm:spPr/>
    </dgm:pt>
    <dgm:pt modelId="{8295A330-1BCB-45D1-BBB3-40BBA5EA5EA8}" type="pres">
      <dgm:prSet presAssocID="{CC390252-F053-4380-9636-3B45EAC88FF8}" presName="sibTrans" presStyleLbl="sibTrans1D1" presStyleIdx="0" presStyleCnt="4"/>
      <dgm:spPr/>
      <dgm:t>
        <a:bodyPr/>
        <a:lstStyle/>
        <a:p>
          <a:endParaRPr lang="en-US"/>
        </a:p>
      </dgm:t>
    </dgm:pt>
    <dgm:pt modelId="{9885016D-75DD-44FE-8ADF-C4B844591070}" type="pres">
      <dgm:prSet presAssocID="{2490AB3D-87FC-4BB8-80D1-B26B32A7DA96}" presName="node" presStyleLbl="node1" presStyleIdx="1" presStyleCnt="4">
        <dgm:presLayoutVars>
          <dgm:bulletEnabled val="1"/>
        </dgm:presLayoutVars>
      </dgm:prSet>
      <dgm:spPr/>
      <dgm:t>
        <a:bodyPr/>
        <a:lstStyle/>
        <a:p>
          <a:endParaRPr lang="en-US"/>
        </a:p>
      </dgm:t>
    </dgm:pt>
    <dgm:pt modelId="{0FAA30F8-8A9C-44DC-B932-46A3BBE79645}" type="pres">
      <dgm:prSet presAssocID="{2490AB3D-87FC-4BB8-80D1-B26B32A7DA96}" presName="spNode" presStyleCnt="0"/>
      <dgm:spPr/>
    </dgm:pt>
    <dgm:pt modelId="{5E334A6C-6D6B-4C9E-A0D8-43D5FE49C9B0}" type="pres">
      <dgm:prSet presAssocID="{E2F1349C-0804-48F9-8729-FE5BF961A4D3}" presName="sibTrans" presStyleLbl="sibTrans1D1" presStyleIdx="1" presStyleCnt="4"/>
      <dgm:spPr/>
      <dgm:t>
        <a:bodyPr/>
        <a:lstStyle/>
        <a:p>
          <a:endParaRPr lang="en-US"/>
        </a:p>
      </dgm:t>
    </dgm:pt>
    <dgm:pt modelId="{57BE5F3B-ECB6-463A-8C43-3353306DE42F}" type="pres">
      <dgm:prSet presAssocID="{E80CC623-4A48-4FC9-80AA-86E4940A52F7}" presName="node" presStyleLbl="node1" presStyleIdx="2" presStyleCnt="4">
        <dgm:presLayoutVars>
          <dgm:bulletEnabled val="1"/>
        </dgm:presLayoutVars>
      </dgm:prSet>
      <dgm:spPr/>
      <dgm:t>
        <a:bodyPr/>
        <a:lstStyle/>
        <a:p>
          <a:endParaRPr lang="en-US"/>
        </a:p>
      </dgm:t>
    </dgm:pt>
    <dgm:pt modelId="{F3AFC147-FDB1-4C98-924C-A8B4709C2F20}" type="pres">
      <dgm:prSet presAssocID="{E80CC623-4A48-4FC9-80AA-86E4940A52F7}" presName="spNode" presStyleCnt="0"/>
      <dgm:spPr/>
    </dgm:pt>
    <dgm:pt modelId="{97C040D8-BE29-4D07-A675-4CDD42F35F68}" type="pres">
      <dgm:prSet presAssocID="{CF18E130-C890-4600-993E-8A468E0A4564}" presName="sibTrans" presStyleLbl="sibTrans1D1" presStyleIdx="2" presStyleCnt="4"/>
      <dgm:spPr/>
      <dgm:t>
        <a:bodyPr/>
        <a:lstStyle/>
        <a:p>
          <a:endParaRPr lang="en-US"/>
        </a:p>
      </dgm:t>
    </dgm:pt>
    <dgm:pt modelId="{7ADDB0DA-8E9C-476A-8084-F530AA58B78A}" type="pres">
      <dgm:prSet presAssocID="{C7F348F7-E15F-47FE-9E4C-D3537581207D}" presName="node" presStyleLbl="node1" presStyleIdx="3" presStyleCnt="4">
        <dgm:presLayoutVars>
          <dgm:bulletEnabled val="1"/>
        </dgm:presLayoutVars>
      </dgm:prSet>
      <dgm:spPr/>
      <dgm:t>
        <a:bodyPr/>
        <a:lstStyle/>
        <a:p>
          <a:endParaRPr lang="en-US"/>
        </a:p>
      </dgm:t>
    </dgm:pt>
    <dgm:pt modelId="{C4ADE1AC-D672-412B-B31F-391F0668F0BB}" type="pres">
      <dgm:prSet presAssocID="{C7F348F7-E15F-47FE-9E4C-D3537581207D}" presName="spNode" presStyleCnt="0"/>
      <dgm:spPr/>
    </dgm:pt>
    <dgm:pt modelId="{00DC1061-6CE5-4133-B27D-D479D1DE5335}" type="pres">
      <dgm:prSet presAssocID="{83BEF9A7-F692-41F6-8E11-DC41EEE3C17D}" presName="sibTrans" presStyleLbl="sibTrans1D1" presStyleIdx="3" presStyleCnt="4"/>
      <dgm:spPr/>
      <dgm:t>
        <a:bodyPr/>
        <a:lstStyle/>
        <a:p>
          <a:endParaRPr lang="en-US"/>
        </a:p>
      </dgm:t>
    </dgm:pt>
  </dgm:ptLst>
  <dgm:cxnLst>
    <dgm:cxn modelId="{73B2F60C-4F35-47F8-9E5A-84384E054235}" type="presOf" srcId="{2490AB3D-87FC-4BB8-80D1-B26B32A7DA96}" destId="{9885016D-75DD-44FE-8ADF-C4B844591070}" srcOrd="0" destOrd="0" presId="urn:microsoft.com/office/officeart/2005/8/layout/cycle6"/>
    <dgm:cxn modelId="{29A22F53-3058-45B8-9CBE-7A168585AB3D}" srcId="{0B09D232-3E75-4EE1-B44F-E512721DB614}" destId="{1C004A4C-9B20-4B01-A0FF-EF00E9BBDF61}" srcOrd="0" destOrd="0" parTransId="{83A03ECA-AABE-4693-B2D0-4B51E0BC1489}" sibTransId="{CC390252-F053-4380-9636-3B45EAC88FF8}"/>
    <dgm:cxn modelId="{7E138E42-D639-49F3-81E6-675F6468D0F0}" type="presOf" srcId="{CF18E130-C890-4600-993E-8A468E0A4564}" destId="{97C040D8-BE29-4D07-A675-4CDD42F35F68}" srcOrd="0" destOrd="0" presId="urn:microsoft.com/office/officeart/2005/8/layout/cycle6"/>
    <dgm:cxn modelId="{A88097CA-390B-4A67-B8FE-FAEE614B0EEB}" type="presOf" srcId="{1C004A4C-9B20-4B01-A0FF-EF00E9BBDF61}" destId="{E135B5B2-A79D-4DBC-B396-3EE42303DBFA}" srcOrd="0" destOrd="0" presId="urn:microsoft.com/office/officeart/2005/8/layout/cycle6"/>
    <dgm:cxn modelId="{E3354425-8B4D-4664-A6E5-A74C292BEDB9}" type="presOf" srcId="{C7F348F7-E15F-47FE-9E4C-D3537581207D}" destId="{7ADDB0DA-8E9C-476A-8084-F530AA58B78A}" srcOrd="0" destOrd="0" presId="urn:microsoft.com/office/officeart/2005/8/layout/cycle6"/>
    <dgm:cxn modelId="{71AEA656-60C5-41AE-8300-AAA87F902947}" srcId="{0B09D232-3E75-4EE1-B44F-E512721DB614}" destId="{2490AB3D-87FC-4BB8-80D1-B26B32A7DA96}" srcOrd="1" destOrd="0" parTransId="{DE1496A0-1699-4EEC-B26F-1992298F6430}" sibTransId="{E2F1349C-0804-48F9-8729-FE5BF961A4D3}"/>
    <dgm:cxn modelId="{1CAFBB88-866B-4798-A648-3D9C2F761194}" type="presOf" srcId="{0B09D232-3E75-4EE1-B44F-E512721DB614}" destId="{EDAED82B-5173-4CB6-9813-0759F4985836}" srcOrd="0" destOrd="0" presId="urn:microsoft.com/office/officeart/2005/8/layout/cycle6"/>
    <dgm:cxn modelId="{6688BA19-1060-46BE-9A19-5561C755115F}" srcId="{0B09D232-3E75-4EE1-B44F-E512721DB614}" destId="{E80CC623-4A48-4FC9-80AA-86E4940A52F7}" srcOrd="2" destOrd="0" parTransId="{2D6C2D4E-6AD1-4910-8DF0-E2A496CBCE92}" sibTransId="{CF18E130-C890-4600-993E-8A468E0A4564}"/>
    <dgm:cxn modelId="{7613FB16-6BF3-46DF-882D-5A7F4F3D4178}" type="presOf" srcId="{E80CC623-4A48-4FC9-80AA-86E4940A52F7}" destId="{57BE5F3B-ECB6-463A-8C43-3353306DE42F}" srcOrd="0" destOrd="0" presId="urn:microsoft.com/office/officeart/2005/8/layout/cycle6"/>
    <dgm:cxn modelId="{665AF0C5-D652-490F-813F-117F036F3592}" type="presOf" srcId="{E2F1349C-0804-48F9-8729-FE5BF961A4D3}" destId="{5E334A6C-6D6B-4C9E-A0D8-43D5FE49C9B0}" srcOrd="0" destOrd="0" presId="urn:microsoft.com/office/officeart/2005/8/layout/cycle6"/>
    <dgm:cxn modelId="{455D33E8-0E8E-40EF-968E-735F91496C32}" srcId="{0B09D232-3E75-4EE1-B44F-E512721DB614}" destId="{C7F348F7-E15F-47FE-9E4C-D3537581207D}" srcOrd="3" destOrd="0" parTransId="{E3FFA987-B5B8-498E-A234-6A1C0099B32D}" sibTransId="{83BEF9A7-F692-41F6-8E11-DC41EEE3C17D}"/>
    <dgm:cxn modelId="{B9402BE8-02B5-4182-B845-E3FF1AF8A48C}" type="presOf" srcId="{83BEF9A7-F692-41F6-8E11-DC41EEE3C17D}" destId="{00DC1061-6CE5-4133-B27D-D479D1DE5335}" srcOrd="0" destOrd="0" presId="urn:microsoft.com/office/officeart/2005/8/layout/cycle6"/>
    <dgm:cxn modelId="{543552EA-CB19-499B-8B06-DD1CE019ED79}" type="presOf" srcId="{CC390252-F053-4380-9636-3B45EAC88FF8}" destId="{8295A330-1BCB-45D1-BBB3-40BBA5EA5EA8}" srcOrd="0" destOrd="0" presId="urn:microsoft.com/office/officeart/2005/8/layout/cycle6"/>
    <dgm:cxn modelId="{B800F67C-FAD3-4ACC-A4D8-F59FFFC69530}" type="presParOf" srcId="{EDAED82B-5173-4CB6-9813-0759F4985836}" destId="{E135B5B2-A79D-4DBC-B396-3EE42303DBFA}" srcOrd="0" destOrd="0" presId="urn:microsoft.com/office/officeart/2005/8/layout/cycle6"/>
    <dgm:cxn modelId="{EE416841-5002-429C-9C86-CFEEC1DE146F}" type="presParOf" srcId="{EDAED82B-5173-4CB6-9813-0759F4985836}" destId="{D8FC92C9-4C53-4403-A34B-91AEF226571B}" srcOrd="1" destOrd="0" presId="urn:microsoft.com/office/officeart/2005/8/layout/cycle6"/>
    <dgm:cxn modelId="{640EDED9-D755-4069-9AD1-0F7B2B2AD7D1}" type="presParOf" srcId="{EDAED82B-5173-4CB6-9813-0759F4985836}" destId="{8295A330-1BCB-45D1-BBB3-40BBA5EA5EA8}" srcOrd="2" destOrd="0" presId="urn:microsoft.com/office/officeart/2005/8/layout/cycle6"/>
    <dgm:cxn modelId="{AE9E74EF-BDB6-4A4E-BCDE-BEC485B6285C}" type="presParOf" srcId="{EDAED82B-5173-4CB6-9813-0759F4985836}" destId="{9885016D-75DD-44FE-8ADF-C4B844591070}" srcOrd="3" destOrd="0" presId="urn:microsoft.com/office/officeart/2005/8/layout/cycle6"/>
    <dgm:cxn modelId="{46D9B7CB-18E3-487F-8BD5-6EC8B4E37D08}" type="presParOf" srcId="{EDAED82B-5173-4CB6-9813-0759F4985836}" destId="{0FAA30F8-8A9C-44DC-B932-46A3BBE79645}" srcOrd="4" destOrd="0" presId="urn:microsoft.com/office/officeart/2005/8/layout/cycle6"/>
    <dgm:cxn modelId="{41542C9A-793F-4EE4-8C15-76154BC100DF}" type="presParOf" srcId="{EDAED82B-5173-4CB6-9813-0759F4985836}" destId="{5E334A6C-6D6B-4C9E-A0D8-43D5FE49C9B0}" srcOrd="5" destOrd="0" presId="urn:microsoft.com/office/officeart/2005/8/layout/cycle6"/>
    <dgm:cxn modelId="{FED0D152-2AD5-4065-9FDE-F9AC586BD8E8}" type="presParOf" srcId="{EDAED82B-5173-4CB6-9813-0759F4985836}" destId="{57BE5F3B-ECB6-463A-8C43-3353306DE42F}" srcOrd="6" destOrd="0" presId="urn:microsoft.com/office/officeart/2005/8/layout/cycle6"/>
    <dgm:cxn modelId="{44E4CD63-B73F-40AA-AAE7-9F0B1A1FCAAD}" type="presParOf" srcId="{EDAED82B-5173-4CB6-9813-0759F4985836}" destId="{F3AFC147-FDB1-4C98-924C-A8B4709C2F20}" srcOrd="7" destOrd="0" presId="urn:microsoft.com/office/officeart/2005/8/layout/cycle6"/>
    <dgm:cxn modelId="{F8A487EA-663E-4E02-87FC-FC961E2F7B8F}" type="presParOf" srcId="{EDAED82B-5173-4CB6-9813-0759F4985836}" destId="{97C040D8-BE29-4D07-A675-4CDD42F35F68}" srcOrd="8" destOrd="0" presId="urn:microsoft.com/office/officeart/2005/8/layout/cycle6"/>
    <dgm:cxn modelId="{EA6C2F79-AE28-4EAC-B1C6-C848C0920206}" type="presParOf" srcId="{EDAED82B-5173-4CB6-9813-0759F4985836}" destId="{7ADDB0DA-8E9C-476A-8084-F530AA58B78A}" srcOrd="9" destOrd="0" presId="urn:microsoft.com/office/officeart/2005/8/layout/cycle6"/>
    <dgm:cxn modelId="{B89F225C-3BE5-49DE-A401-EC276151680E}" type="presParOf" srcId="{EDAED82B-5173-4CB6-9813-0759F4985836}" destId="{C4ADE1AC-D672-412B-B31F-391F0668F0BB}" srcOrd="10" destOrd="0" presId="urn:microsoft.com/office/officeart/2005/8/layout/cycle6"/>
    <dgm:cxn modelId="{6E5D68DA-F610-4F66-B539-C74B44ADAB3A}" type="presParOf" srcId="{EDAED82B-5173-4CB6-9813-0759F4985836}" destId="{00DC1061-6CE5-4133-B27D-D479D1DE5335}"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973C70-49C9-49A8-8701-4E8790704E5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5046C4C4-2833-45F9-B535-BBCBB7831D13}">
      <dgm:prSet phldrT="[Text]"/>
      <dgm:spPr/>
      <dgm:t>
        <a:bodyPr/>
        <a:lstStyle/>
        <a:p>
          <a:r>
            <a:rPr lang="en-US" dirty="0" err="1" smtClean="0"/>
            <a:t>Quốc</a:t>
          </a:r>
          <a:r>
            <a:rPr lang="en-US" dirty="0" smtClean="0"/>
            <a:t> </a:t>
          </a:r>
          <a:r>
            <a:rPr lang="en-US" dirty="0" err="1" smtClean="0"/>
            <a:t>tế</a:t>
          </a:r>
          <a:endParaRPr lang="en-US" dirty="0"/>
        </a:p>
      </dgm:t>
    </dgm:pt>
    <dgm:pt modelId="{ED855694-22FA-4F9B-BDDA-D10C5945DC2B}" type="parTrans" cxnId="{A27BD622-488B-44B0-A865-37AEB98C2941}">
      <dgm:prSet/>
      <dgm:spPr/>
      <dgm:t>
        <a:bodyPr/>
        <a:lstStyle/>
        <a:p>
          <a:endParaRPr lang="en-US"/>
        </a:p>
      </dgm:t>
    </dgm:pt>
    <dgm:pt modelId="{48173276-01D6-45F6-8D72-656DB50C2248}" type="sibTrans" cxnId="{A27BD622-488B-44B0-A865-37AEB98C2941}">
      <dgm:prSet/>
      <dgm:spPr/>
      <dgm:t>
        <a:bodyPr/>
        <a:lstStyle/>
        <a:p>
          <a:endParaRPr lang="en-US"/>
        </a:p>
      </dgm:t>
    </dgm:pt>
    <dgm:pt modelId="{64507C59-2F76-410D-AA9A-3BD5EF6ABBCD}">
      <dgm:prSet phldrT="[Text]"/>
      <dgm:spPr/>
      <dgm:t>
        <a:bodyPr/>
        <a:lstStyle/>
        <a:p>
          <a:r>
            <a:rPr lang="en-US" dirty="0" err="1" smtClean="0"/>
            <a:t>Tuyên</a:t>
          </a:r>
          <a:r>
            <a:rPr lang="en-US" dirty="0" smtClean="0"/>
            <a:t> </a:t>
          </a:r>
          <a:r>
            <a:rPr lang="en-US" dirty="0" err="1" smtClean="0"/>
            <a:t>ngôn</a:t>
          </a:r>
          <a:r>
            <a:rPr lang="en-US" dirty="0" smtClean="0"/>
            <a:t> </a:t>
          </a:r>
          <a:r>
            <a:rPr lang="en-US" dirty="0" err="1" smtClean="0"/>
            <a:t>phổ</a:t>
          </a:r>
          <a:r>
            <a:rPr lang="en-US" dirty="0" smtClean="0"/>
            <a:t> </a:t>
          </a:r>
          <a:r>
            <a:rPr lang="en-US" dirty="0" err="1" smtClean="0"/>
            <a:t>quát</a:t>
          </a:r>
          <a:r>
            <a:rPr lang="en-US" dirty="0" smtClean="0"/>
            <a:t> </a:t>
          </a:r>
          <a:r>
            <a:rPr lang="en-US" dirty="0" err="1" smtClean="0"/>
            <a:t>về</a:t>
          </a:r>
          <a:r>
            <a:rPr lang="en-US" dirty="0" smtClean="0"/>
            <a:t> QCN (1948)</a:t>
          </a:r>
          <a:endParaRPr lang="en-US" dirty="0"/>
        </a:p>
      </dgm:t>
    </dgm:pt>
    <dgm:pt modelId="{71F28CDE-DCAF-4DB6-8999-D14F4FCB4706}" type="parTrans" cxnId="{16F9ADE4-5256-4C2A-AD35-6F86AE92F0BC}">
      <dgm:prSet/>
      <dgm:spPr/>
      <dgm:t>
        <a:bodyPr/>
        <a:lstStyle/>
        <a:p>
          <a:endParaRPr lang="en-US"/>
        </a:p>
      </dgm:t>
    </dgm:pt>
    <dgm:pt modelId="{D7F0F204-89D0-4CA8-8D2D-5EFE7815EB8D}" type="sibTrans" cxnId="{16F9ADE4-5256-4C2A-AD35-6F86AE92F0BC}">
      <dgm:prSet/>
      <dgm:spPr/>
      <dgm:t>
        <a:bodyPr/>
        <a:lstStyle/>
        <a:p>
          <a:endParaRPr lang="en-US"/>
        </a:p>
      </dgm:t>
    </dgm:pt>
    <dgm:pt modelId="{FDCA699D-045E-4113-A341-3616976B040E}">
      <dgm:prSet phldrT="[Text]"/>
      <dgm:spPr/>
      <dgm:t>
        <a:bodyPr/>
        <a:lstStyle/>
        <a:p>
          <a:r>
            <a:rPr lang="en-US" dirty="0" err="1" smtClean="0"/>
            <a:t>Công</a:t>
          </a:r>
          <a:r>
            <a:rPr lang="en-US" dirty="0" smtClean="0"/>
            <a:t> </a:t>
          </a:r>
          <a:r>
            <a:rPr lang="en-US" dirty="0" err="1" smtClean="0"/>
            <a:t>ước</a:t>
          </a:r>
          <a:r>
            <a:rPr lang="en-US" dirty="0" smtClean="0"/>
            <a:t> </a:t>
          </a:r>
          <a:r>
            <a:rPr lang="en-US" dirty="0" err="1" smtClean="0"/>
            <a:t>quốc</a:t>
          </a:r>
          <a:r>
            <a:rPr lang="en-US" dirty="0" smtClean="0"/>
            <a:t> </a:t>
          </a:r>
          <a:r>
            <a:rPr lang="en-US" dirty="0" err="1" smtClean="0"/>
            <a:t>tế</a:t>
          </a:r>
          <a:r>
            <a:rPr lang="en-US" dirty="0" smtClean="0"/>
            <a:t> </a:t>
          </a:r>
          <a:r>
            <a:rPr lang="en-US" dirty="0" err="1" smtClean="0"/>
            <a:t>về</a:t>
          </a:r>
          <a:r>
            <a:rPr lang="en-US" dirty="0" smtClean="0"/>
            <a:t> </a:t>
          </a:r>
          <a:r>
            <a:rPr lang="en-US" dirty="0" err="1" smtClean="0"/>
            <a:t>các</a:t>
          </a:r>
          <a:r>
            <a:rPr lang="en-US" dirty="0" smtClean="0"/>
            <a:t> </a:t>
          </a:r>
          <a:r>
            <a:rPr lang="en-US" dirty="0" err="1" smtClean="0"/>
            <a:t>quyền</a:t>
          </a:r>
          <a:r>
            <a:rPr lang="en-US" dirty="0" smtClean="0"/>
            <a:t> </a:t>
          </a:r>
          <a:r>
            <a:rPr lang="en-US" dirty="0" err="1" smtClean="0"/>
            <a:t>dân</a:t>
          </a:r>
          <a:r>
            <a:rPr lang="en-US" dirty="0" smtClean="0"/>
            <a:t> </a:t>
          </a:r>
          <a:r>
            <a:rPr lang="en-US" dirty="0" err="1" smtClean="0"/>
            <a:t>sự</a:t>
          </a:r>
          <a:r>
            <a:rPr lang="en-US" dirty="0" smtClean="0"/>
            <a:t>, </a:t>
          </a:r>
          <a:r>
            <a:rPr lang="en-US" dirty="0" err="1" smtClean="0"/>
            <a:t>chính</a:t>
          </a:r>
          <a:r>
            <a:rPr lang="en-US" dirty="0" smtClean="0"/>
            <a:t> </a:t>
          </a:r>
          <a:r>
            <a:rPr lang="en-US" dirty="0" err="1" smtClean="0"/>
            <a:t>trị</a:t>
          </a:r>
          <a:r>
            <a:rPr lang="en-US" dirty="0" smtClean="0"/>
            <a:t> (1966)</a:t>
          </a:r>
        </a:p>
        <a:p>
          <a:r>
            <a:rPr lang="en-US" dirty="0" err="1" smtClean="0"/>
            <a:t>Công</a:t>
          </a:r>
          <a:r>
            <a:rPr lang="en-US" dirty="0" smtClean="0"/>
            <a:t> </a:t>
          </a:r>
          <a:r>
            <a:rPr lang="en-US" dirty="0" err="1" smtClean="0"/>
            <a:t>ước</a:t>
          </a:r>
          <a:r>
            <a:rPr lang="en-US" dirty="0" smtClean="0"/>
            <a:t> </a:t>
          </a:r>
          <a:r>
            <a:rPr lang="en-US" dirty="0" err="1" smtClean="0"/>
            <a:t>quốc</a:t>
          </a:r>
          <a:r>
            <a:rPr lang="en-US" dirty="0" smtClean="0"/>
            <a:t> </a:t>
          </a:r>
          <a:r>
            <a:rPr lang="en-US" dirty="0" err="1" smtClean="0"/>
            <a:t>tế</a:t>
          </a:r>
          <a:r>
            <a:rPr lang="en-US" dirty="0" smtClean="0"/>
            <a:t> </a:t>
          </a:r>
          <a:r>
            <a:rPr lang="en-US" dirty="0" err="1" smtClean="0"/>
            <a:t>về</a:t>
          </a:r>
          <a:r>
            <a:rPr lang="en-US" dirty="0" smtClean="0"/>
            <a:t> </a:t>
          </a:r>
          <a:r>
            <a:rPr lang="en-US" dirty="0" err="1" smtClean="0"/>
            <a:t>các</a:t>
          </a:r>
          <a:r>
            <a:rPr lang="en-US" dirty="0" smtClean="0"/>
            <a:t> </a:t>
          </a:r>
          <a:r>
            <a:rPr lang="en-US" dirty="0" err="1" smtClean="0"/>
            <a:t>quyền</a:t>
          </a:r>
          <a:r>
            <a:rPr lang="en-US" dirty="0" smtClean="0"/>
            <a:t> </a:t>
          </a:r>
          <a:r>
            <a:rPr lang="en-US" dirty="0" err="1" smtClean="0"/>
            <a:t>kinh</a:t>
          </a:r>
          <a:r>
            <a:rPr lang="en-US" dirty="0" smtClean="0"/>
            <a:t> </a:t>
          </a:r>
          <a:r>
            <a:rPr lang="en-US" dirty="0" err="1" smtClean="0"/>
            <a:t>tế</a:t>
          </a:r>
          <a:r>
            <a:rPr lang="en-US" dirty="0" smtClean="0"/>
            <a:t>, </a:t>
          </a:r>
          <a:r>
            <a:rPr lang="en-US" dirty="0" err="1" smtClean="0"/>
            <a:t>xã</a:t>
          </a:r>
          <a:r>
            <a:rPr lang="en-US" dirty="0" smtClean="0"/>
            <a:t> </a:t>
          </a:r>
          <a:r>
            <a:rPr lang="en-US" dirty="0" err="1" smtClean="0"/>
            <a:t>hội</a:t>
          </a:r>
          <a:r>
            <a:rPr lang="en-US" dirty="0" smtClean="0"/>
            <a:t> </a:t>
          </a:r>
          <a:r>
            <a:rPr lang="en-US" dirty="0" err="1" smtClean="0"/>
            <a:t>và</a:t>
          </a:r>
          <a:r>
            <a:rPr lang="en-US" dirty="0" smtClean="0"/>
            <a:t> </a:t>
          </a:r>
          <a:r>
            <a:rPr lang="en-US" dirty="0" err="1" smtClean="0"/>
            <a:t>văn</a:t>
          </a:r>
          <a:r>
            <a:rPr lang="en-US" dirty="0" smtClean="0"/>
            <a:t> </a:t>
          </a:r>
          <a:r>
            <a:rPr lang="en-US" dirty="0" err="1" smtClean="0"/>
            <a:t>hóa</a:t>
          </a:r>
          <a:r>
            <a:rPr lang="en-US" dirty="0" smtClean="0"/>
            <a:t> (1966) </a:t>
          </a:r>
          <a:endParaRPr lang="en-US" dirty="0"/>
        </a:p>
      </dgm:t>
    </dgm:pt>
    <dgm:pt modelId="{AA45203E-4178-43F7-92C2-2061B94692FC}" type="parTrans" cxnId="{77C20DE5-854E-4D92-BB82-8D59D2E52E3F}">
      <dgm:prSet/>
      <dgm:spPr/>
      <dgm:t>
        <a:bodyPr/>
        <a:lstStyle/>
        <a:p>
          <a:endParaRPr lang="en-US"/>
        </a:p>
      </dgm:t>
    </dgm:pt>
    <dgm:pt modelId="{C64D2833-FF69-434F-928F-0C9BA925CEC4}" type="sibTrans" cxnId="{77C20DE5-854E-4D92-BB82-8D59D2E52E3F}">
      <dgm:prSet/>
      <dgm:spPr/>
      <dgm:t>
        <a:bodyPr/>
        <a:lstStyle/>
        <a:p>
          <a:endParaRPr lang="en-US"/>
        </a:p>
      </dgm:t>
    </dgm:pt>
    <dgm:pt modelId="{7087DD48-ABCC-4E3F-8A73-B92D0839AB0A}">
      <dgm:prSet phldrT="[Text]"/>
      <dgm:spPr/>
      <dgm:t>
        <a:bodyPr/>
        <a:lstStyle/>
        <a:p>
          <a:r>
            <a:rPr lang="en-US" dirty="0" err="1" smtClean="0"/>
            <a:t>Việt</a:t>
          </a:r>
          <a:r>
            <a:rPr lang="en-US" dirty="0" smtClean="0"/>
            <a:t> Nam</a:t>
          </a:r>
          <a:endParaRPr lang="en-US" dirty="0"/>
        </a:p>
      </dgm:t>
    </dgm:pt>
    <dgm:pt modelId="{59A4B976-0421-496A-ADB8-161C4E5A7AD8}" type="parTrans" cxnId="{2C0B6E43-28BE-4167-BEFF-7FE098895841}">
      <dgm:prSet/>
      <dgm:spPr/>
      <dgm:t>
        <a:bodyPr/>
        <a:lstStyle/>
        <a:p>
          <a:endParaRPr lang="en-US"/>
        </a:p>
      </dgm:t>
    </dgm:pt>
    <dgm:pt modelId="{C7320F5C-23C3-4E75-B357-992AE1FEAB1D}" type="sibTrans" cxnId="{2C0B6E43-28BE-4167-BEFF-7FE098895841}">
      <dgm:prSet/>
      <dgm:spPr/>
      <dgm:t>
        <a:bodyPr/>
        <a:lstStyle/>
        <a:p>
          <a:endParaRPr lang="en-US"/>
        </a:p>
      </dgm:t>
    </dgm:pt>
    <dgm:pt modelId="{4F5A7779-02ED-4755-9FE1-44948E9D8A35}">
      <dgm:prSet phldrT="[Text]" custT="1"/>
      <dgm:spPr/>
      <dgm:t>
        <a:bodyPr/>
        <a:lstStyle/>
        <a:p>
          <a:r>
            <a:rPr lang="en-US" sz="1800" dirty="0" err="1" smtClean="0"/>
            <a:t>Hiến</a:t>
          </a:r>
          <a:r>
            <a:rPr lang="en-US" sz="1800" dirty="0" smtClean="0"/>
            <a:t> </a:t>
          </a:r>
          <a:r>
            <a:rPr lang="en-US" sz="1800" dirty="0" err="1" smtClean="0"/>
            <a:t>pháp</a:t>
          </a:r>
          <a:r>
            <a:rPr lang="en-US" sz="1800" dirty="0" smtClean="0"/>
            <a:t> (1992, 2013)</a:t>
          </a:r>
        </a:p>
        <a:p>
          <a:r>
            <a:rPr lang="en-US" sz="1800" dirty="0" err="1" smtClean="0"/>
            <a:t>Bộ</a:t>
          </a:r>
          <a:r>
            <a:rPr lang="en-US" sz="1800" dirty="0" smtClean="0"/>
            <a:t> </a:t>
          </a:r>
          <a:r>
            <a:rPr lang="en-US" sz="1800" dirty="0" err="1" smtClean="0"/>
            <a:t>luật</a:t>
          </a:r>
          <a:r>
            <a:rPr lang="en-US" sz="1800" dirty="0" smtClean="0"/>
            <a:t> </a:t>
          </a:r>
          <a:r>
            <a:rPr lang="en-US" sz="1800" dirty="0" err="1" smtClean="0"/>
            <a:t>Dân</a:t>
          </a:r>
          <a:r>
            <a:rPr lang="en-US" sz="1800" dirty="0" smtClean="0"/>
            <a:t> </a:t>
          </a:r>
          <a:r>
            <a:rPr lang="en-US" sz="1800" dirty="0" err="1" smtClean="0"/>
            <a:t>sự</a:t>
          </a:r>
          <a:r>
            <a:rPr lang="en-US" sz="1800" dirty="0" smtClean="0"/>
            <a:t> (2015)</a:t>
          </a:r>
        </a:p>
        <a:p>
          <a:r>
            <a:rPr lang="en-US" sz="1800" dirty="0" err="1" smtClean="0"/>
            <a:t>Bộ</a:t>
          </a:r>
          <a:r>
            <a:rPr lang="en-US" sz="1800" dirty="0" smtClean="0"/>
            <a:t> </a:t>
          </a:r>
          <a:r>
            <a:rPr lang="en-US" sz="1800" dirty="0" err="1" smtClean="0"/>
            <a:t>luật</a:t>
          </a:r>
          <a:r>
            <a:rPr lang="en-US" sz="1800" dirty="0" smtClean="0"/>
            <a:t> </a:t>
          </a:r>
          <a:r>
            <a:rPr lang="en-US" sz="1800" dirty="0" err="1" smtClean="0"/>
            <a:t>Tố</a:t>
          </a:r>
          <a:r>
            <a:rPr lang="en-US" sz="1800" dirty="0" smtClean="0"/>
            <a:t> </a:t>
          </a:r>
          <a:r>
            <a:rPr lang="en-US" sz="1800" dirty="0" err="1" smtClean="0"/>
            <a:t>tụng</a:t>
          </a:r>
          <a:r>
            <a:rPr lang="en-US" sz="1800" dirty="0" smtClean="0"/>
            <a:t> </a:t>
          </a:r>
          <a:r>
            <a:rPr lang="en-US" sz="1800" dirty="0" err="1" smtClean="0"/>
            <a:t>dân</a:t>
          </a:r>
          <a:r>
            <a:rPr lang="en-US" sz="1800" dirty="0" smtClean="0"/>
            <a:t> </a:t>
          </a:r>
          <a:r>
            <a:rPr lang="en-US" sz="1800" dirty="0" err="1" smtClean="0"/>
            <a:t>sự</a:t>
          </a:r>
          <a:r>
            <a:rPr lang="en-US" sz="1800" dirty="0" smtClean="0"/>
            <a:t> (2015)</a:t>
          </a:r>
        </a:p>
        <a:p>
          <a:r>
            <a:rPr lang="en-US" sz="1800" dirty="0" err="1" smtClean="0"/>
            <a:t>Bộ</a:t>
          </a:r>
          <a:r>
            <a:rPr lang="en-US" sz="1800" dirty="0" smtClean="0"/>
            <a:t> </a:t>
          </a:r>
          <a:r>
            <a:rPr lang="en-US" sz="1800" dirty="0" err="1" smtClean="0"/>
            <a:t>luật</a:t>
          </a:r>
          <a:r>
            <a:rPr lang="en-US" sz="1800" dirty="0" smtClean="0"/>
            <a:t> </a:t>
          </a:r>
          <a:r>
            <a:rPr lang="en-US" sz="1800" dirty="0" err="1" smtClean="0"/>
            <a:t>Hình</a:t>
          </a:r>
          <a:r>
            <a:rPr lang="en-US" sz="1800" dirty="0" smtClean="0"/>
            <a:t> </a:t>
          </a:r>
          <a:r>
            <a:rPr lang="en-US" sz="1800" dirty="0" err="1" smtClean="0"/>
            <a:t>sự</a:t>
          </a:r>
          <a:r>
            <a:rPr lang="en-US" sz="1800" dirty="0" smtClean="0"/>
            <a:t> (2015, 2017)</a:t>
          </a:r>
        </a:p>
        <a:p>
          <a:r>
            <a:rPr lang="en-US" sz="1800" dirty="0" err="1" smtClean="0"/>
            <a:t>Bộ</a:t>
          </a:r>
          <a:r>
            <a:rPr lang="en-US" sz="1800" dirty="0" smtClean="0"/>
            <a:t> </a:t>
          </a:r>
          <a:r>
            <a:rPr lang="en-US" sz="1800" dirty="0" err="1" smtClean="0"/>
            <a:t>luật</a:t>
          </a:r>
          <a:r>
            <a:rPr lang="en-US" sz="1800" dirty="0" smtClean="0"/>
            <a:t> </a:t>
          </a:r>
          <a:r>
            <a:rPr lang="en-US" sz="1800" dirty="0" err="1" smtClean="0"/>
            <a:t>Tố</a:t>
          </a:r>
          <a:r>
            <a:rPr lang="en-US" sz="1800" dirty="0" smtClean="0"/>
            <a:t> </a:t>
          </a:r>
          <a:r>
            <a:rPr lang="en-US" sz="1800" dirty="0" err="1" smtClean="0"/>
            <a:t>tụng</a:t>
          </a:r>
          <a:r>
            <a:rPr lang="en-US" sz="1800" dirty="0" smtClean="0"/>
            <a:t> </a:t>
          </a:r>
          <a:r>
            <a:rPr lang="en-US" sz="1800" dirty="0" err="1" smtClean="0"/>
            <a:t>hình</a:t>
          </a:r>
          <a:r>
            <a:rPr lang="en-US" sz="1800" dirty="0" smtClean="0"/>
            <a:t> </a:t>
          </a:r>
          <a:r>
            <a:rPr lang="en-US" sz="1800" dirty="0" err="1" smtClean="0"/>
            <a:t>sự</a:t>
          </a:r>
          <a:r>
            <a:rPr lang="en-US" sz="1800" dirty="0" smtClean="0"/>
            <a:t> (2015)</a:t>
          </a:r>
        </a:p>
        <a:p>
          <a:r>
            <a:rPr lang="en-US" sz="1800" dirty="0" err="1" smtClean="0"/>
            <a:t>Bộ</a:t>
          </a:r>
          <a:r>
            <a:rPr lang="en-US" sz="1800" dirty="0" smtClean="0"/>
            <a:t> </a:t>
          </a:r>
          <a:r>
            <a:rPr lang="en-US" sz="1800" dirty="0" err="1" smtClean="0"/>
            <a:t>luật</a:t>
          </a:r>
          <a:r>
            <a:rPr lang="en-US" sz="1800" dirty="0" smtClean="0"/>
            <a:t> Lao </a:t>
          </a:r>
          <a:r>
            <a:rPr lang="en-US" sz="1800" dirty="0" err="1" smtClean="0"/>
            <a:t>động</a:t>
          </a:r>
          <a:r>
            <a:rPr lang="en-US" sz="1800" dirty="0" smtClean="0"/>
            <a:t> (2019)</a:t>
          </a:r>
        </a:p>
        <a:p>
          <a:endParaRPr lang="en-US" sz="1800" dirty="0"/>
        </a:p>
      </dgm:t>
    </dgm:pt>
    <dgm:pt modelId="{7FFBBED2-2F8B-444C-8D5C-FCC505CDD2C5}" type="parTrans" cxnId="{7B42C1E0-C986-4A01-810A-C0865E18A035}">
      <dgm:prSet/>
      <dgm:spPr/>
      <dgm:t>
        <a:bodyPr/>
        <a:lstStyle/>
        <a:p>
          <a:endParaRPr lang="en-US"/>
        </a:p>
      </dgm:t>
    </dgm:pt>
    <dgm:pt modelId="{08D3ACCA-1223-4C40-AE10-7211C48D9657}" type="sibTrans" cxnId="{7B42C1E0-C986-4A01-810A-C0865E18A035}">
      <dgm:prSet/>
      <dgm:spPr/>
      <dgm:t>
        <a:bodyPr/>
        <a:lstStyle/>
        <a:p>
          <a:endParaRPr lang="en-US"/>
        </a:p>
      </dgm:t>
    </dgm:pt>
    <dgm:pt modelId="{A4D650DB-EB23-4AA7-8CC7-13C81AB92861}">
      <dgm:prSet phldrT="[Text]" custT="1"/>
      <dgm:spPr/>
      <dgm:t>
        <a:bodyPr/>
        <a:lstStyle/>
        <a:p>
          <a:r>
            <a:rPr lang="en-US" sz="1800" dirty="0" err="1" smtClean="0"/>
            <a:t>Luật</a:t>
          </a:r>
          <a:r>
            <a:rPr lang="en-US" sz="1800" dirty="0" smtClean="0"/>
            <a:t> </a:t>
          </a:r>
          <a:r>
            <a:rPr lang="en-US" sz="1800" dirty="0" err="1" smtClean="0"/>
            <a:t>Hôn</a:t>
          </a:r>
          <a:r>
            <a:rPr lang="en-US" sz="1800" dirty="0" smtClean="0"/>
            <a:t> </a:t>
          </a:r>
          <a:r>
            <a:rPr lang="en-US" sz="1800" dirty="0" err="1" smtClean="0"/>
            <a:t>nhân</a:t>
          </a:r>
          <a:r>
            <a:rPr lang="en-US" sz="1800" dirty="0" smtClean="0"/>
            <a:t> </a:t>
          </a:r>
          <a:r>
            <a:rPr lang="en-US" sz="1800" dirty="0" err="1" smtClean="0"/>
            <a:t>và</a:t>
          </a:r>
          <a:r>
            <a:rPr lang="en-US" sz="1800" dirty="0" smtClean="0"/>
            <a:t> </a:t>
          </a:r>
          <a:r>
            <a:rPr lang="en-US" sz="1800" dirty="0" err="1" smtClean="0"/>
            <a:t>gia</a:t>
          </a:r>
          <a:r>
            <a:rPr lang="en-US" sz="1800" dirty="0" smtClean="0"/>
            <a:t> </a:t>
          </a:r>
          <a:r>
            <a:rPr lang="en-US" sz="1800" dirty="0" err="1" smtClean="0"/>
            <a:t>đình</a:t>
          </a:r>
          <a:r>
            <a:rPr lang="en-US" sz="1800" dirty="0" smtClean="0"/>
            <a:t> (2014)</a:t>
          </a:r>
        </a:p>
        <a:p>
          <a:r>
            <a:rPr lang="en-US" sz="1800" dirty="0" err="1" smtClean="0"/>
            <a:t>Luật</a:t>
          </a:r>
          <a:r>
            <a:rPr lang="en-US" sz="1800" dirty="0" smtClean="0"/>
            <a:t> </a:t>
          </a:r>
          <a:r>
            <a:rPr lang="en-US" sz="1800" dirty="0" err="1" smtClean="0"/>
            <a:t>Bảo</a:t>
          </a:r>
          <a:r>
            <a:rPr lang="en-US" sz="1800" dirty="0" smtClean="0"/>
            <a:t> </a:t>
          </a:r>
          <a:r>
            <a:rPr lang="en-US" sz="1800" dirty="0" err="1" smtClean="0"/>
            <a:t>hiểm</a:t>
          </a:r>
          <a:r>
            <a:rPr lang="en-US" sz="1800" dirty="0" smtClean="0"/>
            <a:t> </a:t>
          </a:r>
          <a:r>
            <a:rPr lang="en-US" sz="1800" dirty="0" err="1" smtClean="0"/>
            <a:t>xã</a:t>
          </a:r>
          <a:r>
            <a:rPr lang="en-US" sz="1800" dirty="0" smtClean="0"/>
            <a:t> </a:t>
          </a:r>
          <a:r>
            <a:rPr lang="en-US" sz="1800" dirty="0" err="1" smtClean="0"/>
            <a:t>hội</a:t>
          </a:r>
          <a:r>
            <a:rPr lang="en-US" sz="1800" dirty="0" smtClean="0"/>
            <a:t> (2014)</a:t>
          </a:r>
        </a:p>
        <a:p>
          <a:r>
            <a:rPr lang="en-US" sz="1800" dirty="0" err="1" smtClean="0"/>
            <a:t>Luật</a:t>
          </a:r>
          <a:r>
            <a:rPr lang="en-US" sz="1800" dirty="0" smtClean="0"/>
            <a:t> </a:t>
          </a:r>
          <a:r>
            <a:rPr lang="en-US" sz="1800" dirty="0" err="1" smtClean="0"/>
            <a:t>Tố</a:t>
          </a:r>
          <a:r>
            <a:rPr lang="en-US" sz="1800" dirty="0" smtClean="0"/>
            <a:t> </a:t>
          </a:r>
          <a:r>
            <a:rPr lang="en-US" sz="1800" dirty="0" err="1" smtClean="0"/>
            <a:t>tụng</a:t>
          </a:r>
          <a:r>
            <a:rPr lang="en-US" sz="1800" dirty="0" smtClean="0"/>
            <a:t> </a:t>
          </a:r>
          <a:r>
            <a:rPr lang="en-US" sz="1800" dirty="0" err="1" smtClean="0"/>
            <a:t>hành</a:t>
          </a:r>
          <a:r>
            <a:rPr lang="en-US" sz="1800" dirty="0" smtClean="0"/>
            <a:t> </a:t>
          </a:r>
          <a:r>
            <a:rPr lang="en-US" sz="1800" dirty="0" err="1" smtClean="0"/>
            <a:t>chính</a:t>
          </a:r>
          <a:r>
            <a:rPr lang="en-US" sz="1800" dirty="0" smtClean="0"/>
            <a:t> (2015)</a:t>
          </a:r>
        </a:p>
        <a:p>
          <a:r>
            <a:rPr lang="en-US" sz="1800" dirty="0" err="1" smtClean="0"/>
            <a:t>Luật</a:t>
          </a:r>
          <a:r>
            <a:rPr lang="en-US" sz="1800" dirty="0" smtClean="0"/>
            <a:t> </a:t>
          </a:r>
          <a:r>
            <a:rPr lang="en-US" sz="1800" dirty="0" err="1" smtClean="0"/>
            <a:t>Giáo</a:t>
          </a:r>
          <a:r>
            <a:rPr lang="en-US" sz="1800" dirty="0" smtClean="0"/>
            <a:t> </a:t>
          </a:r>
          <a:r>
            <a:rPr lang="en-US" sz="1800" dirty="0" err="1" smtClean="0"/>
            <a:t>dục</a:t>
          </a:r>
          <a:r>
            <a:rPr lang="en-US" sz="1800" dirty="0" smtClean="0"/>
            <a:t> (2019)</a:t>
          </a:r>
        </a:p>
        <a:p>
          <a:endParaRPr lang="en-US" sz="1800" dirty="0"/>
        </a:p>
      </dgm:t>
    </dgm:pt>
    <dgm:pt modelId="{9DE39B33-173C-48CF-82BB-762BAC3C5B8F}" type="parTrans" cxnId="{97E06667-92E1-4990-9555-951FF59D8787}">
      <dgm:prSet/>
      <dgm:spPr/>
      <dgm:t>
        <a:bodyPr/>
        <a:lstStyle/>
        <a:p>
          <a:endParaRPr lang="en-US"/>
        </a:p>
      </dgm:t>
    </dgm:pt>
    <dgm:pt modelId="{DE3E691E-D24B-4408-AE30-D2B877CD742E}" type="sibTrans" cxnId="{97E06667-92E1-4990-9555-951FF59D8787}">
      <dgm:prSet/>
      <dgm:spPr/>
      <dgm:t>
        <a:bodyPr/>
        <a:lstStyle/>
        <a:p>
          <a:endParaRPr lang="en-US"/>
        </a:p>
      </dgm:t>
    </dgm:pt>
    <dgm:pt modelId="{090FA9C7-47C5-48AD-84C5-D28D26005DCF}" type="pres">
      <dgm:prSet presAssocID="{AB973C70-49C9-49A8-8701-4E8790704E58}" presName="list" presStyleCnt="0">
        <dgm:presLayoutVars>
          <dgm:dir/>
          <dgm:animLvl val="lvl"/>
        </dgm:presLayoutVars>
      </dgm:prSet>
      <dgm:spPr/>
      <dgm:t>
        <a:bodyPr/>
        <a:lstStyle/>
        <a:p>
          <a:endParaRPr lang="en-US"/>
        </a:p>
      </dgm:t>
    </dgm:pt>
    <dgm:pt modelId="{4275F7CB-23E8-42F9-8B9F-619DA91617A6}" type="pres">
      <dgm:prSet presAssocID="{5046C4C4-2833-45F9-B535-BBCBB7831D13}" presName="posSpace" presStyleCnt="0"/>
      <dgm:spPr/>
    </dgm:pt>
    <dgm:pt modelId="{D0A8AFDA-7449-4DFB-8B46-7AF27604CCF1}" type="pres">
      <dgm:prSet presAssocID="{5046C4C4-2833-45F9-B535-BBCBB7831D13}" presName="vertFlow" presStyleCnt="0"/>
      <dgm:spPr/>
    </dgm:pt>
    <dgm:pt modelId="{143CFF33-0760-4DF5-87E1-B1B2E72EE30C}" type="pres">
      <dgm:prSet presAssocID="{5046C4C4-2833-45F9-B535-BBCBB7831D13}" presName="topSpace" presStyleCnt="0"/>
      <dgm:spPr/>
    </dgm:pt>
    <dgm:pt modelId="{EAE09088-5378-46C1-9512-D6E1D8958D40}" type="pres">
      <dgm:prSet presAssocID="{5046C4C4-2833-45F9-B535-BBCBB7831D13}" presName="firstComp" presStyleCnt="0"/>
      <dgm:spPr/>
    </dgm:pt>
    <dgm:pt modelId="{345BD3E3-9477-4EBC-831D-CAD624A40E58}" type="pres">
      <dgm:prSet presAssocID="{5046C4C4-2833-45F9-B535-BBCBB7831D13}" presName="firstChild" presStyleLbl="bgAccFollowNode1" presStyleIdx="0" presStyleCnt="4"/>
      <dgm:spPr/>
      <dgm:t>
        <a:bodyPr/>
        <a:lstStyle/>
        <a:p>
          <a:endParaRPr lang="en-US"/>
        </a:p>
      </dgm:t>
    </dgm:pt>
    <dgm:pt modelId="{C6A54819-4537-4FFD-8825-2F0FECF44195}" type="pres">
      <dgm:prSet presAssocID="{5046C4C4-2833-45F9-B535-BBCBB7831D13}" presName="firstChildTx" presStyleLbl="bgAccFollowNode1" presStyleIdx="0" presStyleCnt="4">
        <dgm:presLayoutVars>
          <dgm:bulletEnabled val="1"/>
        </dgm:presLayoutVars>
      </dgm:prSet>
      <dgm:spPr/>
      <dgm:t>
        <a:bodyPr/>
        <a:lstStyle/>
        <a:p>
          <a:endParaRPr lang="en-US"/>
        </a:p>
      </dgm:t>
    </dgm:pt>
    <dgm:pt modelId="{7B1BF7BB-9FFA-4065-ADB6-04FA29B6AFF0}" type="pres">
      <dgm:prSet presAssocID="{FDCA699D-045E-4113-A341-3616976B040E}" presName="comp" presStyleCnt="0"/>
      <dgm:spPr/>
    </dgm:pt>
    <dgm:pt modelId="{9BF71B94-E4A5-470E-8523-94D17C2649FB}" type="pres">
      <dgm:prSet presAssocID="{FDCA699D-045E-4113-A341-3616976B040E}" presName="child" presStyleLbl="bgAccFollowNode1" presStyleIdx="1" presStyleCnt="4"/>
      <dgm:spPr/>
      <dgm:t>
        <a:bodyPr/>
        <a:lstStyle/>
        <a:p>
          <a:endParaRPr lang="en-US"/>
        </a:p>
      </dgm:t>
    </dgm:pt>
    <dgm:pt modelId="{6E05288C-DA60-4E77-9519-41E66F10F225}" type="pres">
      <dgm:prSet presAssocID="{FDCA699D-045E-4113-A341-3616976B040E}" presName="childTx" presStyleLbl="bgAccFollowNode1" presStyleIdx="1" presStyleCnt="4">
        <dgm:presLayoutVars>
          <dgm:bulletEnabled val="1"/>
        </dgm:presLayoutVars>
      </dgm:prSet>
      <dgm:spPr/>
      <dgm:t>
        <a:bodyPr/>
        <a:lstStyle/>
        <a:p>
          <a:endParaRPr lang="en-US"/>
        </a:p>
      </dgm:t>
    </dgm:pt>
    <dgm:pt modelId="{DEF1A9C1-050C-47D2-AC0E-CF206E33C36C}" type="pres">
      <dgm:prSet presAssocID="{5046C4C4-2833-45F9-B535-BBCBB7831D13}" presName="negSpace" presStyleCnt="0"/>
      <dgm:spPr/>
    </dgm:pt>
    <dgm:pt modelId="{6BF3CA6B-9D3E-4C99-B11E-8BEA7C605EAE}" type="pres">
      <dgm:prSet presAssocID="{5046C4C4-2833-45F9-B535-BBCBB7831D13}" presName="circle" presStyleLbl="node1" presStyleIdx="0" presStyleCnt="2"/>
      <dgm:spPr/>
      <dgm:t>
        <a:bodyPr/>
        <a:lstStyle/>
        <a:p>
          <a:endParaRPr lang="en-US"/>
        </a:p>
      </dgm:t>
    </dgm:pt>
    <dgm:pt modelId="{F2297EF3-11C2-483B-856F-DE9FDBE908D0}" type="pres">
      <dgm:prSet presAssocID="{48173276-01D6-45F6-8D72-656DB50C2248}" presName="transSpace" presStyleCnt="0"/>
      <dgm:spPr/>
    </dgm:pt>
    <dgm:pt modelId="{B393ECB2-7AC8-413A-8093-DCE0F0D5B904}" type="pres">
      <dgm:prSet presAssocID="{7087DD48-ABCC-4E3F-8A73-B92D0839AB0A}" presName="posSpace" presStyleCnt="0"/>
      <dgm:spPr/>
    </dgm:pt>
    <dgm:pt modelId="{001DF1C8-8FE0-4675-83D5-A91E97483C18}" type="pres">
      <dgm:prSet presAssocID="{7087DD48-ABCC-4E3F-8A73-B92D0839AB0A}" presName="vertFlow" presStyleCnt="0"/>
      <dgm:spPr/>
    </dgm:pt>
    <dgm:pt modelId="{61F535EA-6472-470C-B281-6D26941469CE}" type="pres">
      <dgm:prSet presAssocID="{7087DD48-ABCC-4E3F-8A73-B92D0839AB0A}" presName="topSpace" presStyleCnt="0"/>
      <dgm:spPr/>
    </dgm:pt>
    <dgm:pt modelId="{BEA20BAB-A30C-443E-A9F1-8D695892A139}" type="pres">
      <dgm:prSet presAssocID="{7087DD48-ABCC-4E3F-8A73-B92D0839AB0A}" presName="firstComp" presStyleCnt="0"/>
      <dgm:spPr/>
    </dgm:pt>
    <dgm:pt modelId="{AAA47133-EA69-4865-8D69-E0CAF3BF14E3}" type="pres">
      <dgm:prSet presAssocID="{7087DD48-ABCC-4E3F-8A73-B92D0839AB0A}" presName="firstChild" presStyleLbl="bgAccFollowNode1" presStyleIdx="2" presStyleCnt="4" custScaleX="119101" custScaleY="127097"/>
      <dgm:spPr/>
      <dgm:t>
        <a:bodyPr/>
        <a:lstStyle/>
        <a:p>
          <a:endParaRPr lang="en-US"/>
        </a:p>
      </dgm:t>
    </dgm:pt>
    <dgm:pt modelId="{0F31AA85-E11F-43A2-9E4C-6D6F223DB171}" type="pres">
      <dgm:prSet presAssocID="{7087DD48-ABCC-4E3F-8A73-B92D0839AB0A}" presName="firstChildTx" presStyleLbl="bgAccFollowNode1" presStyleIdx="2" presStyleCnt="4">
        <dgm:presLayoutVars>
          <dgm:bulletEnabled val="1"/>
        </dgm:presLayoutVars>
      </dgm:prSet>
      <dgm:spPr/>
      <dgm:t>
        <a:bodyPr/>
        <a:lstStyle/>
        <a:p>
          <a:endParaRPr lang="en-US"/>
        </a:p>
      </dgm:t>
    </dgm:pt>
    <dgm:pt modelId="{F017EBDB-DDE1-4619-890C-4B5B7A415602}" type="pres">
      <dgm:prSet presAssocID="{A4D650DB-EB23-4AA7-8CC7-13C81AB92861}" presName="comp" presStyleCnt="0"/>
      <dgm:spPr/>
    </dgm:pt>
    <dgm:pt modelId="{24AA9774-D5D3-4987-BCDD-6010F151CD1C}" type="pres">
      <dgm:prSet presAssocID="{A4D650DB-EB23-4AA7-8CC7-13C81AB92861}" presName="child" presStyleLbl="bgAccFollowNode1" presStyleIdx="3" presStyleCnt="4" custScaleX="122148" custLinFactNeighborX="943" custLinFactNeighborY="17277"/>
      <dgm:spPr/>
      <dgm:t>
        <a:bodyPr/>
        <a:lstStyle/>
        <a:p>
          <a:endParaRPr lang="en-US"/>
        </a:p>
      </dgm:t>
    </dgm:pt>
    <dgm:pt modelId="{AF7A4BFC-C09D-4041-80F9-F7A0172B92D4}" type="pres">
      <dgm:prSet presAssocID="{A4D650DB-EB23-4AA7-8CC7-13C81AB92861}" presName="childTx" presStyleLbl="bgAccFollowNode1" presStyleIdx="3" presStyleCnt="4">
        <dgm:presLayoutVars>
          <dgm:bulletEnabled val="1"/>
        </dgm:presLayoutVars>
      </dgm:prSet>
      <dgm:spPr/>
      <dgm:t>
        <a:bodyPr/>
        <a:lstStyle/>
        <a:p>
          <a:endParaRPr lang="en-US"/>
        </a:p>
      </dgm:t>
    </dgm:pt>
    <dgm:pt modelId="{8754666C-AA49-44DA-9680-442FB807B7BD}" type="pres">
      <dgm:prSet presAssocID="{7087DD48-ABCC-4E3F-8A73-B92D0839AB0A}" presName="negSpace" presStyleCnt="0"/>
      <dgm:spPr/>
    </dgm:pt>
    <dgm:pt modelId="{9A0DA291-C33D-441E-8C72-83B3EA8B5B59}" type="pres">
      <dgm:prSet presAssocID="{7087DD48-ABCC-4E3F-8A73-B92D0839AB0A}" presName="circle" presStyleLbl="node1" presStyleIdx="1" presStyleCnt="2" custLinFactNeighborX="-29738" custLinFactNeighborY="-7612"/>
      <dgm:spPr/>
      <dgm:t>
        <a:bodyPr/>
        <a:lstStyle/>
        <a:p>
          <a:endParaRPr lang="en-US"/>
        </a:p>
      </dgm:t>
    </dgm:pt>
  </dgm:ptLst>
  <dgm:cxnLst>
    <dgm:cxn modelId="{7ECCF276-95E0-499B-9035-8B0CAF126C0B}" type="presOf" srcId="{4F5A7779-02ED-4755-9FE1-44948E9D8A35}" destId="{AAA47133-EA69-4865-8D69-E0CAF3BF14E3}" srcOrd="0" destOrd="0" presId="urn:microsoft.com/office/officeart/2005/8/layout/hList9"/>
    <dgm:cxn modelId="{71A7989C-C620-4278-8CC1-7E2292044F81}" type="presOf" srcId="{4F5A7779-02ED-4755-9FE1-44948E9D8A35}" destId="{0F31AA85-E11F-43A2-9E4C-6D6F223DB171}" srcOrd="1" destOrd="0" presId="urn:microsoft.com/office/officeart/2005/8/layout/hList9"/>
    <dgm:cxn modelId="{A27BD622-488B-44B0-A865-37AEB98C2941}" srcId="{AB973C70-49C9-49A8-8701-4E8790704E58}" destId="{5046C4C4-2833-45F9-B535-BBCBB7831D13}" srcOrd="0" destOrd="0" parTransId="{ED855694-22FA-4F9B-BDDA-D10C5945DC2B}" sibTransId="{48173276-01D6-45F6-8D72-656DB50C2248}"/>
    <dgm:cxn modelId="{2C0B6E43-28BE-4167-BEFF-7FE098895841}" srcId="{AB973C70-49C9-49A8-8701-4E8790704E58}" destId="{7087DD48-ABCC-4E3F-8A73-B92D0839AB0A}" srcOrd="1" destOrd="0" parTransId="{59A4B976-0421-496A-ADB8-161C4E5A7AD8}" sibTransId="{C7320F5C-23C3-4E75-B357-992AE1FEAB1D}"/>
    <dgm:cxn modelId="{D5DFCCF5-F776-4833-8B3E-C909EE9CE14C}" type="presOf" srcId="{64507C59-2F76-410D-AA9A-3BD5EF6ABBCD}" destId="{345BD3E3-9477-4EBC-831D-CAD624A40E58}" srcOrd="0" destOrd="0" presId="urn:microsoft.com/office/officeart/2005/8/layout/hList9"/>
    <dgm:cxn modelId="{16F9ADE4-5256-4C2A-AD35-6F86AE92F0BC}" srcId="{5046C4C4-2833-45F9-B535-BBCBB7831D13}" destId="{64507C59-2F76-410D-AA9A-3BD5EF6ABBCD}" srcOrd="0" destOrd="0" parTransId="{71F28CDE-DCAF-4DB6-8999-D14F4FCB4706}" sibTransId="{D7F0F204-89D0-4CA8-8D2D-5EFE7815EB8D}"/>
    <dgm:cxn modelId="{230EC26F-125F-4084-A4F7-F96F34DF6B4C}" type="presOf" srcId="{FDCA699D-045E-4113-A341-3616976B040E}" destId="{6E05288C-DA60-4E77-9519-41E66F10F225}" srcOrd="1" destOrd="0" presId="urn:microsoft.com/office/officeart/2005/8/layout/hList9"/>
    <dgm:cxn modelId="{97E06667-92E1-4990-9555-951FF59D8787}" srcId="{7087DD48-ABCC-4E3F-8A73-B92D0839AB0A}" destId="{A4D650DB-EB23-4AA7-8CC7-13C81AB92861}" srcOrd="1" destOrd="0" parTransId="{9DE39B33-173C-48CF-82BB-762BAC3C5B8F}" sibTransId="{DE3E691E-D24B-4408-AE30-D2B877CD742E}"/>
    <dgm:cxn modelId="{5411EDC0-A977-41A4-905C-5CC7BE18479A}" type="presOf" srcId="{FDCA699D-045E-4113-A341-3616976B040E}" destId="{9BF71B94-E4A5-470E-8523-94D17C2649FB}" srcOrd="0" destOrd="0" presId="urn:microsoft.com/office/officeart/2005/8/layout/hList9"/>
    <dgm:cxn modelId="{45E80A07-37BB-4122-A9F7-CC7B80AD5FB4}" type="presOf" srcId="{5046C4C4-2833-45F9-B535-BBCBB7831D13}" destId="{6BF3CA6B-9D3E-4C99-B11E-8BEA7C605EAE}" srcOrd="0" destOrd="0" presId="urn:microsoft.com/office/officeart/2005/8/layout/hList9"/>
    <dgm:cxn modelId="{2B8C6484-861C-42EC-9135-3487C63207D9}" type="presOf" srcId="{7087DD48-ABCC-4E3F-8A73-B92D0839AB0A}" destId="{9A0DA291-C33D-441E-8C72-83B3EA8B5B59}" srcOrd="0" destOrd="0" presId="urn:microsoft.com/office/officeart/2005/8/layout/hList9"/>
    <dgm:cxn modelId="{E0654ADF-F60A-496C-A6FB-DF74E6D589B6}" type="presOf" srcId="{A4D650DB-EB23-4AA7-8CC7-13C81AB92861}" destId="{AF7A4BFC-C09D-4041-80F9-F7A0172B92D4}" srcOrd="1" destOrd="0" presId="urn:microsoft.com/office/officeart/2005/8/layout/hList9"/>
    <dgm:cxn modelId="{7B42C1E0-C986-4A01-810A-C0865E18A035}" srcId="{7087DD48-ABCC-4E3F-8A73-B92D0839AB0A}" destId="{4F5A7779-02ED-4755-9FE1-44948E9D8A35}" srcOrd="0" destOrd="0" parTransId="{7FFBBED2-2F8B-444C-8D5C-FCC505CDD2C5}" sibTransId="{08D3ACCA-1223-4C40-AE10-7211C48D9657}"/>
    <dgm:cxn modelId="{25F40F96-5F3F-41D8-8629-36B1B5402937}" type="presOf" srcId="{AB973C70-49C9-49A8-8701-4E8790704E58}" destId="{090FA9C7-47C5-48AD-84C5-D28D26005DCF}" srcOrd="0" destOrd="0" presId="urn:microsoft.com/office/officeart/2005/8/layout/hList9"/>
    <dgm:cxn modelId="{77C20DE5-854E-4D92-BB82-8D59D2E52E3F}" srcId="{5046C4C4-2833-45F9-B535-BBCBB7831D13}" destId="{FDCA699D-045E-4113-A341-3616976B040E}" srcOrd="1" destOrd="0" parTransId="{AA45203E-4178-43F7-92C2-2061B94692FC}" sibTransId="{C64D2833-FF69-434F-928F-0C9BA925CEC4}"/>
    <dgm:cxn modelId="{FB2CD5E1-0848-4525-ACD4-D0B352F6CC03}" type="presOf" srcId="{64507C59-2F76-410D-AA9A-3BD5EF6ABBCD}" destId="{C6A54819-4537-4FFD-8825-2F0FECF44195}" srcOrd="1" destOrd="0" presId="urn:microsoft.com/office/officeart/2005/8/layout/hList9"/>
    <dgm:cxn modelId="{D951F12A-75FC-494D-8016-63525CD029D0}" type="presOf" srcId="{A4D650DB-EB23-4AA7-8CC7-13C81AB92861}" destId="{24AA9774-D5D3-4987-BCDD-6010F151CD1C}" srcOrd="0" destOrd="0" presId="urn:microsoft.com/office/officeart/2005/8/layout/hList9"/>
    <dgm:cxn modelId="{36CF3E9A-1DBE-4384-AC57-6AD8C1C4BEF0}" type="presParOf" srcId="{090FA9C7-47C5-48AD-84C5-D28D26005DCF}" destId="{4275F7CB-23E8-42F9-8B9F-619DA91617A6}" srcOrd="0" destOrd="0" presId="urn:microsoft.com/office/officeart/2005/8/layout/hList9"/>
    <dgm:cxn modelId="{E0402806-7673-4C8B-ACFB-9012ACADAD7A}" type="presParOf" srcId="{090FA9C7-47C5-48AD-84C5-D28D26005DCF}" destId="{D0A8AFDA-7449-4DFB-8B46-7AF27604CCF1}" srcOrd="1" destOrd="0" presId="urn:microsoft.com/office/officeart/2005/8/layout/hList9"/>
    <dgm:cxn modelId="{740899E7-C14D-4DA3-938C-2E228BAD15FF}" type="presParOf" srcId="{D0A8AFDA-7449-4DFB-8B46-7AF27604CCF1}" destId="{143CFF33-0760-4DF5-87E1-B1B2E72EE30C}" srcOrd="0" destOrd="0" presId="urn:microsoft.com/office/officeart/2005/8/layout/hList9"/>
    <dgm:cxn modelId="{4183B1D5-B901-4080-9A0B-8EC52510B92C}" type="presParOf" srcId="{D0A8AFDA-7449-4DFB-8B46-7AF27604CCF1}" destId="{EAE09088-5378-46C1-9512-D6E1D8958D40}" srcOrd="1" destOrd="0" presId="urn:microsoft.com/office/officeart/2005/8/layout/hList9"/>
    <dgm:cxn modelId="{F763AFD7-B42B-4FE4-B71F-43EA5CBD39C8}" type="presParOf" srcId="{EAE09088-5378-46C1-9512-D6E1D8958D40}" destId="{345BD3E3-9477-4EBC-831D-CAD624A40E58}" srcOrd="0" destOrd="0" presId="urn:microsoft.com/office/officeart/2005/8/layout/hList9"/>
    <dgm:cxn modelId="{34208EA8-2810-4820-8C57-2B9423B58660}" type="presParOf" srcId="{EAE09088-5378-46C1-9512-D6E1D8958D40}" destId="{C6A54819-4537-4FFD-8825-2F0FECF44195}" srcOrd="1" destOrd="0" presId="urn:microsoft.com/office/officeart/2005/8/layout/hList9"/>
    <dgm:cxn modelId="{EDBE4D80-A32B-4D83-8187-BF6D7C532887}" type="presParOf" srcId="{D0A8AFDA-7449-4DFB-8B46-7AF27604CCF1}" destId="{7B1BF7BB-9FFA-4065-ADB6-04FA29B6AFF0}" srcOrd="2" destOrd="0" presId="urn:microsoft.com/office/officeart/2005/8/layout/hList9"/>
    <dgm:cxn modelId="{95977DFB-1835-40C6-B213-F732EF423C6B}" type="presParOf" srcId="{7B1BF7BB-9FFA-4065-ADB6-04FA29B6AFF0}" destId="{9BF71B94-E4A5-470E-8523-94D17C2649FB}" srcOrd="0" destOrd="0" presId="urn:microsoft.com/office/officeart/2005/8/layout/hList9"/>
    <dgm:cxn modelId="{015B28FA-176A-4992-90D7-8E85185DCFF0}" type="presParOf" srcId="{7B1BF7BB-9FFA-4065-ADB6-04FA29B6AFF0}" destId="{6E05288C-DA60-4E77-9519-41E66F10F225}" srcOrd="1" destOrd="0" presId="urn:microsoft.com/office/officeart/2005/8/layout/hList9"/>
    <dgm:cxn modelId="{7204E5E9-6185-40D8-A212-6459EC0CB7CA}" type="presParOf" srcId="{090FA9C7-47C5-48AD-84C5-D28D26005DCF}" destId="{DEF1A9C1-050C-47D2-AC0E-CF206E33C36C}" srcOrd="2" destOrd="0" presId="urn:microsoft.com/office/officeart/2005/8/layout/hList9"/>
    <dgm:cxn modelId="{337BBECD-9FFA-4032-A92C-6F1AE651E113}" type="presParOf" srcId="{090FA9C7-47C5-48AD-84C5-D28D26005DCF}" destId="{6BF3CA6B-9D3E-4C99-B11E-8BEA7C605EAE}" srcOrd="3" destOrd="0" presId="urn:microsoft.com/office/officeart/2005/8/layout/hList9"/>
    <dgm:cxn modelId="{9E3B2C8E-2BA5-4425-98B2-280602A0DE81}" type="presParOf" srcId="{090FA9C7-47C5-48AD-84C5-D28D26005DCF}" destId="{F2297EF3-11C2-483B-856F-DE9FDBE908D0}" srcOrd="4" destOrd="0" presId="urn:microsoft.com/office/officeart/2005/8/layout/hList9"/>
    <dgm:cxn modelId="{6766692C-94D4-428D-936F-A58471960069}" type="presParOf" srcId="{090FA9C7-47C5-48AD-84C5-D28D26005DCF}" destId="{B393ECB2-7AC8-413A-8093-DCE0F0D5B904}" srcOrd="5" destOrd="0" presId="urn:microsoft.com/office/officeart/2005/8/layout/hList9"/>
    <dgm:cxn modelId="{BD062898-6114-490C-BACF-3BF7D8434BEB}" type="presParOf" srcId="{090FA9C7-47C5-48AD-84C5-D28D26005DCF}" destId="{001DF1C8-8FE0-4675-83D5-A91E97483C18}" srcOrd="6" destOrd="0" presId="urn:microsoft.com/office/officeart/2005/8/layout/hList9"/>
    <dgm:cxn modelId="{9407FB73-1CFC-4E7A-88CB-677B82EDBBE0}" type="presParOf" srcId="{001DF1C8-8FE0-4675-83D5-A91E97483C18}" destId="{61F535EA-6472-470C-B281-6D26941469CE}" srcOrd="0" destOrd="0" presId="urn:microsoft.com/office/officeart/2005/8/layout/hList9"/>
    <dgm:cxn modelId="{5E512B51-301A-4C15-BBA8-E32FDB295993}" type="presParOf" srcId="{001DF1C8-8FE0-4675-83D5-A91E97483C18}" destId="{BEA20BAB-A30C-443E-A9F1-8D695892A139}" srcOrd="1" destOrd="0" presId="urn:microsoft.com/office/officeart/2005/8/layout/hList9"/>
    <dgm:cxn modelId="{642AC7CB-DACC-494B-A7FC-DDF273F33E6D}" type="presParOf" srcId="{BEA20BAB-A30C-443E-A9F1-8D695892A139}" destId="{AAA47133-EA69-4865-8D69-E0CAF3BF14E3}" srcOrd="0" destOrd="0" presId="urn:microsoft.com/office/officeart/2005/8/layout/hList9"/>
    <dgm:cxn modelId="{094F15AE-4436-4603-89E3-CBAF7917599E}" type="presParOf" srcId="{BEA20BAB-A30C-443E-A9F1-8D695892A139}" destId="{0F31AA85-E11F-43A2-9E4C-6D6F223DB171}" srcOrd="1" destOrd="0" presId="urn:microsoft.com/office/officeart/2005/8/layout/hList9"/>
    <dgm:cxn modelId="{4799F075-A192-49FD-9961-8227256D0D0B}" type="presParOf" srcId="{001DF1C8-8FE0-4675-83D5-A91E97483C18}" destId="{F017EBDB-DDE1-4619-890C-4B5B7A415602}" srcOrd="2" destOrd="0" presId="urn:microsoft.com/office/officeart/2005/8/layout/hList9"/>
    <dgm:cxn modelId="{89739311-4829-4E51-B791-10698A3E2E95}" type="presParOf" srcId="{F017EBDB-DDE1-4619-890C-4B5B7A415602}" destId="{24AA9774-D5D3-4987-BCDD-6010F151CD1C}" srcOrd="0" destOrd="0" presId="urn:microsoft.com/office/officeart/2005/8/layout/hList9"/>
    <dgm:cxn modelId="{BD2E5832-2946-4DD8-A933-BA6EA53DBF68}" type="presParOf" srcId="{F017EBDB-DDE1-4619-890C-4B5B7A415602}" destId="{AF7A4BFC-C09D-4041-80F9-F7A0172B92D4}" srcOrd="1" destOrd="0" presId="urn:microsoft.com/office/officeart/2005/8/layout/hList9"/>
    <dgm:cxn modelId="{D5078C44-AD40-45C1-A8C0-AFA98CCD37B7}" type="presParOf" srcId="{090FA9C7-47C5-48AD-84C5-D28D26005DCF}" destId="{8754666C-AA49-44DA-9680-442FB807B7BD}" srcOrd="7" destOrd="0" presId="urn:microsoft.com/office/officeart/2005/8/layout/hList9"/>
    <dgm:cxn modelId="{6B019585-EB4C-41FA-829A-2C5AE0FC8F18}" type="presParOf" srcId="{090FA9C7-47C5-48AD-84C5-D28D26005DCF}" destId="{9A0DA291-C33D-441E-8C72-83B3EA8B5B5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D5813-2220-40D8-910E-B4441B2419E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CCE4E27-5C3E-4322-8AA7-4CAC71BEFBC9}">
      <dgm:prSet phldrT="[Text]"/>
      <dgm:spPr/>
      <dgm:t>
        <a:bodyPr/>
        <a:lstStyle/>
        <a:p>
          <a:r>
            <a:rPr lang="en-US" b="1" dirty="0" err="1" smtClean="0"/>
            <a:t>Đặc</a:t>
          </a:r>
          <a:r>
            <a:rPr lang="en-US" b="1" dirty="0" smtClean="0"/>
            <a:t> </a:t>
          </a:r>
          <a:r>
            <a:rPr lang="en-US" b="1" dirty="0" err="1" smtClean="0"/>
            <a:t>trưng</a:t>
          </a:r>
          <a:r>
            <a:rPr lang="en-US" b="1" dirty="0" smtClean="0"/>
            <a:t> </a:t>
          </a:r>
          <a:r>
            <a:rPr lang="en-US" b="1" dirty="0" err="1" smtClean="0"/>
            <a:t>của</a:t>
          </a:r>
          <a:r>
            <a:rPr lang="en-US" b="1" dirty="0" smtClean="0"/>
            <a:t> QCN</a:t>
          </a:r>
          <a:endParaRPr lang="en-US" b="1" dirty="0"/>
        </a:p>
      </dgm:t>
    </dgm:pt>
    <dgm:pt modelId="{3962C434-4A63-456C-8A0B-70F7A9934CD6}" type="parTrans" cxnId="{9C7559A5-2EC7-4692-8ED3-8F08DE628F4B}">
      <dgm:prSet/>
      <dgm:spPr/>
      <dgm:t>
        <a:bodyPr/>
        <a:lstStyle/>
        <a:p>
          <a:endParaRPr lang="en-US"/>
        </a:p>
      </dgm:t>
    </dgm:pt>
    <dgm:pt modelId="{A257CA1F-2415-4A8C-AB1B-3A3B5E55A427}" type="sibTrans" cxnId="{9C7559A5-2EC7-4692-8ED3-8F08DE628F4B}">
      <dgm:prSet/>
      <dgm:spPr/>
      <dgm:t>
        <a:bodyPr/>
        <a:lstStyle/>
        <a:p>
          <a:endParaRPr lang="en-US"/>
        </a:p>
      </dgm:t>
    </dgm:pt>
    <dgm:pt modelId="{9264323A-81D4-4949-B933-3B055FEA598F}">
      <dgm:prSet phldrT="[Text]" custT="1"/>
      <dgm:spPr/>
      <dgm:t>
        <a:bodyPr/>
        <a:lstStyle/>
        <a:p>
          <a:r>
            <a:rPr lang="en-US" sz="2000" b="1" i="0" dirty="0" err="1" smtClean="0">
              <a:solidFill>
                <a:schemeClr val="tx1"/>
              </a:solidFill>
            </a:rPr>
            <a:t>Tính</a:t>
          </a:r>
          <a:r>
            <a:rPr lang="en-US" sz="2000" b="1" i="0" dirty="0" smtClean="0">
              <a:solidFill>
                <a:schemeClr val="tx1"/>
              </a:solidFill>
            </a:rPr>
            <a:t> </a:t>
          </a:r>
          <a:r>
            <a:rPr lang="en-US" sz="2000" b="1" i="0" dirty="0" err="1" smtClean="0">
              <a:solidFill>
                <a:schemeClr val="tx1"/>
              </a:solidFill>
            </a:rPr>
            <a:t>phổ</a:t>
          </a:r>
          <a:r>
            <a:rPr lang="en-US" sz="2000" b="1" i="0" dirty="0" smtClean="0">
              <a:solidFill>
                <a:schemeClr val="tx1"/>
              </a:solidFill>
            </a:rPr>
            <a:t> </a:t>
          </a:r>
          <a:r>
            <a:rPr lang="en-US" sz="2000" b="1" i="0" dirty="0" err="1" smtClean="0">
              <a:solidFill>
                <a:schemeClr val="tx1"/>
              </a:solidFill>
            </a:rPr>
            <a:t>quát</a:t>
          </a:r>
          <a:r>
            <a:rPr lang="en-US" sz="2000" b="1" i="0" dirty="0" smtClean="0">
              <a:solidFill>
                <a:schemeClr val="tx1"/>
              </a:solidFill>
            </a:rPr>
            <a:t> </a:t>
          </a:r>
          <a:endParaRPr lang="en-US" sz="2000" b="1" i="0" dirty="0">
            <a:solidFill>
              <a:schemeClr val="tx1"/>
            </a:solidFill>
          </a:endParaRPr>
        </a:p>
      </dgm:t>
    </dgm:pt>
    <dgm:pt modelId="{E70D63B7-D64F-4645-81D5-8E9D9B8B40CB}" type="parTrans" cxnId="{295B7F46-8AC6-48E2-80FA-F91E0005635F}">
      <dgm:prSet/>
      <dgm:spPr/>
      <dgm:t>
        <a:bodyPr/>
        <a:lstStyle/>
        <a:p>
          <a:endParaRPr lang="en-US"/>
        </a:p>
      </dgm:t>
    </dgm:pt>
    <dgm:pt modelId="{03D05FEE-26B6-4FE0-BC33-DC892CB87E10}" type="sibTrans" cxnId="{295B7F46-8AC6-48E2-80FA-F91E0005635F}">
      <dgm:prSet/>
      <dgm:spPr/>
      <dgm:t>
        <a:bodyPr/>
        <a:lstStyle/>
        <a:p>
          <a:endParaRPr lang="en-US"/>
        </a:p>
      </dgm:t>
    </dgm:pt>
    <dgm:pt modelId="{E5FAB785-CF00-485B-B176-65CF345A1036}">
      <dgm:prSet phldrT="[Text]" custT="1"/>
      <dgm:spPr/>
      <dgm:t>
        <a:bodyPr/>
        <a:lstStyle/>
        <a:p>
          <a:r>
            <a:rPr lang="en-US" sz="2000" b="1" i="0" dirty="0" err="1" smtClean="0">
              <a:solidFill>
                <a:schemeClr val="tx1"/>
              </a:solidFill>
            </a:rPr>
            <a:t>Tính</a:t>
          </a:r>
          <a:r>
            <a:rPr lang="en-US" sz="2000" b="1" i="0" dirty="0" smtClean="0">
              <a:solidFill>
                <a:schemeClr val="tx1"/>
              </a:solidFill>
            </a:rPr>
            <a:t> </a:t>
          </a:r>
          <a:r>
            <a:rPr lang="en-US" sz="2000" b="1" i="0" dirty="0" err="1" smtClean="0">
              <a:solidFill>
                <a:schemeClr val="tx1"/>
              </a:solidFill>
            </a:rPr>
            <a:t>không</a:t>
          </a:r>
          <a:r>
            <a:rPr lang="en-US" sz="2000" b="1" i="0" dirty="0" smtClean="0">
              <a:solidFill>
                <a:schemeClr val="tx1"/>
              </a:solidFill>
            </a:rPr>
            <a:t> </a:t>
          </a:r>
          <a:r>
            <a:rPr lang="en-US" sz="2000" b="1" i="0" dirty="0" err="1" smtClean="0">
              <a:solidFill>
                <a:schemeClr val="tx1"/>
              </a:solidFill>
            </a:rPr>
            <a:t>thể</a:t>
          </a:r>
          <a:r>
            <a:rPr lang="en-US" sz="2000" b="1" i="0" dirty="0" smtClean="0">
              <a:solidFill>
                <a:schemeClr val="tx1"/>
              </a:solidFill>
            </a:rPr>
            <a:t> </a:t>
          </a:r>
          <a:r>
            <a:rPr lang="en-US" sz="2000" b="1" i="0" dirty="0" err="1" smtClean="0">
              <a:solidFill>
                <a:schemeClr val="tx1"/>
              </a:solidFill>
            </a:rPr>
            <a:t>chuyển</a:t>
          </a:r>
          <a:r>
            <a:rPr lang="en-US" sz="2000" b="1" i="0" dirty="0" smtClean="0">
              <a:solidFill>
                <a:schemeClr val="tx1"/>
              </a:solidFill>
            </a:rPr>
            <a:t> </a:t>
          </a:r>
          <a:r>
            <a:rPr lang="en-US" sz="2000" b="1" i="0" dirty="0" err="1" smtClean="0">
              <a:solidFill>
                <a:schemeClr val="tx1"/>
              </a:solidFill>
            </a:rPr>
            <a:t>nhượng</a:t>
          </a:r>
          <a:endParaRPr lang="en-US" sz="2000" b="1" i="0" dirty="0">
            <a:solidFill>
              <a:schemeClr val="tx1"/>
            </a:solidFill>
          </a:endParaRPr>
        </a:p>
      </dgm:t>
    </dgm:pt>
    <dgm:pt modelId="{7BD4719B-A21E-494F-9008-7F97D065D765}" type="parTrans" cxnId="{AB2731E4-350A-49BA-9A41-5729E4EC0FDB}">
      <dgm:prSet/>
      <dgm:spPr/>
      <dgm:t>
        <a:bodyPr/>
        <a:lstStyle/>
        <a:p>
          <a:endParaRPr lang="en-US"/>
        </a:p>
      </dgm:t>
    </dgm:pt>
    <dgm:pt modelId="{31069EB6-F645-4DD5-A49A-1D0815728060}" type="sibTrans" cxnId="{AB2731E4-350A-49BA-9A41-5729E4EC0FDB}">
      <dgm:prSet/>
      <dgm:spPr/>
      <dgm:t>
        <a:bodyPr/>
        <a:lstStyle/>
        <a:p>
          <a:endParaRPr lang="en-US"/>
        </a:p>
      </dgm:t>
    </dgm:pt>
    <dgm:pt modelId="{A9171D70-4519-4103-9A30-CA69DAF7F7EA}">
      <dgm:prSet phldrT="[Text]" custT="1"/>
      <dgm:spPr/>
      <dgm:t>
        <a:bodyPr/>
        <a:lstStyle/>
        <a:p>
          <a:r>
            <a:rPr lang="en-US" sz="2000" b="1" i="0" dirty="0" err="1" smtClean="0">
              <a:solidFill>
                <a:schemeClr val="tx1"/>
              </a:solidFill>
            </a:rPr>
            <a:t>Tính</a:t>
          </a:r>
          <a:r>
            <a:rPr lang="en-US" sz="2000" b="1" i="0" dirty="0" smtClean="0">
              <a:solidFill>
                <a:schemeClr val="tx1"/>
              </a:solidFill>
            </a:rPr>
            <a:t> </a:t>
          </a:r>
          <a:r>
            <a:rPr lang="en-US" sz="2000" b="1" i="0" dirty="0" err="1" smtClean="0">
              <a:solidFill>
                <a:schemeClr val="tx1"/>
              </a:solidFill>
            </a:rPr>
            <a:t>không</a:t>
          </a:r>
          <a:r>
            <a:rPr lang="en-US" sz="2000" b="1" i="0" dirty="0" smtClean="0">
              <a:solidFill>
                <a:schemeClr val="tx1"/>
              </a:solidFill>
            </a:rPr>
            <a:t> </a:t>
          </a:r>
          <a:r>
            <a:rPr lang="en-US" sz="2000" b="1" i="0" dirty="0" err="1" smtClean="0">
              <a:solidFill>
                <a:schemeClr val="tx1"/>
              </a:solidFill>
            </a:rPr>
            <a:t>thể</a:t>
          </a:r>
          <a:r>
            <a:rPr lang="en-US" sz="2000" b="1" i="0" dirty="0" smtClean="0">
              <a:solidFill>
                <a:schemeClr val="tx1"/>
              </a:solidFill>
            </a:rPr>
            <a:t> </a:t>
          </a:r>
          <a:r>
            <a:rPr lang="en-US" sz="2000" b="1" i="0" dirty="0" err="1" smtClean="0">
              <a:solidFill>
                <a:schemeClr val="tx1"/>
              </a:solidFill>
            </a:rPr>
            <a:t>phân</a:t>
          </a:r>
          <a:r>
            <a:rPr lang="en-US" sz="2000" b="1" i="0" dirty="0" smtClean="0">
              <a:solidFill>
                <a:schemeClr val="tx1"/>
              </a:solidFill>
            </a:rPr>
            <a:t> chia</a:t>
          </a:r>
          <a:endParaRPr lang="en-US" sz="2000" b="1" i="0" dirty="0">
            <a:solidFill>
              <a:schemeClr val="tx1"/>
            </a:solidFill>
          </a:endParaRPr>
        </a:p>
      </dgm:t>
    </dgm:pt>
    <dgm:pt modelId="{11599A03-625B-4C38-8257-E8458146A439}" type="parTrans" cxnId="{121542AD-4180-41C3-9393-BA73DA44074C}">
      <dgm:prSet/>
      <dgm:spPr/>
      <dgm:t>
        <a:bodyPr/>
        <a:lstStyle/>
        <a:p>
          <a:endParaRPr lang="en-US"/>
        </a:p>
      </dgm:t>
    </dgm:pt>
    <dgm:pt modelId="{CD590537-DE1F-464F-B7A7-C514E1BC46CE}" type="sibTrans" cxnId="{121542AD-4180-41C3-9393-BA73DA44074C}">
      <dgm:prSet/>
      <dgm:spPr/>
      <dgm:t>
        <a:bodyPr/>
        <a:lstStyle/>
        <a:p>
          <a:endParaRPr lang="en-US"/>
        </a:p>
      </dgm:t>
    </dgm:pt>
    <dgm:pt modelId="{C9E88570-62D9-4832-90B1-7BF1CE408FB9}">
      <dgm:prSet phldrT="[Text]" custT="1"/>
      <dgm:spPr/>
      <dgm:t>
        <a:bodyPr/>
        <a:lstStyle/>
        <a:p>
          <a:r>
            <a:rPr lang="en-US" sz="2000" b="1" i="0" dirty="0" err="1" smtClean="0">
              <a:solidFill>
                <a:schemeClr val="tx1"/>
              </a:solidFill>
            </a:rPr>
            <a:t>Tính</a:t>
          </a:r>
          <a:r>
            <a:rPr lang="en-US" sz="2000" b="1" i="0" dirty="0" smtClean="0">
              <a:solidFill>
                <a:schemeClr val="tx1"/>
              </a:solidFill>
            </a:rPr>
            <a:t> </a:t>
          </a:r>
          <a:r>
            <a:rPr lang="en-US" sz="2000" b="1" i="0" dirty="0" err="1" smtClean="0">
              <a:solidFill>
                <a:schemeClr val="tx1"/>
              </a:solidFill>
            </a:rPr>
            <a:t>phụ</a:t>
          </a:r>
          <a:r>
            <a:rPr lang="en-US" sz="2000" b="1" i="0" dirty="0" smtClean="0">
              <a:solidFill>
                <a:schemeClr val="tx1"/>
              </a:solidFill>
            </a:rPr>
            <a:t> </a:t>
          </a:r>
          <a:r>
            <a:rPr lang="en-US" sz="2000" b="1" i="0" dirty="0" err="1" smtClean="0">
              <a:solidFill>
                <a:schemeClr val="tx1"/>
              </a:solidFill>
            </a:rPr>
            <a:t>thuộc</a:t>
          </a:r>
          <a:r>
            <a:rPr lang="en-US" sz="2000" b="1" i="0" dirty="0" smtClean="0">
              <a:solidFill>
                <a:schemeClr val="tx1"/>
              </a:solidFill>
            </a:rPr>
            <a:t> </a:t>
          </a:r>
          <a:r>
            <a:rPr lang="en-US" sz="2000" b="1" i="0" dirty="0" err="1" smtClean="0">
              <a:solidFill>
                <a:schemeClr val="tx1"/>
              </a:solidFill>
            </a:rPr>
            <a:t>lẫn</a:t>
          </a:r>
          <a:r>
            <a:rPr lang="en-US" sz="2000" b="1" i="0" dirty="0" smtClean="0">
              <a:solidFill>
                <a:schemeClr val="tx1"/>
              </a:solidFill>
            </a:rPr>
            <a:t> </a:t>
          </a:r>
          <a:r>
            <a:rPr lang="en-US" sz="2000" b="1" i="0" dirty="0" err="1" smtClean="0">
              <a:solidFill>
                <a:schemeClr val="tx1"/>
              </a:solidFill>
            </a:rPr>
            <a:t>nhau</a:t>
          </a:r>
          <a:endParaRPr lang="en-US" sz="2000" b="1" i="0" dirty="0">
            <a:solidFill>
              <a:schemeClr val="tx1"/>
            </a:solidFill>
          </a:endParaRPr>
        </a:p>
      </dgm:t>
    </dgm:pt>
    <dgm:pt modelId="{3B44D0CE-ED9B-4C14-AF8E-09991F20B548}" type="parTrans" cxnId="{25B71EE4-D537-4EA3-8D2B-50B653EF8232}">
      <dgm:prSet/>
      <dgm:spPr/>
      <dgm:t>
        <a:bodyPr/>
        <a:lstStyle/>
        <a:p>
          <a:endParaRPr lang="en-US"/>
        </a:p>
      </dgm:t>
    </dgm:pt>
    <dgm:pt modelId="{0FA34755-8FBB-474F-8B9B-973F7744A7CF}" type="sibTrans" cxnId="{25B71EE4-D537-4EA3-8D2B-50B653EF8232}">
      <dgm:prSet/>
      <dgm:spPr/>
      <dgm:t>
        <a:bodyPr/>
        <a:lstStyle/>
        <a:p>
          <a:endParaRPr lang="en-US"/>
        </a:p>
      </dgm:t>
    </dgm:pt>
    <dgm:pt modelId="{8A88C3CB-1BBF-4A2C-8482-574D99141981}" type="pres">
      <dgm:prSet presAssocID="{158D5813-2220-40D8-910E-B4441B2419E7}" presName="Name0" presStyleCnt="0">
        <dgm:presLayoutVars>
          <dgm:chMax val="1"/>
          <dgm:dir/>
          <dgm:animLvl val="ctr"/>
          <dgm:resizeHandles val="exact"/>
        </dgm:presLayoutVars>
      </dgm:prSet>
      <dgm:spPr/>
      <dgm:t>
        <a:bodyPr/>
        <a:lstStyle/>
        <a:p>
          <a:endParaRPr lang="en-US"/>
        </a:p>
      </dgm:t>
    </dgm:pt>
    <dgm:pt modelId="{DFAC9FC8-505F-4A03-8591-96AFC5725401}" type="pres">
      <dgm:prSet presAssocID="{4CCE4E27-5C3E-4322-8AA7-4CAC71BEFBC9}" presName="centerShape" presStyleLbl="node0" presStyleIdx="0" presStyleCnt="1"/>
      <dgm:spPr/>
      <dgm:t>
        <a:bodyPr/>
        <a:lstStyle/>
        <a:p>
          <a:endParaRPr lang="en-US"/>
        </a:p>
      </dgm:t>
    </dgm:pt>
    <dgm:pt modelId="{B7316709-72C2-42A5-A8B3-2075C7C51300}" type="pres">
      <dgm:prSet presAssocID="{9264323A-81D4-4949-B933-3B055FEA598F}" presName="node" presStyleLbl="node1" presStyleIdx="0" presStyleCnt="4">
        <dgm:presLayoutVars>
          <dgm:bulletEnabled val="1"/>
        </dgm:presLayoutVars>
      </dgm:prSet>
      <dgm:spPr/>
      <dgm:t>
        <a:bodyPr/>
        <a:lstStyle/>
        <a:p>
          <a:endParaRPr lang="en-US"/>
        </a:p>
      </dgm:t>
    </dgm:pt>
    <dgm:pt modelId="{8A06285F-F892-46AF-8AC5-555B4E923B18}" type="pres">
      <dgm:prSet presAssocID="{9264323A-81D4-4949-B933-3B055FEA598F}" presName="dummy" presStyleCnt="0"/>
      <dgm:spPr/>
    </dgm:pt>
    <dgm:pt modelId="{1DC945A7-BE8B-4AD3-B3A7-3E3B33A69B5A}" type="pres">
      <dgm:prSet presAssocID="{03D05FEE-26B6-4FE0-BC33-DC892CB87E10}" presName="sibTrans" presStyleLbl="sibTrans2D1" presStyleIdx="0" presStyleCnt="4"/>
      <dgm:spPr/>
      <dgm:t>
        <a:bodyPr/>
        <a:lstStyle/>
        <a:p>
          <a:endParaRPr lang="en-US"/>
        </a:p>
      </dgm:t>
    </dgm:pt>
    <dgm:pt modelId="{5A96EA38-2705-4E60-B1BF-086DC0D697CA}" type="pres">
      <dgm:prSet presAssocID="{E5FAB785-CF00-485B-B176-65CF345A1036}" presName="node" presStyleLbl="node1" presStyleIdx="1" presStyleCnt="4">
        <dgm:presLayoutVars>
          <dgm:bulletEnabled val="1"/>
        </dgm:presLayoutVars>
      </dgm:prSet>
      <dgm:spPr/>
      <dgm:t>
        <a:bodyPr/>
        <a:lstStyle/>
        <a:p>
          <a:endParaRPr lang="en-US"/>
        </a:p>
      </dgm:t>
    </dgm:pt>
    <dgm:pt modelId="{E0D2584D-3943-4076-89E1-27BBB35A95AB}" type="pres">
      <dgm:prSet presAssocID="{E5FAB785-CF00-485B-B176-65CF345A1036}" presName="dummy" presStyleCnt="0"/>
      <dgm:spPr/>
    </dgm:pt>
    <dgm:pt modelId="{2CB14715-B2C9-4A23-9AF6-E2C61FAAE607}" type="pres">
      <dgm:prSet presAssocID="{31069EB6-F645-4DD5-A49A-1D0815728060}" presName="sibTrans" presStyleLbl="sibTrans2D1" presStyleIdx="1" presStyleCnt="4"/>
      <dgm:spPr/>
      <dgm:t>
        <a:bodyPr/>
        <a:lstStyle/>
        <a:p>
          <a:endParaRPr lang="en-US"/>
        </a:p>
      </dgm:t>
    </dgm:pt>
    <dgm:pt modelId="{2B2EEE1A-88D5-41D3-BD07-9B2DD4A091B5}" type="pres">
      <dgm:prSet presAssocID="{A9171D70-4519-4103-9A30-CA69DAF7F7EA}" presName="node" presStyleLbl="node1" presStyleIdx="2" presStyleCnt="4">
        <dgm:presLayoutVars>
          <dgm:bulletEnabled val="1"/>
        </dgm:presLayoutVars>
      </dgm:prSet>
      <dgm:spPr/>
      <dgm:t>
        <a:bodyPr/>
        <a:lstStyle/>
        <a:p>
          <a:endParaRPr lang="en-US"/>
        </a:p>
      </dgm:t>
    </dgm:pt>
    <dgm:pt modelId="{5618719F-A5DC-494C-BDDA-8F3FE3B042DB}" type="pres">
      <dgm:prSet presAssocID="{A9171D70-4519-4103-9A30-CA69DAF7F7EA}" presName="dummy" presStyleCnt="0"/>
      <dgm:spPr/>
    </dgm:pt>
    <dgm:pt modelId="{E9337090-2798-4256-A478-4E992FDF7854}" type="pres">
      <dgm:prSet presAssocID="{CD590537-DE1F-464F-B7A7-C514E1BC46CE}" presName="sibTrans" presStyleLbl="sibTrans2D1" presStyleIdx="2" presStyleCnt="4"/>
      <dgm:spPr/>
      <dgm:t>
        <a:bodyPr/>
        <a:lstStyle/>
        <a:p>
          <a:endParaRPr lang="en-US"/>
        </a:p>
      </dgm:t>
    </dgm:pt>
    <dgm:pt modelId="{8E24A366-D92B-4D51-B34E-03614020311D}" type="pres">
      <dgm:prSet presAssocID="{C9E88570-62D9-4832-90B1-7BF1CE408FB9}" presName="node" presStyleLbl="node1" presStyleIdx="3" presStyleCnt="4">
        <dgm:presLayoutVars>
          <dgm:bulletEnabled val="1"/>
        </dgm:presLayoutVars>
      </dgm:prSet>
      <dgm:spPr/>
      <dgm:t>
        <a:bodyPr/>
        <a:lstStyle/>
        <a:p>
          <a:endParaRPr lang="en-US"/>
        </a:p>
      </dgm:t>
    </dgm:pt>
    <dgm:pt modelId="{F3EF07ED-6B57-4718-A2FD-275C6533EA1D}" type="pres">
      <dgm:prSet presAssocID="{C9E88570-62D9-4832-90B1-7BF1CE408FB9}" presName="dummy" presStyleCnt="0"/>
      <dgm:spPr/>
    </dgm:pt>
    <dgm:pt modelId="{9B5CFF74-E3B3-4778-A6AB-88049CBEF3EE}" type="pres">
      <dgm:prSet presAssocID="{0FA34755-8FBB-474F-8B9B-973F7744A7CF}" presName="sibTrans" presStyleLbl="sibTrans2D1" presStyleIdx="3" presStyleCnt="4"/>
      <dgm:spPr/>
      <dgm:t>
        <a:bodyPr/>
        <a:lstStyle/>
        <a:p>
          <a:endParaRPr lang="en-US"/>
        </a:p>
      </dgm:t>
    </dgm:pt>
  </dgm:ptLst>
  <dgm:cxnLst>
    <dgm:cxn modelId="{123BE8C8-1DA0-41B8-9B5E-B28775E93A6C}" type="presOf" srcId="{4CCE4E27-5C3E-4322-8AA7-4CAC71BEFBC9}" destId="{DFAC9FC8-505F-4A03-8591-96AFC5725401}" srcOrd="0" destOrd="0" presId="urn:microsoft.com/office/officeart/2005/8/layout/radial6"/>
    <dgm:cxn modelId="{25B71EE4-D537-4EA3-8D2B-50B653EF8232}" srcId="{4CCE4E27-5C3E-4322-8AA7-4CAC71BEFBC9}" destId="{C9E88570-62D9-4832-90B1-7BF1CE408FB9}" srcOrd="3" destOrd="0" parTransId="{3B44D0CE-ED9B-4C14-AF8E-09991F20B548}" sibTransId="{0FA34755-8FBB-474F-8B9B-973F7744A7CF}"/>
    <dgm:cxn modelId="{DBCE3BE8-36A0-45C9-BD0A-D8B8E97AD845}" type="presOf" srcId="{158D5813-2220-40D8-910E-B4441B2419E7}" destId="{8A88C3CB-1BBF-4A2C-8482-574D99141981}" srcOrd="0" destOrd="0" presId="urn:microsoft.com/office/officeart/2005/8/layout/radial6"/>
    <dgm:cxn modelId="{D3E0CF08-1E4D-4555-9135-5CF1C666D8FF}" type="presOf" srcId="{0FA34755-8FBB-474F-8B9B-973F7744A7CF}" destId="{9B5CFF74-E3B3-4778-A6AB-88049CBEF3EE}" srcOrd="0" destOrd="0" presId="urn:microsoft.com/office/officeart/2005/8/layout/radial6"/>
    <dgm:cxn modelId="{6B02FA44-4170-4E09-9990-D734103DAE50}" type="presOf" srcId="{03D05FEE-26B6-4FE0-BC33-DC892CB87E10}" destId="{1DC945A7-BE8B-4AD3-B3A7-3E3B33A69B5A}" srcOrd="0" destOrd="0" presId="urn:microsoft.com/office/officeart/2005/8/layout/radial6"/>
    <dgm:cxn modelId="{31A6828A-6229-4D22-8957-97C04D5B246D}" type="presOf" srcId="{A9171D70-4519-4103-9A30-CA69DAF7F7EA}" destId="{2B2EEE1A-88D5-41D3-BD07-9B2DD4A091B5}" srcOrd="0" destOrd="0" presId="urn:microsoft.com/office/officeart/2005/8/layout/radial6"/>
    <dgm:cxn modelId="{5440272A-7FE4-4B7C-BA01-92298F976DAD}" type="presOf" srcId="{C9E88570-62D9-4832-90B1-7BF1CE408FB9}" destId="{8E24A366-D92B-4D51-B34E-03614020311D}" srcOrd="0" destOrd="0" presId="urn:microsoft.com/office/officeart/2005/8/layout/radial6"/>
    <dgm:cxn modelId="{F89DFBCB-E9BC-4953-A933-6B4270F1FAAB}" type="presOf" srcId="{9264323A-81D4-4949-B933-3B055FEA598F}" destId="{B7316709-72C2-42A5-A8B3-2075C7C51300}" srcOrd="0" destOrd="0" presId="urn:microsoft.com/office/officeart/2005/8/layout/radial6"/>
    <dgm:cxn modelId="{121542AD-4180-41C3-9393-BA73DA44074C}" srcId="{4CCE4E27-5C3E-4322-8AA7-4CAC71BEFBC9}" destId="{A9171D70-4519-4103-9A30-CA69DAF7F7EA}" srcOrd="2" destOrd="0" parTransId="{11599A03-625B-4C38-8257-E8458146A439}" sibTransId="{CD590537-DE1F-464F-B7A7-C514E1BC46CE}"/>
    <dgm:cxn modelId="{9C7559A5-2EC7-4692-8ED3-8F08DE628F4B}" srcId="{158D5813-2220-40D8-910E-B4441B2419E7}" destId="{4CCE4E27-5C3E-4322-8AA7-4CAC71BEFBC9}" srcOrd="0" destOrd="0" parTransId="{3962C434-4A63-456C-8A0B-70F7A9934CD6}" sibTransId="{A257CA1F-2415-4A8C-AB1B-3A3B5E55A427}"/>
    <dgm:cxn modelId="{295B7F46-8AC6-48E2-80FA-F91E0005635F}" srcId="{4CCE4E27-5C3E-4322-8AA7-4CAC71BEFBC9}" destId="{9264323A-81D4-4949-B933-3B055FEA598F}" srcOrd="0" destOrd="0" parTransId="{E70D63B7-D64F-4645-81D5-8E9D9B8B40CB}" sibTransId="{03D05FEE-26B6-4FE0-BC33-DC892CB87E10}"/>
    <dgm:cxn modelId="{F799DB41-7E11-4F53-BA7E-B0B46E1BD955}" type="presOf" srcId="{31069EB6-F645-4DD5-A49A-1D0815728060}" destId="{2CB14715-B2C9-4A23-9AF6-E2C61FAAE607}" srcOrd="0" destOrd="0" presId="urn:microsoft.com/office/officeart/2005/8/layout/radial6"/>
    <dgm:cxn modelId="{D4CE4F45-7C14-4A38-A881-CFD2D5DCFB9C}" type="presOf" srcId="{E5FAB785-CF00-485B-B176-65CF345A1036}" destId="{5A96EA38-2705-4E60-B1BF-086DC0D697CA}" srcOrd="0" destOrd="0" presId="urn:microsoft.com/office/officeart/2005/8/layout/radial6"/>
    <dgm:cxn modelId="{00B3BEAC-F773-4239-A2F3-9CF60E5BB178}" type="presOf" srcId="{CD590537-DE1F-464F-B7A7-C514E1BC46CE}" destId="{E9337090-2798-4256-A478-4E992FDF7854}" srcOrd="0" destOrd="0" presId="urn:microsoft.com/office/officeart/2005/8/layout/radial6"/>
    <dgm:cxn modelId="{AB2731E4-350A-49BA-9A41-5729E4EC0FDB}" srcId="{4CCE4E27-5C3E-4322-8AA7-4CAC71BEFBC9}" destId="{E5FAB785-CF00-485B-B176-65CF345A1036}" srcOrd="1" destOrd="0" parTransId="{7BD4719B-A21E-494F-9008-7F97D065D765}" sibTransId="{31069EB6-F645-4DD5-A49A-1D0815728060}"/>
    <dgm:cxn modelId="{87F0F362-7B48-44DF-B0BF-C405EF6869E6}" type="presParOf" srcId="{8A88C3CB-1BBF-4A2C-8482-574D99141981}" destId="{DFAC9FC8-505F-4A03-8591-96AFC5725401}" srcOrd="0" destOrd="0" presId="urn:microsoft.com/office/officeart/2005/8/layout/radial6"/>
    <dgm:cxn modelId="{4E299DD7-238E-424B-B820-7B87E467AABD}" type="presParOf" srcId="{8A88C3CB-1BBF-4A2C-8482-574D99141981}" destId="{B7316709-72C2-42A5-A8B3-2075C7C51300}" srcOrd="1" destOrd="0" presId="urn:microsoft.com/office/officeart/2005/8/layout/radial6"/>
    <dgm:cxn modelId="{98570CAF-C065-44F0-8F10-A5D2C915192A}" type="presParOf" srcId="{8A88C3CB-1BBF-4A2C-8482-574D99141981}" destId="{8A06285F-F892-46AF-8AC5-555B4E923B18}" srcOrd="2" destOrd="0" presId="urn:microsoft.com/office/officeart/2005/8/layout/radial6"/>
    <dgm:cxn modelId="{BD14D36A-2D9C-4900-BA4B-3FD2DBFE0A1F}" type="presParOf" srcId="{8A88C3CB-1BBF-4A2C-8482-574D99141981}" destId="{1DC945A7-BE8B-4AD3-B3A7-3E3B33A69B5A}" srcOrd="3" destOrd="0" presId="urn:microsoft.com/office/officeart/2005/8/layout/radial6"/>
    <dgm:cxn modelId="{7CFB55F8-8CCC-4784-99E1-04CBB133DBF9}" type="presParOf" srcId="{8A88C3CB-1BBF-4A2C-8482-574D99141981}" destId="{5A96EA38-2705-4E60-B1BF-086DC0D697CA}" srcOrd="4" destOrd="0" presId="urn:microsoft.com/office/officeart/2005/8/layout/radial6"/>
    <dgm:cxn modelId="{9F83D37D-10B8-4703-A2A1-7BD8B553E5ED}" type="presParOf" srcId="{8A88C3CB-1BBF-4A2C-8482-574D99141981}" destId="{E0D2584D-3943-4076-89E1-27BBB35A95AB}" srcOrd="5" destOrd="0" presId="urn:microsoft.com/office/officeart/2005/8/layout/radial6"/>
    <dgm:cxn modelId="{94A12C0E-79A4-4FAB-AACD-AB79457DCFBA}" type="presParOf" srcId="{8A88C3CB-1BBF-4A2C-8482-574D99141981}" destId="{2CB14715-B2C9-4A23-9AF6-E2C61FAAE607}" srcOrd="6" destOrd="0" presId="urn:microsoft.com/office/officeart/2005/8/layout/radial6"/>
    <dgm:cxn modelId="{57A204A5-4A3C-48D3-9C60-436D7C06ED5E}" type="presParOf" srcId="{8A88C3CB-1BBF-4A2C-8482-574D99141981}" destId="{2B2EEE1A-88D5-41D3-BD07-9B2DD4A091B5}" srcOrd="7" destOrd="0" presId="urn:microsoft.com/office/officeart/2005/8/layout/radial6"/>
    <dgm:cxn modelId="{ACCE00BA-9A09-4233-959E-BF2D8571DF92}" type="presParOf" srcId="{8A88C3CB-1BBF-4A2C-8482-574D99141981}" destId="{5618719F-A5DC-494C-BDDA-8F3FE3B042DB}" srcOrd="8" destOrd="0" presId="urn:microsoft.com/office/officeart/2005/8/layout/radial6"/>
    <dgm:cxn modelId="{2C06469C-2524-4C79-8117-602A6881F10F}" type="presParOf" srcId="{8A88C3CB-1BBF-4A2C-8482-574D99141981}" destId="{E9337090-2798-4256-A478-4E992FDF7854}" srcOrd="9" destOrd="0" presId="urn:microsoft.com/office/officeart/2005/8/layout/radial6"/>
    <dgm:cxn modelId="{70C270FD-7510-4064-ACFC-6CAF32DE8AEE}" type="presParOf" srcId="{8A88C3CB-1BBF-4A2C-8482-574D99141981}" destId="{8E24A366-D92B-4D51-B34E-03614020311D}" srcOrd="10" destOrd="0" presId="urn:microsoft.com/office/officeart/2005/8/layout/radial6"/>
    <dgm:cxn modelId="{EF39CF44-34B9-42B1-8767-F05FD8EA4D5A}" type="presParOf" srcId="{8A88C3CB-1BBF-4A2C-8482-574D99141981}" destId="{F3EF07ED-6B57-4718-A2FD-275C6533EA1D}" srcOrd="11" destOrd="0" presId="urn:microsoft.com/office/officeart/2005/8/layout/radial6"/>
    <dgm:cxn modelId="{14DB3E6F-C4CE-4B47-AA5F-2687FD5FBE19}" type="presParOf" srcId="{8A88C3CB-1BBF-4A2C-8482-574D99141981}" destId="{9B5CFF74-E3B3-4778-A6AB-88049CBEF3E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433267-22FC-4A49-B340-DA5931DF787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E26FB0D8-DF30-4684-AE90-C5DB285E41DC}">
      <dgm:prSet phldrT="[Text]"/>
      <dgm:spPr/>
      <dgm:t>
        <a:bodyPr/>
        <a:lstStyle/>
        <a:p>
          <a:r>
            <a:rPr lang="en-US" b="1" i="1" dirty="0" smtClean="0"/>
            <a:t>1. </a:t>
          </a:r>
          <a:r>
            <a:rPr lang="en-US" b="1" i="1" dirty="0" err="1" smtClean="0"/>
            <a:t>Luật</a:t>
          </a:r>
          <a:r>
            <a:rPr lang="en-US" b="1" i="1" dirty="0" smtClean="0"/>
            <a:t> </a:t>
          </a:r>
          <a:r>
            <a:rPr lang="en-US" b="1" i="1" dirty="0" err="1" smtClean="0"/>
            <a:t>pháp</a:t>
          </a:r>
          <a:r>
            <a:rPr lang="en-US" b="1" i="1" dirty="0" smtClean="0"/>
            <a:t> </a:t>
          </a:r>
          <a:r>
            <a:rPr lang="en-US" b="1" i="1" dirty="0" err="1" smtClean="0"/>
            <a:t>quốc</a:t>
          </a:r>
          <a:r>
            <a:rPr lang="en-US" b="1" i="1" dirty="0" smtClean="0"/>
            <a:t> </a:t>
          </a:r>
          <a:r>
            <a:rPr lang="en-US" b="1" i="1" dirty="0" err="1" smtClean="0"/>
            <a:t>tế</a:t>
          </a:r>
          <a:r>
            <a:rPr lang="en-US" b="1" i="1" dirty="0" smtClean="0"/>
            <a:t> </a:t>
          </a:r>
          <a:r>
            <a:rPr lang="en-US" b="1" i="1" dirty="0" err="1" smtClean="0"/>
            <a:t>về</a:t>
          </a:r>
          <a:r>
            <a:rPr lang="en-US" b="1" i="1" dirty="0" smtClean="0"/>
            <a:t> </a:t>
          </a:r>
          <a:r>
            <a:rPr lang="en-US" b="1" i="1" dirty="0" err="1" smtClean="0"/>
            <a:t>quyền</a:t>
          </a:r>
          <a:r>
            <a:rPr lang="en-US" b="1" i="1" dirty="0" smtClean="0"/>
            <a:t> </a:t>
          </a:r>
          <a:r>
            <a:rPr lang="en-US" b="1" i="1" dirty="0" err="1" smtClean="0"/>
            <a:t>trẻ</a:t>
          </a:r>
          <a:r>
            <a:rPr lang="en-US" b="1" i="1" dirty="0" smtClean="0"/>
            <a:t> </a:t>
          </a:r>
          <a:r>
            <a:rPr lang="en-US" b="1" i="1" dirty="0" err="1" smtClean="0"/>
            <a:t>em</a:t>
          </a:r>
          <a:endParaRPr lang="en-US" dirty="0"/>
        </a:p>
      </dgm:t>
    </dgm:pt>
    <dgm:pt modelId="{D88CF41E-35E1-427C-9C45-4056B5017141}" type="parTrans" cxnId="{9C3D471E-658B-4BFB-8C7A-412225BCF417}">
      <dgm:prSet/>
      <dgm:spPr/>
      <dgm:t>
        <a:bodyPr/>
        <a:lstStyle/>
        <a:p>
          <a:endParaRPr lang="en-US"/>
        </a:p>
      </dgm:t>
    </dgm:pt>
    <dgm:pt modelId="{A9BE8016-8F69-4D56-BD71-5886BF10210A}" type="sibTrans" cxnId="{9C3D471E-658B-4BFB-8C7A-412225BCF417}">
      <dgm:prSet/>
      <dgm:spPr/>
      <dgm:t>
        <a:bodyPr/>
        <a:lstStyle/>
        <a:p>
          <a:endParaRPr lang="en-US"/>
        </a:p>
      </dgm:t>
    </dgm:pt>
    <dgm:pt modelId="{82109D66-8BC4-44C0-872C-2871EA668941}">
      <dgm:prSet phldrT="[Text]"/>
      <dgm:spPr/>
      <dgm:t>
        <a:bodyPr/>
        <a:lstStyle/>
        <a:p>
          <a:r>
            <a:rPr lang="en-US" b="1" i="1" dirty="0" smtClean="0"/>
            <a:t>2. </a:t>
          </a:r>
          <a:r>
            <a:rPr lang="en-US" b="1" i="1" dirty="0" err="1" smtClean="0"/>
            <a:t>Pháp</a:t>
          </a:r>
          <a:r>
            <a:rPr lang="en-US" b="1" i="1" dirty="0" smtClean="0"/>
            <a:t> </a:t>
          </a:r>
          <a:r>
            <a:rPr lang="en-US" b="1" i="1" dirty="0" err="1" smtClean="0"/>
            <a:t>luật</a:t>
          </a:r>
          <a:r>
            <a:rPr lang="en-US" b="1" i="1" dirty="0" smtClean="0"/>
            <a:t> </a:t>
          </a:r>
          <a:r>
            <a:rPr lang="en-US" b="1" i="1" dirty="0" err="1" smtClean="0"/>
            <a:t>Việt</a:t>
          </a:r>
          <a:r>
            <a:rPr lang="en-US" b="1" i="1" dirty="0" smtClean="0"/>
            <a:t> Nam </a:t>
          </a:r>
          <a:r>
            <a:rPr lang="en-US" b="1" i="1" dirty="0" err="1" smtClean="0"/>
            <a:t>về</a:t>
          </a:r>
          <a:r>
            <a:rPr lang="en-US" b="1" i="1" dirty="0" smtClean="0"/>
            <a:t> </a:t>
          </a:r>
          <a:r>
            <a:rPr lang="en-US" b="1" i="1" dirty="0" err="1" smtClean="0"/>
            <a:t>quyền</a:t>
          </a:r>
          <a:r>
            <a:rPr lang="en-US" b="1" i="1" dirty="0" smtClean="0"/>
            <a:t> </a:t>
          </a:r>
          <a:r>
            <a:rPr lang="en-US" b="1" i="1" dirty="0" err="1" smtClean="0"/>
            <a:t>trẻ</a:t>
          </a:r>
          <a:r>
            <a:rPr lang="en-US" b="1" i="1" dirty="0" smtClean="0"/>
            <a:t> </a:t>
          </a:r>
          <a:r>
            <a:rPr lang="en-US" b="1" i="1" dirty="0" err="1" smtClean="0"/>
            <a:t>em</a:t>
          </a:r>
          <a:endParaRPr lang="en-US" dirty="0"/>
        </a:p>
      </dgm:t>
    </dgm:pt>
    <dgm:pt modelId="{A8FEF0ED-947F-4E6E-A4C4-707086223680}" type="parTrans" cxnId="{D89EAE43-3E84-4F9A-BEAC-23A11228247C}">
      <dgm:prSet/>
      <dgm:spPr/>
      <dgm:t>
        <a:bodyPr/>
        <a:lstStyle/>
        <a:p>
          <a:endParaRPr lang="en-US"/>
        </a:p>
      </dgm:t>
    </dgm:pt>
    <dgm:pt modelId="{FFE723CC-28C6-4402-93A7-42E6E7B2EC64}" type="sibTrans" cxnId="{D89EAE43-3E84-4F9A-BEAC-23A11228247C}">
      <dgm:prSet/>
      <dgm:spPr/>
      <dgm:t>
        <a:bodyPr/>
        <a:lstStyle/>
        <a:p>
          <a:endParaRPr lang="en-US"/>
        </a:p>
      </dgm:t>
    </dgm:pt>
    <dgm:pt modelId="{EA24E129-74A9-4A6B-9246-B2976252776F}">
      <dgm:prSet/>
      <dgm:spPr/>
      <dgm:t>
        <a:bodyPr/>
        <a:lstStyle/>
        <a:p>
          <a:endParaRPr lang="en-US"/>
        </a:p>
      </dgm:t>
    </dgm:pt>
    <dgm:pt modelId="{F08E44E2-510B-4927-A7DC-AB5B74CD0FA9}" type="parTrans" cxnId="{F074FDBD-2B31-4298-B186-E051766F513B}">
      <dgm:prSet/>
      <dgm:spPr/>
      <dgm:t>
        <a:bodyPr/>
        <a:lstStyle/>
        <a:p>
          <a:endParaRPr lang="en-US"/>
        </a:p>
      </dgm:t>
    </dgm:pt>
    <dgm:pt modelId="{686D5373-F25F-430D-AD83-35E46F6ECAA2}" type="sibTrans" cxnId="{F074FDBD-2B31-4298-B186-E051766F513B}">
      <dgm:prSet/>
      <dgm:spPr/>
      <dgm:t>
        <a:bodyPr/>
        <a:lstStyle/>
        <a:p>
          <a:endParaRPr lang="en-US"/>
        </a:p>
      </dgm:t>
    </dgm:pt>
    <dgm:pt modelId="{D89F02A8-CE1B-4D77-B154-46F9C6686245}">
      <dgm:prSet/>
      <dgm:spPr/>
      <dgm:t>
        <a:bodyPr/>
        <a:lstStyle/>
        <a:p>
          <a:endParaRPr lang="en-US"/>
        </a:p>
      </dgm:t>
    </dgm:pt>
    <dgm:pt modelId="{FB0FF72A-A596-4641-B88F-B94FF1BF8605}" type="parTrans" cxnId="{F076B2D6-2060-4769-9584-F28689921630}">
      <dgm:prSet/>
      <dgm:spPr/>
      <dgm:t>
        <a:bodyPr/>
        <a:lstStyle/>
        <a:p>
          <a:endParaRPr lang="en-US"/>
        </a:p>
      </dgm:t>
    </dgm:pt>
    <dgm:pt modelId="{E09EDFC4-C63E-4041-ADC5-489F42EFC1E7}" type="sibTrans" cxnId="{F076B2D6-2060-4769-9584-F28689921630}">
      <dgm:prSet/>
      <dgm:spPr/>
      <dgm:t>
        <a:bodyPr/>
        <a:lstStyle/>
        <a:p>
          <a:endParaRPr lang="en-US"/>
        </a:p>
      </dgm:t>
    </dgm:pt>
    <dgm:pt modelId="{3084CD45-9EDD-486C-941C-40446983A154}">
      <dgm:prSet/>
      <dgm:spPr/>
      <dgm:t>
        <a:bodyPr/>
        <a:lstStyle/>
        <a:p>
          <a:endParaRPr lang="en-US"/>
        </a:p>
      </dgm:t>
    </dgm:pt>
    <dgm:pt modelId="{C56A60E1-57D3-44D4-BAF3-03135F5CFFED}" type="parTrans" cxnId="{6E0CFDE7-B6B9-4479-BFF7-E4FCB3D96F5A}">
      <dgm:prSet/>
      <dgm:spPr/>
      <dgm:t>
        <a:bodyPr/>
        <a:lstStyle/>
        <a:p>
          <a:endParaRPr lang="en-US"/>
        </a:p>
      </dgm:t>
    </dgm:pt>
    <dgm:pt modelId="{6C2B544F-3C54-44DE-A00B-F79C2995FFDC}" type="sibTrans" cxnId="{6E0CFDE7-B6B9-4479-BFF7-E4FCB3D96F5A}">
      <dgm:prSet/>
      <dgm:spPr/>
      <dgm:t>
        <a:bodyPr/>
        <a:lstStyle/>
        <a:p>
          <a:endParaRPr lang="en-US"/>
        </a:p>
      </dgm:t>
    </dgm:pt>
    <dgm:pt modelId="{B466BFE1-913F-4829-8534-E93E426789E5}" type="pres">
      <dgm:prSet presAssocID="{15433267-22FC-4A49-B340-DA5931DF7879}" presName="Name0" presStyleCnt="0">
        <dgm:presLayoutVars>
          <dgm:chMax val="2"/>
          <dgm:chPref val="2"/>
          <dgm:animLvl val="lvl"/>
        </dgm:presLayoutVars>
      </dgm:prSet>
      <dgm:spPr/>
      <dgm:t>
        <a:bodyPr/>
        <a:lstStyle/>
        <a:p>
          <a:endParaRPr lang="en-US"/>
        </a:p>
      </dgm:t>
    </dgm:pt>
    <dgm:pt modelId="{11CCD5FC-1C06-4E7F-83BA-BC8F37649B81}" type="pres">
      <dgm:prSet presAssocID="{15433267-22FC-4A49-B340-DA5931DF7879}" presName="LeftText" presStyleLbl="revTx" presStyleIdx="0" presStyleCnt="0">
        <dgm:presLayoutVars>
          <dgm:bulletEnabled val="1"/>
        </dgm:presLayoutVars>
      </dgm:prSet>
      <dgm:spPr/>
      <dgm:t>
        <a:bodyPr/>
        <a:lstStyle/>
        <a:p>
          <a:endParaRPr lang="en-US"/>
        </a:p>
      </dgm:t>
    </dgm:pt>
    <dgm:pt modelId="{28030858-3B13-4DC1-A39B-A4C4A7F6628C}" type="pres">
      <dgm:prSet presAssocID="{15433267-22FC-4A49-B340-DA5931DF7879}" presName="LeftNode" presStyleLbl="bgImgPlace1" presStyleIdx="0" presStyleCnt="2">
        <dgm:presLayoutVars>
          <dgm:chMax val="2"/>
          <dgm:chPref val="2"/>
        </dgm:presLayoutVars>
      </dgm:prSet>
      <dgm:spPr/>
      <dgm:t>
        <a:bodyPr/>
        <a:lstStyle/>
        <a:p>
          <a:endParaRPr lang="en-US"/>
        </a:p>
      </dgm:t>
    </dgm:pt>
    <dgm:pt modelId="{1A337286-3F5A-4994-8DAC-090FB577CABD}" type="pres">
      <dgm:prSet presAssocID="{15433267-22FC-4A49-B340-DA5931DF7879}" presName="RightText" presStyleLbl="revTx" presStyleIdx="0" presStyleCnt="0">
        <dgm:presLayoutVars>
          <dgm:bulletEnabled val="1"/>
        </dgm:presLayoutVars>
      </dgm:prSet>
      <dgm:spPr/>
      <dgm:t>
        <a:bodyPr/>
        <a:lstStyle/>
        <a:p>
          <a:endParaRPr lang="en-US"/>
        </a:p>
      </dgm:t>
    </dgm:pt>
    <dgm:pt modelId="{DF7D497E-FF1A-41DE-8B35-523E48064497}" type="pres">
      <dgm:prSet presAssocID="{15433267-22FC-4A49-B340-DA5931DF7879}" presName="RightNode" presStyleLbl="bgImgPlace1" presStyleIdx="1" presStyleCnt="2">
        <dgm:presLayoutVars>
          <dgm:chMax val="0"/>
          <dgm:chPref val="0"/>
        </dgm:presLayoutVars>
      </dgm:prSet>
      <dgm:spPr/>
      <dgm:t>
        <a:bodyPr/>
        <a:lstStyle/>
        <a:p>
          <a:endParaRPr lang="en-US"/>
        </a:p>
      </dgm:t>
    </dgm:pt>
    <dgm:pt modelId="{B4670F71-6955-435D-8550-DD533E114212}" type="pres">
      <dgm:prSet presAssocID="{15433267-22FC-4A49-B340-DA5931DF7879}" presName="TopArrow" presStyleLbl="node1" presStyleIdx="0" presStyleCnt="2"/>
      <dgm:spPr/>
    </dgm:pt>
    <dgm:pt modelId="{4356C09E-3233-4A16-8254-62A1B9FFB0EA}" type="pres">
      <dgm:prSet presAssocID="{15433267-22FC-4A49-B340-DA5931DF7879}" presName="BottomArrow" presStyleLbl="node1" presStyleIdx="1" presStyleCnt="2"/>
      <dgm:spPr/>
    </dgm:pt>
  </dgm:ptLst>
  <dgm:cxnLst>
    <dgm:cxn modelId="{F076B2D6-2060-4769-9584-F28689921630}" srcId="{15433267-22FC-4A49-B340-DA5931DF7879}" destId="{D89F02A8-CE1B-4D77-B154-46F9C6686245}" srcOrd="3" destOrd="0" parTransId="{FB0FF72A-A596-4641-B88F-B94FF1BF8605}" sibTransId="{E09EDFC4-C63E-4041-ADC5-489F42EFC1E7}"/>
    <dgm:cxn modelId="{A50DFE90-2264-4779-9864-D91D238A4D09}" type="presOf" srcId="{E26FB0D8-DF30-4684-AE90-C5DB285E41DC}" destId="{28030858-3B13-4DC1-A39B-A4C4A7F6628C}" srcOrd="1" destOrd="0" presId="urn:microsoft.com/office/officeart/2009/layout/ReverseList"/>
    <dgm:cxn modelId="{9C3D471E-658B-4BFB-8C7A-412225BCF417}" srcId="{15433267-22FC-4A49-B340-DA5931DF7879}" destId="{E26FB0D8-DF30-4684-AE90-C5DB285E41DC}" srcOrd="0" destOrd="0" parTransId="{D88CF41E-35E1-427C-9C45-4056B5017141}" sibTransId="{A9BE8016-8F69-4D56-BD71-5886BF10210A}"/>
    <dgm:cxn modelId="{C9434267-FE4A-4BE3-95CF-070799D8BE33}" type="presOf" srcId="{E26FB0D8-DF30-4684-AE90-C5DB285E41DC}" destId="{11CCD5FC-1C06-4E7F-83BA-BC8F37649B81}" srcOrd="0" destOrd="0" presId="urn:microsoft.com/office/officeart/2009/layout/ReverseList"/>
    <dgm:cxn modelId="{6E0CFDE7-B6B9-4479-BFF7-E4FCB3D96F5A}" srcId="{15433267-22FC-4A49-B340-DA5931DF7879}" destId="{3084CD45-9EDD-486C-941C-40446983A154}" srcOrd="4" destOrd="0" parTransId="{C56A60E1-57D3-44D4-BAF3-03135F5CFFED}" sibTransId="{6C2B544F-3C54-44DE-A00B-F79C2995FFDC}"/>
    <dgm:cxn modelId="{4CC03DA0-8D9E-4267-952F-9ACE7793579C}" type="presOf" srcId="{82109D66-8BC4-44C0-872C-2871EA668941}" destId="{1A337286-3F5A-4994-8DAC-090FB577CABD}" srcOrd="0" destOrd="0" presId="urn:microsoft.com/office/officeart/2009/layout/ReverseList"/>
    <dgm:cxn modelId="{F98BFE7B-D81F-4454-B030-CD65EEF5A152}" type="presOf" srcId="{15433267-22FC-4A49-B340-DA5931DF7879}" destId="{B466BFE1-913F-4829-8534-E93E426789E5}" srcOrd="0" destOrd="0" presId="urn:microsoft.com/office/officeart/2009/layout/ReverseList"/>
    <dgm:cxn modelId="{632463E8-4A63-40A0-9718-C263A07AAD5C}" type="presOf" srcId="{82109D66-8BC4-44C0-872C-2871EA668941}" destId="{DF7D497E-FF1A-41DE-8B35-523E48064497}" srcOrd="1" destOrd="0" presId="urn:microsoft.com/office/officeart/2009/layout/ReverseList"/>
    <dgm:cxn modelId="{F074FDBD-2B31-4298-B186-E051766F513B}" srcId="{15433267-22FC-4A49-B340-DA5931DF7879}" destId="{EA24E129-74A9-4A6B-9246-B2976252776F}" srcOrd="2" destOrd="0" parTransId="{F08E44E2-510B-4927-A7DC-AB5B74CD0FA9}" sibTransId="{686D5373-F25F-430D-AD83-35E46F6ECAA2}"/>
    <dgm:cxn modelId="{D89EAE43-3E84-4F9A-BEAC-23A11228247C}" srcId="{15433267-22FC-4A49-B340-DA5931DF7879}" destId="{82109D66-8BC4-44C0-872C-2871EA668941}" srcOrd="1" destOrd="0" parTransId="{A8FEF0ED-947F-4E6E-A4C4-707086223680}" sibTransId="{FFE723CC-28C6-4402-93A7-42E6E7B2EC64}"/>
    <dgm:cxn modelId="{9D71F288-F469-4554-A792-AF39A63FECFD}" type="presParOf" srcId="{B466BFE1-913F-4829-8534-E93E426789E5}" destId="{11CCD5FC-1C06-4E7F-83BA-BC8F37649B81}" srcOrd="0" destOrd="0" presId="urn:microsoft.com/office/officeart/2009/layout/ReverseList"/>
    <dgm:cxn modelId="{EC59CB31-FAF9-4BA3-A427-78D9ABFD66E9}" type="presParOf" srcId="{B466BFE1-913F-4829-8534-E93E426789E5}" destId="{28030858-3B13-4DC1-A39B-A4C4A7F6628C}" srcOrd="1" destOrd="0" presId="urn:microsoft.com/office/officeart/2009/layout/ReverseList"/>
    <dgm:cxn modelId="{4A516024-98BC-44E4-BD29-90719695B737}" type="presParOf" srcId="{B466BFE1-913F-4829-8534-E93E426789E5}" destId="{1A337286-3F5A-4994-8DAC-090FB577CABD}" srcOrd="2" destOrd="0" presId="urn:microsoft.com/office/officeart/2009/layout/ReverseList"/>
    <dgm:cxn modelId="{43DCC141-25C0-4A36-858B-45B6D13883BF}" type="presParOf" srcId="{B466BFE1-913F-4829-8534-E93E426789E5}" destId="{DF7D497E-FF1A-41DE-8B35-523E48064497}" srcOrd="3" destOrd="0" presId="urn:microsoft.com/office/officeart/2009/layout/ReverseList"/>
    <dgm:cxn modelId="{F51AD8EF-1A6D-4322-8B45-68A8D882E0DC}" type="presParOf" srcId="{B466BFE1-913F-4829-8534-E93E426789E5}" destId="{B4670F71-6955-435D-8550-DD533E114212}" srcOrd="4" destOrd="0" presId="urn:microsoft.com/office/officeart/2009/layout/ReverseList"/>
    <dgm:cxn modelId="{99C117B2-16EA-4D37-BB55-24F00AB2E862}" type="presParOf" srcId="{B466BFE1-913F-4829-8534-E93E426789E5}" destId="{4356C09E-3233-4A16-8254-62A1B9FFB0EA}"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EDCBDB-ADC8-4072-A623-E29C18AEFF0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A24A86E8-8E3D-4AA5-8763-E66379B39538}">
      <dgm:prSet phldrT="[Text]"/>
      <dgm:spPr/>
      <dgm:t>
        <a:bodyPr/>
        <a:lstStyle/>
        <a:p>
          <a:r>
            <a:rPr lang="en-US" dirty="0" err="1" smtClean="0"/>
            <a:t>Quyền</a:t>
          </a:r>
          <a:r>
            <a:rPr lang="en-US" dirty="0" smtClean="0"/>
            <a:t> </a:t>
          </a:r>
          <a:r>
            <a:rPr lang="en-US" dirty="0" err="1" smtClean="0"/>
            <a:t>Trẻ</a:t>
          </a:r>
          <a:r>
            <a:rPr lang="en-US" dirty="0" smtClean="0"/>
            <a:t> </a:t>
          </a:r>
          <a:r>
            <a:rPr lang="en-US" dirty="0" err="1" smtClean="0"/>
            <a:t>em</a:t>
          </a:r>
          <a:endParaRPr lang="en-US" dirty="0"/>
        </a:p>
      </dgm:t>
    </dgm:pt>
    <dgm:pt modelId="{CB43C95A-1D59-4C81-8927-6CAD6E0B19C4}" type="parTrans" cxnId="{826EFAAC-3062-4161-85F9-DE16E48088D9}">
      <dgm:prSet/>
      <dgm:spPr/>
      <dgm:t>
        <a:bodyPr/>
        <a:lstStyle/>
        <a:p>
          <a:endParaRPr lang="en-US"/>
        </a:p>
      </dgm:t>
    </dgm:pt>
    <dgm:pt modelId="{1A1128CE-326C-4710-AA3C-350C67B1071A}" type="sibTrans" cxnId="{826EFAAC-3062-4161-85F9-DE16E48088D9}">
      <dgm:prSet/>
      <dgm:spPr/>
      <dgm:t>
        <a:bodyPr/>
        <a:lstStyle/>
        <a:p>
          <a:endParaRPr lang="en-US"/>
        </a:p>
      </dgm:t>
    </dgm:pt>
    <dgm:pt modelId="{52519E4F-8D8F-4768-9E05-43A59C874556}">
      <dgm:prSet phldrT="[Text]" custT="1"/>
      <dgm:spPr/>
      <dgm:t>
        <a:bodyPr/>
        <a:lstStyle/>
        <a:p>
          <a:r>
            <a:rPr lang="en-US" sz="2000" dirty="0" err="1" smtClean="0"/>
            <a:t>Nhóm</a:t>
          </a:r>
          <a:r>
            <a:rPr lang="en-US" sz="2000" dirty="0" smtClean="0"/>
            <a:t> </a:t>
          </a:r>
          <a:r>
            <a:rPr lang="en-US" sz="2000" dirty="0" err="1" smtClean="0"/>
            <a:t>quyền</a:t>
          </a:r>
          <a:r>
            <a:rPr lang="en-US" sz="2000" dirty="0" smtClean="0"/>
            <a:t> </a:t>
          </a:r>
          <a:r>
            <a:rPr lang="en-US" sz="2000" dirty="0" err="1" smtClean="0"/>
            <a:t>sống</a:t>
          </a:r>
          <a:r>
            <a:rPr lang="en-US" sz="2000" dirty="0" smtClean="0"/>
            <a:t> </a:t>
          </a:r>
          <a:r>
            <a:rPr lang="en-US" sz="2000" dirty="0" err="1" smtClean="0"/>
            <a:t>còn</a:t>
          </a:r>
          <a:endParaRPr lang="en-US" sz="2000" dirty="0"/>
        </a:p>
      </dgm:t>
    </dgm:pt>
    <dgm:pt modelId="{AB374D07-E4D5-45A6-A4D9-9954A27C87F2}" type="parTrans" cxnId="{9F2935E1-234B-4675-8107-B31A5A9AC3FC}">
      <dgm:prSet/>
      <dgm:spPr/>
      <dgm:t>
        <a:bodyPr/>
        <a:lstStyle/>
        <a:p>
          <a:endParaRPr lang="en-US"/>
        </a:p>
      </dgm:t>
    </dgm:pt>
    <dgm:pt modelId="{CC67A473-61B1-4E56-9016-6CA64F2FBD17}" type="sibTrans" cxnId="{9F2935E1-234B-4675-8107-B31A5A9AC3FC}">
      <dgm:prSet/>
      <dgm:spPr/>
      <dgm:t>
        <a:bodyPr/>
        <a:lstStyle/>
        <a:p>
          <a:endParaRPr lang="en-US"/>
        </a:p>
      </dgm:t>
    </dgm:pt>
    <dgm:pt modelId="{74F5B30C-FACC-41EB-B898-91F5E8BAA0E2}">
      <dgm:prSet phldrT="[Text]" custT="1"/>
      <dgm:spPr/>
      <dgm:t>
        <a:bodyPr/>
        <a:lstStyle/>
        <a:p>
          <a:r>
            <a:rPr lang="en-US" sz="2000" i="0" dirty="0" err="1" smtClean="0"/>
            <a:t>Nhóm</a:t>
          </a:r>
          <a:r>
            <a:rPr lang="en-US" sz="2000" i="0" dirty="0" smtClean="0"/>
            <a:t> </a:t>
          </a:r>
          <a:r>
            <a:rPr lang="en-US" sz="2000" i="0" dirty="0" err="1" smtClean="0"/>
            <a:t>quyền</a:t>
          </a:r>
          <a:r>
            <a:rPr lang="en-US" sz="2000" i="0" dirty="0" smtClean="0"/>
            <a:t> </a:t>
          </a:r>
          <a:r>
            <a:rPr lang="en-US" sz="2000" i="0" dirty="0" err="1" smtClean="0"/>
            <a:t>được</a:t>
          </a:r>
          <a:r>
            <a:rPr lang="en-US" sz="2000" i="0" dirty="0" smtClean="0"/>
            <a:t> </a:t>
          </a:r>
          <a:r>
            <a:rPr lang="en-US" sz="2000" i="0" dirty="0" err="1" smtClean="0"/>
            <a:t>bảo</a:t>
          </a:r>
          <a:r>
            <a:rPr lang="en-US" sz="2000" i="0" dirty="0" smtClean="0"/>
            <a:t> </a:t>
          </a:r>
          <a:r>
            <a:rPr lang="en-US" sz="2000" i="0" dirty="0" err="1" smtClean="0"/>
            <a:t>vệ</a:t>
          </a:r>
          <a:endParaRPr lang="en-US" sz="2000" i="0" dirty="0"/>
        </a:p>
      </dgm:t>
    </dgm:pt>
    <dgm:pt modelId="{DB7172CB-C0CD-461A-8259-8B325BA2CA98}" type="parTrans" cxnId="{078D3D09-6A98-4FF6-BB50-64268905AB33}">
      <dgm:prSet/>
      <dgm:spPr/>
      <dgm:t>
        <a:bodyPr/>
        <a:lstStyle/>
        <a:p>
          <a:endParaRPr lang="en-US"/>
        </a:p>
      </dgm:t>
    </dgm:pt>
    <dgm:pt modelId="{94FD9877-2817-47B2-8F32-B80939220794}" type="sibTrans" cxnId="{078D3D09-6A98-4FF6-BB50-64268905AB33}">
      <dgm:prSet/>
      <dgm:spPr/>
      <dgm:t>
        <a:bodyPr/>
        <a:lstStyle/>
        <a:p>
          <a:endParaRPr lang="en-US"/>
        </a:p>
      </dgm:t>
    </dgm:pt>
    <dgm:pt modelId="{AE7B02C3-8FA3-40C5-9B72-17E437BDA638}">
      <dgm:prSet phldrT="[Text]"/>
      <dgm:spPr/>
      <dgm:t>
        <a:bodyPr/>
        <a:lstStyle/>
        <a:p>
          <a:r>
            <a:rPr lang="en-US" dirty="0" err="1" smtClean="0"/>
            <a:t>Nhóm</a:t>
          </a:r>
          <a:r>
            <a:rPr lang="en-US" dirty="0" smtClean="0"/>
            <a:t> </a:t>
          </a:r>
          <a:r>
            <a:rPr lang="en-US" dirty="0" err="1" smtClean="0"/>
            <a:t>quyền</a:t>
          </a:r>
          <a:r>
            <a:rPr lang="en-US" dirty="0" smtClean="0"/>
            <a:t> </a:t>
          </a:r>
          <a:r>
            <a:rPr lang="en-US" dirty="0" err="1" smtClean="0"/>
            <a:t>tham</a:t>
          </a:r>
          <a:r>
            <a:rPr lang="en-US" dirty="0" smtClean="0"/>
            <a:t> </a:t>
          </a:r>
          <a:r>
            <a:rPr lang="en-US" dirty="0" err="1" smtClean="0"/>
            <a:t>gia</a:t>
          </a:r>
          <a:endParaRPr lang="en-US" dirty="0"/>
        </a:p>
      </dgm:t>
    </dgm:pt>
    <dgm:pt modelId="{816E3AC0-3850-4FFD-894F-5DCE9266B22E}" type="parTrans" cxnId="{18562D06-F2C3-46F1-AE8E-AEA1FF6E04D3}">
      <dgm:prSet/>
      <dgm:spPr/>
      <dgm:t>
        <a:bodyPr/>
        <a:lstStyle/>
        <a:p>
          <a:endParaRPr lang="en-US"/>
        </a:p>
      </dgm:t>
    </dgm:pt>
    <dgm:pt modelId="{43DD88F8-80F1-49CA-B04D-16A8BA37C725}" type="sibTrans" cxnId="{18562D06-F2C3-46F1-AE8E-AEA1FF6E04D3}">
      <dgm:prSet/>
      <dgm:spPr/>
      <dgm:t>
        <a:bodyPr/>
        <a:lstStyle/>
        <a:p>
          <a:endParaRPr lang="en-US"/>
        </a:p>
      </dgm:t>
    </dgm:pt>
    <dgm:pt modelId="{DE92EBAE-14A0-4202-AFFF-16C5CB969E50}">
      <dgm:prSet phldrT="[Text]"/>
      <dgm:spPr/>
      <dgm:t>
        <a:bodyPr/>
        <a:lstStyle/>
        <a:p>
          <a:r>
            <a:rPr lang="en-US" dirty="0" err="1" smtClean="0"/>
            <a:t>Nhóm</a:t>
          </a:r>
          <a:r>
            <a:rPr lang="en-US" dirty="0" smtClean="0"/>
            <a:t> </a:t>
          </a:r>
          <a:r>
            <a:rPr lang="en-US" dirty="0" err="1" smtClean="0"/>
            <a:t>quyền</a:t>
          </a:r>
          <a:r>
            <a:rPr lang="en-US" dirty="0" smtClean="0"/>
            <a:t> </a:t>
          </a:r>
          <a:r>
            <a:rPr lang="en-US" dirty="0" err="1" smtClean="0"/>
            <a:t>phát</a:t>
          </a:r>
          <a:r>
            <a:rPr lang="en-US" dirty="0" smtClean="0"/>
            <a:t> </a:t>
          </a:r>
          <a:r>
            <a:rPr lang="en-US" dirty="0" err="1" smtClean="0"/>
            <a:t>triển</a:t>
          </a:r>
          <a:endParaRPr lang="en-US" dirty="0"/>
        </a:p>
      </dgm:t>
    </dgm:pt>
    <dgm:pt modelId="{9E62447F-9292-4962-9F6A-40668EE51218}" type="parTrans" cxnId="{DEA09B11-2927-4DA9-BECC-DF6ECAFF8AC4}">
      <dgm:prSet/>
      <dgm:spPr/>
      <dgm:t>
        <a:bodyPr/>
        <a:lstStyle/>
        <a:p>
          <a:endParaRPr lang="en-US"/>
        </a:p>
      </dgm:t>
    </dgm:pt>
    <dgm:pt modelId="{9692FFA6-E668-4491-B3A6-8ADDC15CFC72}" type="sibTrans" cxnId="{DEA09B11-2927-4DA9-BECC-DF6ECAFF8AC4}">
      <dgm:prSet/>
      <dgm:spPr/>
      <dgm:t>
        <a:bodyPr/>
        <a:lstStyle/>
        <a:p>
          <a:endParaRPr lang="en-US"/>
        </a:p>
      </dgm:t>
    </dgm:pt>
    <dgm:pt modelId="{989A6759-533F-4233-B4D5-E8E4F7AAD0BE}" type="pres">
      <dgm:prSet presAssocID="{96EDCBDB-ADC8-4072-A623-E29C18AEFF0A}" presName="Name0" presStyleCnt="0">
        <dgm:presLayoutVars>
          <dgm:chMax val="1"/>
          <dgm:dir/>
          <dgm:animLvl val="ctr"/>
          <dgm:resizeHandles val="exact"/>
        </dgm:presLayoutVars>
      </dgm:prSet>
      <dgm:spPr/>
      <dgm:t>
        <a:bodyPr/>
        <a:lstStyle/>
        <a:p>
          <a:endParaRPr lang="en-US"/>
        </a:p>
      </dgm:t>
    </dgm:pt>
    <dgm:pt modelId="{32B29C6C-BE93-4F36-B828-45698DF8F1CD}" type="pres">
      <dgm:prSet presAssocID="{A24A86E8-8E3D-4AA5-8763-E66379B39538}" presName="centerShape" presStyleLbl="node0" presStyleIdx="0" presStyleCnt="1"/>
      <dgm:spPr/>
      <dgm:t>
        <a:bodyPr/>
        <a:lstStyle/>
        <a:p>
          <a:endParaRPr lang="en-US"/>
        </a:p>
      </dgm:t>
    </dgm:pt>
    <dgm:pt modelId="{3201D676-493D-4632-9F31-FF1689B774BE}" type="pres">
      <dgm:prSet presAssocID="{AB374D07-E4D5-45A6-A4D9-9954A27C87F2}" presName="parTrans" presStyleLbl="sibTrans2D1" presStyleIdx="0" presStyleCnt="4"/>
      <dgm:spPr/>
      <dgm:t>
        <a:bodyPr/>
        <a:lstStyle/>
        <a:p>
          <a:endParaRPr lang="en-US"/>
        </a:p>
      </dgm:t>
    </dgm:pt>
    <dgm:pt modelId="{07F4457E-5E53-45C4-BAFF-721807CBE031}" type="pres">
      <dgm:prSet presAssocID="{AB374D07-E4D5-45A6-A4D9-9954A27C87F2}" presName="connectorText" presStyleLbl="sibTrans2D1" presStyleIdx="0" presStyleCnt="4"/>
      <dgm:spPr/>
      <dgm:t>
        <a:bodyPr/>
        <a:lstStyle/>
        <a:p>
          <a:endParaRPr lang="en-US"/>
        </a:p>
      </dgm:t>
    </dgm:pt>
    <dgm:pt modelId="{65D9B205-4C16-4601-ABB9-FDE46BBE18D6}" type="pres">
      <dgm:prSet presAssocID="{52519E4F-8D8F-4768-9E05-43A59C874556}" presName="node" presStyleLbl="node1" presStyleIdx="0" presStyleCnt="4">
        <dgm:presLayoutVars>
          <dgm:bulletEnabled val="1"/>
        </dgm:presLayoutVars>
      </dgm:prSet>
      <dgm:spPr/>
      <dgm:t>
        <a:bodyPr/>
        <a:lstStyle/>
        <a:p>
          <a:endParaRPr lang="en-US"/>
        </a:p>
      </dgm:t>
    </dgm:pt>
    <dgm:pt modelId="{E2616A07-88A0-4F16-8280-87BEDF1567CB}" type="pres">
      <dgm:prSet presAssocID="{DB7172CB-C0CD-461A-8259-8B325BA2CA98}" presName="parTrans" presStyleLbl="sibTrans2D1" presStyleIdx="1" presStyleCnt="4"/>
      <dgm:spPr/>
      <dgm:t>
        <a:bodyPr/>
        <a:lstStyle/>
        <a:p>
          <a:endParaRPr lang="en-US"/>
        </a:p>
      </dgm:t>
    </dgm:pt>
    <dgm:pt modelId="{57B175F7-6782-4E1C-A946-FDAABF296912}" type="pres">
      <dgm:prSet presAssocID="{DB7172CB-C0CD-461A-8259-8B325BA2CA98}" presName="connectorText" presStyleLbl="sibTrans2D1" presStyleIdx="1" presStyleCnt="4"/>
      <dgm:spPr/>
      <dgm:t>
        <a:bodyPr/>
        <a:lstStyle/>
        <a:p>
          <a:endParaRPr lang="en-US"/>
        </a:p>
      </dgm:t>
    </dgm:pt>
    <dgm:pt modelId="{AC71E389-D44B-4BE7-8DDF-866504EFE411}" type="pres">
      <dgm:prSet presAssocID="{74F5B30C-FACC-41EB-B898-91F5E8BAA0E2}" presName="node" presStyleLbl="node1" presStyleIdx="1" presStyleCnt="4" custRadScaleRad="88243" custRadScaleInc="6591">
        <dgm:presLayoutVars>
          <dgm:bulletEnabled val="1"/>
        </dgm:presLayoutVars>
      </dgm:prSet>
      <dgm:spPr/>
      <dgm:t>
        <a:bodyPr/>
        <a:lstStyle/>
        <a:p>
          <a:endParaRPr lang="en-US"/>
        </a:p>
      </dgm:t>
    </dgm:pt>
    <dgm:pt modelId="{3E53DFEB-40FE-4DF8-9CA2-03B6FE246502}" type="pres">
      <dgm:prSet presAssocID="{816E3AC0-3850-4FFD-894F-5DCE9266B22E}" presName="parTrans" presStyleLbl="sibTrans2D1" presStyleIdx="2" presStyleCnt="4"/>
      <dgm:spPr/>
      <dgm:t>
        <a:bodyPr/>
        <a:lstStyle/>
        <a:p>
          <a:endParaRPr lang="en-US"/>
        </a:p>
      </dgm:t>
    </dgm:pt>
    <dgm:pt modelId="{91D66C98-84FB-4452-9286-6CC7AE78C4D9}" type="pres">
      <dgm:prSet presAssocID="{816E3AC0-3850-4FFD-894F-5DCE9266B22E}" presName="connectorText" presStyleLbl="sibTrans2D1" presStyleIdx="2" presStyleCnt="4"/>
      <dgm:spPr/>
      <dgm:t>
        <a:bodyPr/>
        <a:lstStyle/>
        <a:p>
          <a:endParaRPr lang="en-US"/>
        </a:p>
      </dgm:t>
    </dgm:pt>
    <dgm:pt modelId="{00159A93-D8C2-4C57-A050-AF0A73D47F30}" type="pres">
      <dgm:prSet presAssocID="{AE7B02C3-8FA3-40C5-9B72-17E437BDA638}" presName="node" presStyleLbl="node1" presStyleIdx="2" presStyleCnt="4">
        <dgm:presLayoutVars>
          <dgm:bulletEnabled val="1"/>
        </dgm:presLayoutVars>
      </dgm:prSet>
      <dgm:spPr/>
      <dgm:t>
        <a:bodyPr/>
        <a:lstStyle/>
        <a:p>
          <a:endParaRPr lang="en-US"/>
        </a:p>
      </dgm:t>
    </dgm:pt>
    <dgm:pt modelId="{0C43D6E8-2FA5-490C-9592-CE797CFBB166}" type="pres">
      <dgm:prSet presAssocID="{9E62447F-9292-4962-9F6A-40668EE51218}" presName="parTrans" presStyleLbl="sibTrans2D1" presStyleIdx="3" presStyleCnt="4"/>
      <dgm:spPr/>
      <dgm:t>
        <a:bodyPr/>
        <a:lstStyle/>
        <a:p>
          <a:endParaRPr lang="en-US"/>
        </a:p>
      </dgm:t>
    </dgm:pt>
    <dgm:pt modelId="{F570760D-E90A-4423-9534-DF51C9DD8241}" type="pres">
      <dgm:prSet presAssocID="{9E62447F-9292-4962-9F6A-40668EE51218}" presName="connectorText" presStyleLbl="sibTrans2D1" presStyleIdx="3" presStyleCnt="4"/>
      <dgm:spPr/>
      <dgm:t>
        <a:bodyPr/>
        <a:lstStyle/>
        <a:p>
          <a:endParaRPr lang="en-US"/>
        </a:p>
      </dgm:t>
    </dgm:pt>
    <dgm:pt modelId="{A3D32F46-DCE4-486C-94D3-0B5DB07C4A4F}" type="pres">
      <dgm:prSet presAssocID="{DE92EBAE-14A0-4202-AFFF-16C5CB969E50}" presName="node" presStyleLbl="node1" presStyleIdx="3" presStyleCnt="4">
        <dgm:presLayoutVars>
          <dgm:bulletEnabled val="1"/>
        </dgm:presLayoutVars>
      </dgm:prSet>
      <dgm:spPr/>
      <dgm:t>
        <a:bodyPr/>
        <a:lstStyle/>
        <a:p>
          <a:endParaRPr lang="en-US"/>
        </a:p>
      </dgm:t>
    </dgm:pt>
  </dgm:ptLst>
  <dgm:cxnLst>
    <dgm:cxn modelId="{9F2935E1-234B-4675-8107-B31A5A9AC3FC}" srcId="{A24A86E8-8E3D-4AA5-8763-E66379B39538}" destId="{52519E4F-8D8F-4768-9E05-43A59C874556}" srcOrd="0" destOrd="0" parTransId="{AB374D07-E4D5-45A6-A4D9-9954A27C87F2}" sibTransId="{CC67A473-61B1-4E56-9016-6CA64F2FBD17}"/>
    <dgm:cxn modelId="{86D134D9-9582-4C87-ACCC-997EF7F90847}" type="presOf" srcId="{9E62447F-9292-4962-9F6A-40668EE51218}" destId="{F570760D-E90A-4423-9534-DF51C9DD8241}" srcOrd="1" destOrd="0" presId="urn:microsoft.com/office/officeart/2005/8/layout/radial5"/>
    <dgm:cxn modelId="{EF841C1B-7361-40DE-895C-E62F03991472}" type="presOf" srcId="{DB7172CB-C0CD-461A-8259-8B325BA2CA98}" destId="{E2616A07-88A0-4F16-8280-87BEDF1567CB}" srcOrd="0" destOrd="0" presId="urn:microsoft.com/office/officeart/2005/8/layout/radial5"/>
    <dgm:cxn modelId="{078D3D09-6A98-4FF6-BB50-64268905AB33}" srcId="{A24A86E8-8E3D-4AA5-8763-E66379B39538}" destId="{74F5B30C-FACC-41EB-B898-91F5E8BAA0E2}" srcOrd="1" destOrd="0" parTransId="{DB7172CB-C0CD-461A-8259-8B325BA2CA98}" sibTransId="{94FD9877-2817-47B2-8F32-B80939220794}"/>
    <dgm:cxn modelId="{122BA58B-030A-407C-8B8A-8612CE6E4565}" type="presOf" srcId="{74F5B30C-FACC-41EB-B898-91F5E8BAA0E2}" destId="{AC71E389-D44B-4BE7-8DDF-866504EFE411}" srcOrd="0" destOrd="0" presId="urn:microsoft.com/office/officeart/2005/8/layout/radial5"/>
    <dgm:cxn modelId="{48416916-1026-4C12-9E58-BBB5954BCB2C}" type="presOf" srcId="{816E3AC0-3850-4FFD-894F-5DCE9266B22E}" destId="{91D66C98-84FB-4452-9286-6CC7AE78C4D9}" srcOrd="1" destOrd="0" presId="urn:microsoft.com/office/officeart/2005/8/layout/radial5"/>
    <dgm:cxn modelId="{11A76067-AB3C-4780-8FA1-59B2096E9C4D}" type="presOf" srcId="{52519E4F-8D8F-4768-9E05-43A59C874556}" destId="{65D9B205-4C16-4601-ABB9-FDE46BBE18D6}" srcOrd="0" destOrd="0" presId="urn:microsoft.com/office/officeart/2005/8/layout/radial5"/>
    <dgm:cxn modelId="{7AFED83F-E7F6-4973-AC74-9E96B6E2453B}" type="presOf" srcId="{AB374D07-E4D5-45A6-A4D9-9954A27C87F2}" destId="{3201D676-493D-4632-9F31-FF1689B774BE}" srcOrd="0" destOrd="0" presId="urn:microsoft.com/office/officeart/2005/8/layout/radial5"/>
    <dgm:cxn modelId="{02EF0DB0-6237-4FC6-84AC-5AF8A7B5DF06}" type="presOf" srcId="{816E3AC0-3850-4FFD-894F-5DCE9266B22E}" destId="{3E53DFEB-40FE-4DF8-9CA2-03B6FE246502}" srcOrd="0" destOrd="0" presId="urn:microsoft.com/office/officeart/2005/8/layout/radial5"/>
    <dgm:cxn modelId="{826EFAAC-3062-4161-85F9-DE16E48088D9}" srcId="{96EDCBDB-ADC8-4072-A623-E29C18AEFF0A}" destId="{A24A86E8-8E3D-4AA5-8763-E66379B39538}" srcOrd="0" destOrd="0" parTransId="{CB43C95A-1D59-4C81-8927-6CAD6E0B19C4}" sibTransId="{1A1128CE-326C-4710-AA3C-350C67B1071A}"/>
    <dgm:cxn modelId="{497B1AF9-A445-4ADC-897C-C0132DECB3E2}" type="presOf" srcId="{DB7172CB-C0CD-461A-8259-8B325BA2CA98}" destId="{57B175F7-6782-4E1C-A946-FDAABF296912}" srcOrd="1" destOrd="0" presId="urn:microsoft.com/office/officeart/2005/8/layout/radial5"/>
    <dgm:cxn modelId="{12DDCE53-AB41-438C-A2F7-E41E2C6D8E1A}" type="presOf" srcId="{96EDCBDB-ADC8-4072-A623-E29C18AEFF0A}" destId="{989A6759-533F-4233-B4D5-E8E4F7AAD0BE}" srcOrd="0" destOrd="0" presId="urn:microsoft.com/office/officeart/2005/8/layout/radial5"/>
    <dgm:cxn modelId="{18562D06-F2C3-46F1-AE8E-AEA1FF6E04D3}" srcId="{A24A86E8-8E3D-4AA5-8763-E66379B39538}" destId="{AE7B02C3-8FA3-40C5-9B72-17E437BDA638}" srcOrd="2" destOrd="0" parTransId="{816E3AC0-3850-4FFD-894F-5DCE9266B22E}" sibTransId="{43DD88F8-80F1-49CA-B04D-16A8BA37C725}"/>
    <dgm:cxn modelId="{DEA09B11-2927-4DA9-BECC-DF6ECAFF8AC4}" srcId="{A24A86E8-8E3D-4AA5-8763-E66379B39538}" destId="{DE92EBAE-14A0-4202-AFFF-16C5CB969E50}" srcOrd="3" destOrd="0" parTransId="{9E62447F-9292-4962-9F6A-40668EE51218}" sibTransId="{9692FFA6-E668-4491-B3A6-8ADDC15CFC72}"/>
    <dgm:cxn modelId="{1DBF2B16-321E-404E-BB55-207616C89E83}" type="presOf" srcId="{9E62447F-9292-4962-9F6A-40668EE51218}" destId="{0C43D6E8-2FA5-490C-9592-CE797CFBB166}" srcOrd="0" destOrd="0" presId="urn:microsoft.com/office/officeart/2005/8/layout/radial5"/>
    <dgm:cxn modelId="{833567DC-4806-4A1B-B972-EF23B8BAE544}" type="presOf" srcId="{A24A86E8-8E3D-4AA5-8763-E66379B39538}" destId="{32B29C6C-BE93-4F36-B828-45698DF8F1CD}" srcOrd="0" destOrd="0" presId="urn:microsoft.com/office/officeart/2005/8/layout/radial5"/>
    <dgm:cxn modelId="{499560DB-FDAB-45E1-AC20-FA30ACD4957F}" type="presOf" srcId="{AB374D07-E4D5-45A6-A4D9-9954A27C87F2}" destId="{07F4457E-5E53-45C4-BAFF-721807CBE031}" srcOrd="1" destOrd="0" presId="urn:microsoft.com/office/officeart/2005/8/layout/radial5"/>
    <dgm:cxn modelId="{843446FF-F274-4615-A519-FE32181E6A12}" type="presOf" srcId="{AE7B02C3-8FA3-40C5-9B72-17E437BDA638}" destId="{00159A93-D8C2-4C57-A050-AF0A73D47F30}" srcOrd="0" destOrd="0" presId="urn:microsoft.com/office/officeart/2005/8/layout/radial5"/>
    <dgm:cxn modelId="{22A04775-9413-4625-A438-942720459F40}" type="presOf" srcId="{DE92EBAE-14A0-4202-AFFF-16C5CB969E50}" destId="{A3D32F46-DCE4-486C-94D3-0B5DB07C4A4F}" srcOrd="0" destOrd="0" presId="urn:microsoft.com/office/officeart/2005/8/layout/radial5"/>
    <dgm:cxn modelId="{462F82DB-5CF2-43EB-BDA4-65310E5CCA0F}" type="presParOf" srcId="{989A6759-533F-4233-B4D5-E8E4F7AAD0BE}" destId="{32B29C6C-BE93-4F36-B828-45698DF8F1CD}" srcOrd="0" destOrd="0" presId="urn:microsoft.com/office/officeart/2005/8/layout/radial5"/>
    <dgm:cxn modelId="{3246BD41-4C03-4342-8875-CBE5CE92A2BA}" type="presParOf" srcId="{989A6759-533F-4233-B4D5-E8E4F7AAD0BE}" destId="{3201D676-493D-4632-9F31-FF1689B774BE}" srcOrd="1" destOrd="0" presId="urn:microsoft.com/office/officeart/2005/8/layout/radial5"/>
    <dgm:cxn modelId="{BD3FA6B5-0C58-4102-87B7-3A02550DAA6D}" type="presParOf" srcId="{3201D676-493D-4632-9F31-FF1689B774BE}" destId="{07F4457E-5E53-45C4-BAFF-721807CBE031}" srcOrd="0" destOrd="0" presId="urn:microsoft.com/office/officeart/2005/8/layout/radial5"/>
    <dgm:cxn modelId="{325D478F-4F99-4CF6-8E4A-4993B019BC35}" type="presParOf" srcId="{989A6759-533F-4233-B4D5-E8E4F7AAD0BE}" destId="{65D9B205-4C16-4601-ABB9-FDE46BBE18D6}" srcOrd="2" destOrd="0" presId="urn:microsoft.com/office/officeart/2005/8/layout/radial5"/>
    <dgm:cxn modelId="{854DF474-60C5-4617-8515-4C46E4AB76F3}" type="presParOf" srcId="{989A6759-533F-4233-B4D5-E8E4F7AAD0BE}" destId="{E2616A07-88A0-4F16-8280-87BEDF1567CB}" srcOrd="3" destOrd="0" presId="urn:microsoft.com/office/officeart/2005/8/layout/radial5"/>
    <dgm:cxn modelId="{53E35D02-755B-4594-9F7F-9BCEEE06571C}" type="presParOf" srcId="{E2616A07-88A0-4F16-8280-87BEDF1567CB}" destId="{57B175F7-6782-4E1C-A946-FDAABF296912}" srcOrd="0" destOrd="0" presId="urn:microsoft.com/office/officeart/2005/8/layout/radial5"/>
    <dgm:cxn modelId="{D43D03D7-AF19-4F15-ADC9-4BD07BD20414}" type="presParOf" srcId="{989A6759-533F-4233-B4D5-E8E4F7AAD0BE}" destId="{AC71E389-D44B-4BE7-8DDF-866504EFE411}" srcOrd="4" destOrd="0" presId="urn:microsoft.com/office/officeart/2005/8/layout/radial5"/>
    <dgm:cxn modelId="{272A37CF-3261-4A91-8922-21142698BAE8}" type="presParOf" srcId="{989A6759-533F-4233-B4D5-E8E4F7AAD0BE}" destId="{3E53DFEB-40FE-4DF8-9CA2-03B6FE246502}" srcOrd="5" destOrd="0" presId="urn:microsoft.com/office/officeart/2005/8/layout/radial5"/>
    <dgm:cxn modelId="{F6027B12-4483-40F4-B302-EA922600FC81}" type="presParOf" srcId="{3E53DFEB-40FE-4DF8-9CA2-03B6FE246502}" destId="{91D66C98-84FB-4452-9286-6CC7AE78C4D9}" srcOrd="0" destOrd="0" presId="urn:microsoft.com/office/officeart/2005/8/layout/radial5"/>
    <dgm:cxn modelId="{27528113-268D-40D6-A10D-AA3D48470984}" type="presParOf" srcId="{989A6759-533F-4233-B4D5-E8E4F7AAD0BE}" destId="{00159A93-D8C2-4C57-A050-AF0A73D47F30}" srcOrd="6" destOrd="0" presId="urn:microsoft.com/office/officeart/2005/8/layout/radial5"/>
    <dgm:cxn modelId="{35E7FE96-75E3-4258-8E54-828AB5DEE101}" type="presParOf" srcId="{989A6759-533F-4233-B4D5-E8E4F7AAD0BE}" destId="{0C43D6E8-2FA5-490C-9592-CE797CFBB166}" srcOrd="7" destOrd="0" presId="urn:microsoft.com/office/officeart/2005/8/layout/radial5"/>
    <dgm:cxn modelId="{048C9905-DDE2-4C21-A567-BA71C65BA2D5}" type="presParOf" srcId="{0C43D6E8-2FA5-490C-9592-CE797CFBB166}" destId="{F570760D-E90A-4423-9534-DF51C9DD8241}" srcOrd="0" destOrd="0" presId="urn:microsoft.com/office/officeart/2005/8/layout/radial5"/>
    <dgm:cxn modelId="{AC972640-D484-4D57-9820-AF7AA9B96B8F}" type="presParOf" srcId="{989A6759-533F-4233-B4D5-E8E4F7AAD0BE}" destId="{A3D32F46-DCE4-486C-94D3-0B5DB07C4A4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EDCBDB-ADC8-4072-A623-E29C18AEFF0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A24A86E8-8E3D-4AA5-8763-E66379B39538}">
      <dgm:prSet phldrT="[Text]"/>
      <dgm:spPr/>
      <dgm:t>
        <a:bodyPr/>
        <a:lstStyle/>
        <a:p>
          <a:r>
            <a:rPr lang="en-US" dirty="0" err="1" smtClean="0"/>
            <a:t>Quyền</a:t>
          </a:r>
          <a:r>
            <a:rPr lang="en-US" dirty="0" smtClean="0"/>
            <a:t> </a:t>
          </a:r>
          <a:r>
            <a:rPr lang="en-US" dirty="0" err="1" smtClean="0"/>
            <a:t>Trẻ</a:t>
          </a:r>
          <a:r>
            <a:rPr lang="en-US" dirty="0" smtClean="0"/>
            <a:t> </a:t>
          </a:r>
          <a:r>
            <a:rPr lang="en-US" dirty="0" err="1" smtClean="0"/>
            <a:t>em</a:t>
          </a:r>
          <a:endParaRPr lang="en-US" dirty="0"/>
        </a:p>
      </dgm:t>
    </dgm:pt>
    <dgm:pt modelId="{CB43C95A-1D59-4C81-8927-6CAD6E0B19C4}" type="parTrans" cxnId="{826EFAAC-3062-4161-85F9-DE16E48088D9}">
      <dgm:prSet/>
      <dgm:spPr/>
      <dgm:t>
        <a:bodyPr/>
        <a:lstStyle/>
        <a:p>
          <a:endParaRPr lang="en-US"/>
        </a:p>
      </dgm:t>
    </dgm:pt>
    <dgm:pt modelId="{1A1128CE-326C-4710-AA3C-350C67B1071A}" type="sibTrans" cxnId="{826EFAAC-3062-4161-85F9-DE16E48088D9}">
      <dgm:prSet/>
      <dgm:spPr/>
      <dgm:t>
        <a:bodyPr/>
        <a:lstStyle/>
        <a:p>
          <a:endParaRPr lang="en-US"/>
        </a:p>
      </dgm:t>
    </dgm:pt>
    <dgm:pt modelId="{52519E4F-8D8F-4768-9E05-43A59C874556}">
      <dgm:prSet phldrT="[Text]" custT="1"/>
      <dgm:spPr/>
      <dgm:t>
        <a:bodyPr/>
        <a:lstStyle/>
        <a:p>
          <a:r>
            <a:rPr lang="en-US" sz="2000" dirty="0" err="1" smtClean="0"/>
            <a:t>Nhóm</a:t>
          </a:r>
          <a:r>
            <a:rPr lang="en-US" sz="2000" dirty="0" smtClean="0"/>
            <a:t> </a:t>
          </a:r>
          <a:r>
            <a:rPr lang="en-US" sz="2000" dirty="0" err="1" smtClean="0"/>
            <a:t>quyền</a:t>
          </a:r>
          <a:r>
            <a:rPr lang="en-US" sz="2000" dirty="0" smtClean="0"/>
            <a:t> </a:t>
          </a:r>
          <a:r>
            <a:rPr lang="en-US" sz="2000" dirty="0" err="1" smtClean="0"/>
            <a:t>sống</a:t>
          </a:r>
          <a:r>
            <a:rPr lang="en-US" sz="2000" dirty="0" smtClean="0"/>
            <a:t> </a:t>
          </a:r>
          <a:r>
            <a:rPr lang="en-US" sz="2000" dirty="0" err="1" smtClean="0"/>
            <a:t>còn</a:t>
          </a:r>
          <a:endParaRPr lang="en-US" sz="2000" dirty="0"/>
        </a:p>
      </dgm:t>
    </dgm:pt>
    <dgm:pt modelId="{AB374D07-E4D5-45A6-A4D9-9954A27C87F2}" type="parTrans" cxnId="{9F2935E1-234B-4675-8107-B31A5A9AC3FC}">
      <dgm:prSet/>
      <dgm:spPr/>
      <dgm:t>
        <a:bodyPr/>
        <a:lstStyle/>
        <a:p>
          <a:endParaRPr lang="en-US"/>
        </a:p>
      </dgm:t>
    </dgm:pt>
    <dgm:pt modelId="{CC67A473-61B1-4E56-9016-6CA64F2FBD17}" type="sibTrans" cxnId="{9F2935E1-234B-4675-8107-B31A5A9AC3FC}">
      <dgm:prSet/>
      <dgm:spPr/>
      <dgm:t>
        <a:bodyPr/>
        <a:lstStyle/>
        <a:p>
          <a:endParaRPr lang="en-US"/>
        </a:p>
      </dgm:t>
    </dgm:pt>
    <dgm:pt modelId="{74F5B30C-FACC-41EB-B898-91F5E8BAA0E2}">
      <dgm:prSet phldrT="[Text]" custT="1"/>
      <dgm:spPr/>
      <dgm:t>
        <a:bodyPr/>
        <a:lstStyle/>
        <a:p>
          <a:r>
            <a:rPr lang="en-US" sz="2000" i="0" dirty="0" err="1" smtClean="0"/>
            <a:t>Nhóm</a:t>
          </a:r>
          <a:r>
            <a:rPr lang="en-US" sz="2000" i="0" dirty="0" smtClean="0"/>
            <a:t> </a:t>
          </a:r>
          <a:r>
            <a:rPr lang="en-US" sz="2000" i="0" dirty="0" err="1" smtClean="0"/>
            <a:t>quyền</a:t>
          </a:r>
          <a:r>
            <a:rPr lang="en-US" sz="2000" i="0" dirty="0" smtClean="0"/>
            <a:t> </a:t>
          </a:r>
          <a:r>
            <a:rPr lang="en-US" sz="2000" i="0" dirty="0" err="1" smtClean="0"/>
            <a:t>được</a:t>
          </a:r>
          <a:r>
            <a:rPr lang="en-US" sz="2000" i="0" dirty="0" smtClean="0"/>
            <a:t>  </a:t>
          </a:r>
          <a:r>
            <a:rPr lang="en-US" sz="2000" i="0" dirty="0" err="1" smtClean="0"/>
            <a:t>bảo</a:t>
          </a:r>
          <a:r>
            <a:rPr lang="en-US" sz="2000" i="0" dirty="0" smtClean="0"/>
            <a:t> </a:t>
          </a:r>
          <a:r>
            <a:rPr lang="en-US" sz="2000" i="0" dirty="0" err="1" smtClean="0"/>
            <a:t>vệ</a:t>
          </a:r>
          <a:endParaRPr lang="en-US" sz="2000" i="0" dirty="0"/>
        </a:p>
      </dgm:t>
    </dgm:pt>
    <dgm:pt modelId="{DB7172CB-C0CD-461A-8259-8B325BA2CA98}" type="parTrans" cxnId="{078D3D09-6A98-4FF6-BB50-64268905AB33}">
      <dgm:prSet/>
      <dgm:spPr/>
      <dgm:t>
        <a:bodyPr/>
        <a:lstStyle/>
        <a:p>
          <a:endParaRPr lang="en-US"/>
        </a:p>
      </dgm:t>
    </dgm:pt>
    <dgm:pt modelId="{94FD9877-2817-47B2-8F32-B80939220794}" type="sibTrans" cxnId="{078D3D09-6A98-4FF6-BB50-64268905AB33}">
      <dgm:prSet/>
      <dgm:spPr/>
      <dgm:t>
        <a:bodyPr/>
        <a:lstStyle/>
        <a:p>
          <a:endParaRPr lang="en-US"/>
        </a:p>
      </dgm:t>
    </dgm:pt>
    <dgm:pt modelId="{AE7B02C3-8FA3-40C5-9B72-17E437BDA638}">
      <dgm:prSet phldrT="[Text]"/>
      <dgm:spPr/>
      <dgm:t>
        <a:bodyPr/>
        <a:lstStyle/>
        <a:p>
          <a:r>
            <a:rPr lang="en-US" dirty="0" err="1" smtClean="0"/>
            <a:t>Nhóm</a:t>
          </a:r>
          <a:r>
            <a:rPr lang="en-US" dirty="0" smtClean="0"/>
            <a:t> </a:t>
          </a:r>
          <a:r>
            <a:rPr lang="en-US" dirty="0" err="1" smtClean="0"/>
            <a:t>quyền</a:t>
          </a:r>
          <a:r>
            <a:rPr lang="en-US" dirty="0" smtClean="0"/>
            <a:t> </a:t>
          </a:r>
          <a:r>
            <a:rPr lang="en-US" dirty="0" err="1" smtClean="0"/>
            <a:t>tham</a:t>
          </a:r>
          <a:r>
            <a:rPr lang="en-US" dirty="0" smtClean="0"/>
            <a:t> </a:t>
          </a:r>
          <a:r>
            <a:rPr lang="en-US" dirty="0" err="1" smtClean="0"/>
            <a:t>gia</a:t>
          </a:r>
          <a:endParaRPr lang="en-US" dirty="0"/>
        </a:p>
      </dgm:t>
    </dgm:pt>
    <dgm:pt modelId="{816E3AC0-3850-4FFD-894F-5DCE9266B22E}" type="parTrans" cxnId="{18562D06-F2C3-46F1-AE8E-AEA1FF6E04D3}">
      <dgm:prSet/>
      <dgm:spPr/>
      <dgm:t>
        <a:bodyPr/>
        <a:lstStyle/>
        <a:p>
          <a:endParaRPr lang="en-US"/>
        </a:p>
      </dgm:t>
    </dgm:pt>
    <dgm:pt modelId="{43DD88F8-80F1-49CA-B04D-16A8BA37C725}" type="sibTrans" cxnId="{18562D06-F2C3-46F1-AE8E-AEA1FF6E04D3}">
      <dgm:prSet/>
      <dgm:spPr/>
      <dgm:t>
        <a:bodyPr/>
        <a:lstStyle/>
        <a:p>
          <a:endParaRPr lang="en-US"/>
        </a:p>
      </dgm:t>
    </dgm:pt>
    <dgm:pt modelId="{DE92EBAE-14A0-4202-AFFF-16C5CB969E50}">
      <dgm:prSet phldrT="[Text]"/>
      <dgm:spPr/>
      <dgm:t>
        <a:bodyPr/>
        <a:lstStyle/>
        <a:p>
          <a:r>
            <a:rPr lang="en-US" dirty="0" err="1" smtClean="0"/>
            <a:t>Nhóm</a:t>
          </a:r>
          <a:r>
            <a:rPr lang="en-US" dirty="0" smtClean="0"/>
            <a:t> </a:t>
          </a:r>
          <a:r>
            <a:rPr lang="en-US" dirty="0" err="1" smtClean="0"/>
            <a:t>quyền</a:t>
          </a:r>
          <a:r>
            <a:rPr lang="en-US" dirty="0" smtClean="0"/>
            <a:t> </a:t>
          </a:r>
          <a:r>
            <a:rPr lang="en-US" dirty="0" err="1" smtClean="0"/>
            <a:t>phát</a:t>
          </a:r>
          <a:r>
            <a:rPr lang="en-US" dirty="0" smtClean="0"/>
            <a:t> </a:t>
          </a:r>
          <a:r>
            <a:rPr lang="en-US" dirty="0" err="1" smtClean="0"/>
            <a:t>triển</a:t>
          </a:r>
          <a:endParaRPr lang="en-US" dirty="0"/>
        </a:p>
      </dgm:t>
    </dgm:pt>
    <dgm:pt modelId="{9E62447F-9292-4962-9F6A-40668EE51218}" type="parTrans" cxnId="{DEA09B11-2927-4DA9-BECC-DF6ECAFF8AC4}">
      <dgm:prSet/>
      <dgm:spPr/>
      <dgm:t>
        <a:bodyPr/>
        <a:lstStyle/>
        <a:p>
          <a:endParaRPr lang="en-US"/>
        </a:p>
      </dgm:t>
    </dgm:pt>
    <dgm:pt modelId="{9692FFA6-E668-4491-B3A6-8ADDC15CFC72}" type="sibTrans" cxnId="{DEA09B11-2927-4DA9-BECC-DF6ECAFF8AC4}">
      <dgm:prSet/>
      <dgm:spPr/>
      <dgm:t>
        <a:bodyPr/>
        <a:lstStyle/>
        <a:p>
          <a:endParaRPr lang="en-US"/>
        </a:p>
      </dgm:t>
    </dgm:pt>
    <dgm:pt modelId="{989A6759-533F-4233-B4D5-E8E4F7AAD0BE}" type="pres">
      <dgm:prSet presAssocID="{96EDCBDB-ADC8-4072-A623-E29C18AEFF0A}" presName="Name0" presStyleCnt="0">
        <dgm:presLayoutVars>
          <dgm:chMax val="1"/>
          <dgm:dir/>
          <dgm:animLvl val="ctr"/>
          <dgm:resizeHandles val="exact"/>
        </dgm:presLayoutVars>
      </dgm:prSet>
      <dgm:spPr/>
      <dgm:t>
        <a:bodyPr/>
        <a:lstStyle/>
        <a:p>
          <a:endParaRPr lang="en-US"/>
        </a:p>
      </dgm:t>
    </dgm:pt>
    <dgm:pt modelId="{32B29C6C-BE93-4F36-B828-45698DF8F1CD}" type="pres">
      <dgm:prSet presAssocID="{A24A86E8-8E3D-4AA5-8763-E66379B39538}" presName="centerShape" presStyleLbl="node0" presStyleIdx="0" presStyleCnt="1"/>
      <dgm:spPr/>
      <dgm:t>
        <a:bodyPr/>
        <a:lstStyle/>
        <a:p>
          <a:endParaRPr lang="en-US"/>
        </a:p>
      </dgm:t>
    </dgm:pt>
    <dgm:pt modelId="{3201D676-493D-4632-9F31-FF1689B774BE}" type="pres">
      <dgm:prSet presAssocID="{AB374D07-E4D5-45A6-A4D9-9954A27C87F2}" presName="parTrans" presStyleLbl="sibTrans2D1" presStyleIdx="0" presStyleCnt="4"/>
      <dgm:spPr/>
      <dgm:t>
        <a:bodyPr/>
        <a:lstStyle/>
        <a:p>
          <a:endParaRPr lang="en-US"/>
        </a:p>
      </dgm:t>
    </dgm:pt>
    <dgm:pt modelId="{07F4457E-5E53-45C4-BAFF-721807CBE031}" type="pres">
      <dgm:prSet presAssocID="{AB374D07-E4D5-45A6-A4D9-9954A27C87F2}" presName="connectorText" presStyleLbl="sibTrans2D1" presStyleIdx="0" presStyleCnt="4"/>
      <dgm:spPr/>
      <dgm:t>
        <a:bodyPr/>
        <a:lstStyle/>
        <a:p>
          <a:endParaRPr lang="en-US"/>
        </a:p>
      </dgm:t>
    </dgm:pt>
    <dgm:pt modelId="{65D9B205-4C16-4601-ABB9-FDE46BBE18D6}" type="pres">
      <dgm:prSet presAssocID="{52519E4F-8D8F-4768-9E05-43A59C874556}" presName="node" presStyleLbl="node1" presStyleIdx="0" presStyleCnt="4">
        <dgm:presLayoutVars>
          <dgm:bulletEnabled val="1"/>
        </dgm:presLayoutVars>
      </dgm:prSet>
      <dgm:spPr/>
      <dgm:t>
        <a:bodyPr/>
        <a:lstStyle/>
        <a:p>
          <a:endParaRPr lang="en-US"/>
        </a:p>
      </dgm:t>
    </dgm:pt>
    <dgm:pt modelId="{E2616A07-88A0-4F16-8280-87BEDF1567CB}" type="pres">
      <dgm:prSet presAssocID="{DB7172CB-C0CD-461A-8259-8B325BA2CA98}" presName="parTrans" presStyleLbl="sibTrans2D1" presStyleIdx="1" presStyleCnt="4"/>
      <dgm:spPr/>
      <dgm:t>
        <a:bodyPr/>
        <a:lstStyle/>
        <a:p>
          <a:endParaRPr lang="en-US"/>
        </a:p>
      </dgm:t>
    </dgm:pt>
    <dgm:pt modelId="{57B175F7-6782-4E1C-A946-FDAABF296912}" type="pres">
      <dgm:prSet presAssocID="{DB7172CB-C0CD-461A-8259-8B325BA2CA98}" presName="connectorText" presStyleLbl="sibTrans2D1" presStyleIdx="1" presStyleCnt="4"/>
      <dgm:spPr/>
      <dgm:t>
        <a:bodyPr/>
        <a:lstStyle/>
        <a:p>
          <a:endParaRPr lang="en-US"/>
        </a:p>
      </dgm:t>
    </dgm:pt>
    <dgm:pt modelId="{AC71E389-D44B-4BE7-8DDF-866504EFE411}" type="pres">
      <dgm:prSet presAssocID="{74F5B30C-FACC-41EB-B898-91F5E8BAA0E2}" presName="node" presStyleLbl="node1" presStyleIdx="1" presStyleCnt="4" custRadScaleRad="88243" custRadScaleInc="6591">
        <dgm:presLayoutVars>
          <dgm:bulletEnabled val="1"/>
        </dgm:presLayoutVars>
      </dgm:prSet>
      <dgm:spPr/>
      <dgm:t>
        <a:bodyPr/>
        <a:lstStyle/>
        <a:p>
          <a:endParaRPr lang="en-US"/>
        </a:p>
      </dgm:t>
    </dgm:pt>
    <dgm:pt modelId="{3E53DFEB-40FE-4DF8-9CA2-03B6FE246502}" type="pres">
      <dgm:prSet presAssocID="{816E3AC0-3850-4FFD-894F-5DCE9266B22E}" presName="parTrans" presStyleLbl="sibTrans2D1" presStyleIdx="2" presStyleCnt="4"/>
      <dgm:spPr/>
      <dgm:t>
        <a:bodyPr/>
        <a:lstStyle/>
        <a:p>
          <a:endParaRPr lang="en-US"/>
        </a:p>
      </dgm:t>
    </dgm:pt>
    <dgm:pt modelId="{91D66C98-84FB-4452-9286-6CC7AE78C4D9}" type="pres">
      <dgm:prSet presAssocID="{816E3AC0-3850-4FFD-894F-5DCE9266B22E}" presName="connectorText" presStyleLbl="sibTrans2D1" presStyleIdx="2" presStyleCnt="4"/>
      <dgm:spPr/>
      <dgm:t>
        <a:bodyPr/>
        <a:lstStyle/>
        <a:p>
          <a:endParaRPr lang="en-US"/>
        </a:p>
      </dgm:t>
    </dgm:pt>
    <dgm:pt modelId="{00159A93-D8C2-4C57-A050-AF0A73D47F30}" type="pres">
      <dgm:prSet presAssocID="{AE7B02C3-8FA3-40C5-9B72-17E437BDA638}" presName="node" presStyleLbl="node1" presStyleIdx="2" presStyleCnt="4">
        <dgm:presLayoutVars>
          <dgm:bulletEnabled val="1"/>
        </dgm:presLayoutVars>
      </dgm:prSet>
      <dgm:spPr/>
      <dgm:t>
        <a:bodyPr/>
        <a:lstStyle/>
        <a:p>
          <a:endParaRPr lang="en-US"/>
        </a:p>
      </dgm:t>
    </dgm:pt>
    <dgm:pt modelId="{0C43D6E8-2FA5-490C-9592-CE797CFBB166}" type="pres">
      <dgm:prSet presAssocID="{9E62447F-9292-4962-9F6A-40668EE51218}" presName="parTrans" presStyleLbl="sibTrans2D1" presStyleIdx="3" presStyleCnt="4"/>
      <dgm:spPr/>
      <dgm:t>
        <a:bodyPr/>
        <a:lstStyle/>
        <a:p>
          <a:endParaRPr lang="en-US"/>
        </a:p>
      </dgm:t>
    </dgm:pt>
    <dgm:pt modelId="{F570760D-E90A-4423-9534-DF51C9DD8241}" type="pres">
      <dgm:prSet presAssocID="{9E62447F-9292-4962-9F6A-40668EE51218}" presName="connectorText" presStyleLbl="sibTrans2D1" presStyleIdx="3" presStyleCnt="4"/>
      <dgm:spPr/>
      <dgm:t>
        <a:bodyPr/>
        <a:lstStyle/>
        <a:p>
          <a:endParaRPr lang="en-US"/>
        </a:p>
      </dgm:t>
    </dgm:pt>
    <dgm:pt modelId="{A3D32F46-DCE4-486C-94D3-0B5DB07C4A4F}" type="pres">
      <dgm:prSet presAssocID="{DE92EBAE-14A0-4202-AFFF-16C5CB969E50}" presName="node" presStyleLbl="node1" presStyleIdx="3" presStyleCnt="4">
        <dgm:presLayoutVars>
          <dgm:bulletEnabled val="1"/>
        </dgm:presLayoutVars>
      </dgm:prSet>
      <dgm:spPr/>
      <dgm:t>
        <a:bodyPr/>
        <a:lstStyle/>
        <a:p>
          <a:endParaRPr lang="en-US"/>
        </a:p>
      </dgm:t>
    </dgm:pt>
  </dgm:ptLst>
  <dgm:cxnLst>
    <dgm:cxn modelId="{9F2935E1-234B-4675-8107-B31A5A9AC3FC}" srcId="{A24A86E8-8E3D-4AA5-8763-E66379B39538}" destId="{52519E4F-8D8F-4768-9E05-43A59C874556}" srcOrd="0" destOrd="0" parTransId="{AB374D07-E4D5-45A6-A4D9-9954A27C87F2}" sibTransId="{CC67A473-61B1-4E56-9016-6CA64F2FBD17}"/>
    <dgm:cxn modelId="{86D134D9-9582-4C87-ACCC-997EF7F90847}" type="presOf" srcId="{9E62447F-9292-4962-9F6A-40668EE51218}" destId="{F570760D-E90A-4423-9534-DF51C9DD8241}" srcOrd="1" destOrd="0" presId="urn:microsoft.com/office/officeart/2005/8/layout/radial5"/>
    <dgm:cxn modelId="{EF841C1B-7361-40DE-895C-E62F03991472}" type="presOf" srcId="{DB7172CB-C0CD-461A-8259-8B325BA2CA98}" destId="{E2616A07-88A0-4F16-8280-87BEDF1567CB}" srcOrd="0" destOrd="0" presId="urn:microsoft.com/office/officeart/2005/8/layout/radial5"/>
    <dgm:cxn modelId="{078D3D09-6A98-4FF6-BB50-64268905AB33}" srcId="{A24A86E8-8E3D-4AA5-8763-E66379B39538}" destId="{74F5B30C-FACC-41EB-B898-91F5E8BAA0E2}" srcOrd="1" destOrd="0" parTransId="{DB7172CB-C0CD-461A-8259-8B325BA2CA98}" sibTransId="{94FD9877-2817-47B2-8F32-B80939220794}"/>
    <dgm:cxn modelId="{122BA58B-030A-407C-8B8A-8612CE6E4565}" type="presOf" srcId="{74F5B30C-FACC-41EB-B898-91F5E8BAA0E2}" destId="{AC71E389-D44B-4BE7-8DDF-866504EFE411}" srcOrd="0" destOrd="0" presId="urn:microsoft.com/office/officeart/2005/8/layout/radial5"/>
    <dgm:cxn modelId="{48416916-1026-4C12-9E58-BBB5954BCB2C}" type="presOf" srcId="{816E3AC0-3850-4FFD-894F-5DCE9266B22E}" destId="{91D66C98-84FB-4452-9286-6CC7AE78C4D9}" srcOrd="1" destOrd="0" presId="urn:microsoft.com/office/officeart/2005/8/layout/radial5"/>
    <dgm:cxn modelId="{11A76067-AB3C-4780-8FA1-59B2096E9C4D}" type="presOf" srcId="{52519E4F-8D8F-4768-9E05-43A59C874556}" destId="{65D9B205-4C16-4601-ABB9-FDE46BBE18D6}" srcOrd="0" destOrd="0" presId="urn:microsoft.com/office/officeart/2005/8/layout/radial5"/>
    <dgm:cxn modelId="{7AFED83F-E7F6-4973-AC74-9E96B6E2453B}" type="presOf" srcId="{AB374D07-E4D5-45A6-A4D9-9954A27C87F2}" destId="{3201D676-493D-4632-9F31-FF1689B774BE}" srcOrd="0" destOrd="0" presId="urn:microsoft.com/office/officeart/2005/8/layout/radial5"/>
    <dgm:cxn modelId="{02EF0DB0-6237-4FC6-84AC-5AF8A7B5DF06}" type="presOf" srcId="{816E3AC0-3850-4FFD-894F-5DCE9266B22E}" destId="{3E53DFEB-40FE-4DF8-9CA2-03B6FE246502}" srcOrd="0" destOrd="0" presId="urn:microsoft.com/office/officeart/2005/8/layout/radial5"/>
    <dgm:cxn modelId="{826EFAAC-3062-4161-85F9-DE16E48088D9}" srcId="{96EDCBDB-ADC8-4072-A623-E29C18AEFF0A}" destId="{A24A86E8-8E3D-4AA5-8763-E66379B39538}" srcOrd="0" destOrd="0" parTransId="{CB43C95A-1D59-4C81-8927-6CAD6E0B19C4}" sibTransId="{1A1128CE-326C-4710-AA3C-350C67B1071A}"/>
    <dgm:cxn modelId="{497B1AF9-A445-4ADC-897C-C0132DECB3E2}" type="presOf" srcId="{DB7172CB-C0CD-461A-8259-8B325BA2CA98}" destId="{57B175F7-6782-4E1C-A946-FDAABF296912}" srcOrd="1" destOrd="0" presId="urn:microsoft.com/office/officeart/2005/8/layout/radial5"/>
    <dgm:cxn modelId="{12DDCE53-AB41-438C-A2F7-E41E2C6D8E1A}" type="presOf" srcId="{96EDCBDB-ADC8-4072-A623-E29C18AEFF0A}" destId="{989A6759-533F-4233-B4D5-E8E4F7AAD0BE}" srcOrd="0" destOrd="0" presId="urn:microsoft.com/office/officeart/2005/8/layout/radial5"/>
    <dgm:cxn modelId="{18562D06-F2C3-46F1-AE8E-AEA1FF6E04D3}" srcId="{A24A86E8-8E3D-4AA5-8763-E66379B39538}" destId="{AE7B02C3-8FA3-40C5-9B72-17E437BDA638}" srcOrd="2" destOrd="0" parTransId="{816E3AC0-3850-4FFD-894F-5DCE9266B22E}" sibTransId="{43DD88F8-80F1-49CA-B04D-16A8BA37C725}"/>
    <dgm:cxn modelId="{DEA09B11-2927-4DA9-BECC-DF6ECAFF8AC4}" srcId="{A24A86E8-8E3D-4AA5-8763-E66379B39538}" destId="{DE92EBAE-14A0-4202-AFFF-16C5CB969E50}" srcOrd="3" destOrd="0" parTransId="{9E62447F-9292-4962-9F6A-40668EE51218}" sibTransId="{9692FFA6-E668-4491-B3A6-8ADDC15CFC72}"/>
    <dgm:cxn modelId="{1DBF2B16-321E-404E-BB55-207616C89E83}" type="presOf" srcId="{9E62447F-9292-4962-9F6A-40668EE51218}" destId="{0C43D6E8-2FA5-490C-9592-CE797CFBB166}" srcOrd="0" destOrd="0" presId="urn:microsoft.com/office/officeart/2005/8/layout/radial5"/>
    <dgm:cxn modelId="{833567DC-4806-4A1B-B972-EF23B8BAE544}" type="presOf" srcId="{A24A86E8-8E3D-4AA5-8763-E66379B39538}" destId="{32B29C6C-BE93-4F36-B828-45698DF8F1CD}" srcOrd="0" destOrd="0" presId="urn:microsoft.com/office/officeart/2005/8/layout/radial5"/>
    <dgm:cxn modelId="{499560DB-FDAB-45E1-AC20-FA30ACD4957F}" type="presOf" srcId="{AB374D07-E4D5-45A6-A4D9-9954A27C87F2}" destId="{07F4457E-5E53-45C4-BAFF-721807CBE031}" srcOrd="1" destOrd="0" presId="urn:microsoft.com/office/officeart/2005/8/layout/radial5"/>
    <dgm:cxn modelId="{843446FF-F274-4615-A519-FE32181E6A12}" type="presOf" srcId="{AE7B02C3-8FA3-40C5-9B72-17E437BDA638}" destId="{00159A93-D8C2-4C57-A050-AF0A73D47F30}" srcOrd="0" destOrd="0" presId="urn:microsoft.com/office/officeart/2005/8/layout/radial5"/>
    <dgm:cxn modelId="{22A04775-9413-4625-A438-942720459F40}" type="presOf" srcId="{DE92EBAE-14A0-4202-AFFF-16C5CB969E50}" destId="{A3D32F46-DCE4-486C-94D3-0B5DB07C4A4F}" srcOrd="0" destOrd="0" presId="urn:microsoft.com/office/officeart/2005/8/layout/radial5"/>
    <dgm:cxn modelId="{462F82DB-5CF2-43EB-BDA4-65310E5CCA0F}" type="presParOf" srcId="{989A6759-533F-4233-B4D5-E8E4F7AAD0BE}" destId="{32B29C6C-BE93-4F36-B828-45698DF8F1CD}" srcOrd="0" destOrd="0" presId="urn:microsoft.com/office/officeart/2005/8/layout/radial5"/>
    <dgm:cxn modelId="{3246BD41-4C03-4342-8875-CBE5CE92A2BA}" type="presParOf" srcId="{989A6759-533F-4233-B4D5-E8E4F7AAD0BE}" destId="{3201D676-493D-4632-9F31-FF1689B774BE}" srcOrd="1" destOrd="0" presId="urn:microsoft.com/office/officeart/2005/8/layout/radial5"/>
    <dgm:cxn modelId="{BD3FA6B5-0C58-4102-87B7-3A02550DAA6D}" type="presParOf" srcId="{3201D676-493D-4632-9F31-FF1689B774BE}" destId="{07F4457E-5E53-45C4-BAFF-721807CBE031}" srcOrd="0" destOrd="0" presId="urn:microsoft.com/office/officeart/2005/8/layout/radial5"/>
    <dgm:cxn modelId="{325D478F-4F99-4CF6-8E4A-4993B019BC35}" type="presParOf" srcId="{989A6759-533F-4233-B4D5-E8E4F7AAD0BE}" destId="{65D9B205-4C16-4601-ABB9-FDE46BBE18D6}" srcOrd="2" destOrd="0" presId="urn:microsoft.com/office/officeart/2005/8/layout/radial5"/>
    <dgm:cxn modelId="{854DF474-60C5-4617-8515-4C46E4AB76F3}" type="presParOf" srcId="{989A6759-533F-4233-B4D5-E8E4F7AAD0BE}" destId="{E2616A07-88A0-4F16-8280-87BEDF1567CB}" srcOrd="3" destOrd="0" presId="urn:microsoft.com/office/officeart/2005/8/layout/radial5"/>
    <dgm:cxn modelId="{53E35D02-755B-4594-9F7F-9BCEEE06571C}" type="presParOf" srcId="{E2616A07-88A0-4F16-8280-87BEDF1567CB}" destId="{57B175F7-6782-4E1C-A946-FDAABF296912}" srcOrd="0" destOrd="0" presId="urn:microsoft.com/office/officeart/2005/8/layout/radial5"/>
    <dgm:cxn modelId="{D43D03D7-AF19-4F15-ADC9-4BD07BD20414}" type="presParOf" srcId="{989A6759-533F-4233-B4D5-E8E4F7AAD0BE}" destId="{AC71E389-D44B-4BE7-8DDF-866504EFE411}" srcOrd="4" destOrd="0" presId="urn:microsoft.com/office/officeart/2005/8/layout/radial5"/>
    <dgm:cxn modelId="{272A37CF-3261-4A91-8922-21142698BAE8}" type="presParOf" srcId="{989A6759-533F-4233-B4D5-E8E4F7AAD0BE}" destId="{3E53DFEB-40FE-4DF8-9CA2-03B6FE246502}" srcOrd="5" destOrd="0" presId="urn:microsoft.com/office/officeart/2005/8/layout/radial5"/>
    <dgm:cxn modelId="{F6027B12-4483-40F4-B302-EA922600FC81}" type="presParOf" srcId="{3E53DFEB-40FE-4DF8-9CA2-03B6FE246502}" destId="{91D66C98-84FB-4452-9286-6CC7AE78C4D9}" srcOrd="0" destOrd="0" presId="urn:microsoft.com/office/officeart/2005/8/layout/radial5"/>
    <dgm:cxn modelId="{27528113-268D-40D6-A10D-AA3D48470984}" type="presParOf" srcId="{989A6759-533F-4233-B4D5-E8E4F7AAD0BE}" destId="{00159A93-D8C2-4C57-A050-AF0A73D47F30}" srcOrd="6" destOrd="0" presId="urn:microsoft.com/office/officeart/2005/8/layout/radial5"/>
    <dgm:cxn modelId="{35E7FE96-75E3-4258-8E54-828AB5DEE101}" type="presParOf" srcId="{989A6759-533F-4233-B4D5-E8E4F7AAD0BE}" destId="{0C43D6E8-2FA5-490C-9592-CE797CFBB166}" srcOrd="7" destOrd="0" presId="urn:microsoft.com/office/officeart/2005/8/layout/radial5"/>
    <dgm:cxn modelId="{048C9905-DDE2-4C21-A567-BA71C65BA2D5}" type="presParOf" srcId="{0C43D6E8-2FA5-490C-9592-CE797CFBB166}" destId="{F570760D-E90A-4423-9534-DF51C9DD8241}" srcOrd="0" destOrd="0" presId="urn:microsoft.com/office/officeart/2005/8/layout/radial5"/>
    <dgm:cxn modelId="{AC972640-D484-4D57-9820-AF7AA9B96B8F}" type="presParOf" srcId="{989A6759-533F-4233-B4D5-E8E4F7AAD0BE}" destId="{A3D32F46-DCE4-486C-94D3-0B5DB07C4A4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BF2AA9-98F8-4276-AE98-CFA073A078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6EEF206-CCD8-4402-B699-573ACD011373}">
      <dgm:prSet phldrT="[Text]"/>
      <dgm:spPr>
        <a:solidFill>
          <a:schemeClr val="tx2">
            <a:lumMod val="75000"/>
          </a:schemeClr>
        </a:solidFill>
      </dgm:spPr>
      <dgm:t>
        <a:bodyPr/>
        <a:lstStyle/>
        <a:p>
          <a:r>
            <a:rPr lang="en-US" dirty="0" err="1" smtClean="0"/>
            <a:t>Các</a:t>
          </a:r>
          <a:r>
            <a:rPr lang="en-US" dirty="0" smtClean="0"/>
            <a:t> </a:t>
          </a:r>
          <a:r>
            <a:rPr lang="en-US" dirty="0" err="1" smtClean="0"/>
            <a:t>quyền</a:t>
          </a:r>
          <a:r>
            <a:rPr lang="en-US" dirty="0" smtClean="0"/>
            <a:t> </a:t>
          </a:r>
          <a:r>
            <a:rPr lang="en-US" dirty="0" err="1" smtClean="0"/>
            <a:t>của</a:t>
          </a:r>
          <a:r>
            <a:rPr lang="en-US" dirty="0" smtClean="0"/>
            <a:t> </a:t>
          </a:r>
          <a:r>
            <a:rPr lang="en-US" dirty="0" err="1" smtClean="0"/>
            <a:t>trẻ</a:t>
          </a:r>
          <a:r>
            <a:rPr lang="en-US" dirty="0" smtClean="0"/>
            <a:t> </a:t>
          </a:r>
          <a:r>
            <a:rPr lang="en-US" dirty="0" err="1" smtClean="0"/>
            <a:t>em</a:t>
          </a:r>
          <a:endParaRPr lang="en-US" dirty="0"/>
        </a:p>
      </dgm:t>
    </dgm:pt>
    <dgm:pt modelId="{466A83E2-0ED9-40A4-A7E0-6DEF045352BD}" type="parTrans" cxnId="{7F835A8D-2879-4B70-A4A1-DAB9D515DA3E}">
      <dgm:prSet/>
      <dgm:spPr/>
      <dgm:t>
        <a:bodyPr/>
        <a:lstStyle/>
        <a:p>
          <a:endParaRPr lang="en-US"/>
        </a:p>
      </dgm:t>
    </dgm:pt>
    <dgm:pt modelId="{FA6AD687-17DA-47D9-9808-0B3E6B1D2249}" type="sibTrans" cxnId="{7F835A8D-2879-4B70-A4A1-DAB9D515DA3E}">
      <dgm:prSet/>
      <dgm:spPr/>
      <dgm:t>
        <a:bodyPr/>
        <a:lstStyle/>
        <a:p>
          <a:endParaRPr lang="en-US"/>
        </a:p>
      </dgm:t>
    </dgm:pt>
    <dgm:pt modelId="{C99DE005-1912-4FFE-B586-1A61418EFCA4}">
      <dgm:prSet phldrT="[Text]"/>
      <dgm:spPr>
        <a:solidFill>
          <a:schemeClr val="tx2">
            <a:lumMod val="75000"/>
          </a:schemeClr>
        </a:solidFill>
      </dgm:spPr>
      <dgm:t>
        <a:bodyPr/>
        <a:lstStyle/>
        <a:p>
          <a:r>
            <a:rPr lang="en-US" dirty="0" err="1" smtClean="0"/>
            <a:t>Bổn</a:t>
          </a:r>
          <a:r>
            <a:rPr lang="en-US" dirty="0" smtClean="0"/>
            <a:t> </a:t>
          </a:r>
          <a:r>
            <a:rPr lang="en-US" dirty="0" err="1" smtClean="0"/>
            <a:t>phận</a:t>
          </a:r>
          <a:r>
            <a:rPr lang="en-US" dirty="0" smtClean="0"/>
            <a:t> </a:t>
          </a:r>
          <a:r>
            <a:rPr lang="en-US" dirty="0" err="1" smtClean="0"/>
            <a:t>của</a:t>
          </a:r>
          <a:r>
            <a:rPr lang="en-US" dirty="0" smtClean="0"/>
            <a:t> </a:t>
          </a:r>
          <a:r>
            <a:rPr lang="en-US" dirty="0" err="1" smtClean="0"/>
            <a:t>trẻ</a:t>
          </a:r>
          <a:r>
            <a:rPr lang="en-US" dirty="0" smtClean="0"/>
            <a:t> </a:t>
          </a:r>
          <a:r>
            <a:rPr lang="en-US" dirty="0" err="1" smtClean="0"/>
            <a:t>em</a:t>
          </a:r>
          <a:endParaRPr lang="en-US" dirty="0"/>
        </a:p>
      </dgm:t>
    </dgm:pt>
    <dgm:pt modelId="{4DFD95A6-876D-41B1-86D6-7188AFFFB221}" type="parTrans" cxnId="{500C9653-157C-4651-A67B-A7CD050634E8}">
      <dgm:prSet/>
      <dgm:spPr/>
      <dgm:t>
        <a:bodyPr/>
        <a:lstStyle/>
        <a:p>
          <a:endParaRPr lang="en-US"/>
        </a:p>
      </dgm:t>
    </dgm:pt>
    <dgm:pt modelId="{6DC13FB8-D4D3-4D30-9DE0-77760FEF64A7}" type="sibTrans" cxnId="{500C9653-157C-4651-A67B-A7CD050634E8}">
      <dgm:prSet/>
      <dgm:spPr/>
      <dgm:t>
        <a:bodyPr/>
        <a:lstStyle/>
        <a:p>
          <a:endParaRPr lang="en-US"/>
        </a:p>
      </dgm:t>
    </dgm:pt>
    <dgm:pt modelId="{4C443901-29D3-4D43-9681-AB6A2BF496C8}">
      <dgm:prSet phldrT="[Text]"/>
      <dgm:spPr>
        <a:solidFill>
          <a:schemeClr val="tx2">
            <a:lumMod val="75000"/>
          </a:schemeClr>
        </a:solidFill>
      </dgm:spPr>
      <dgm:t>
        <a:bodyPr/>
        <a:lstStyle/>
        <a:p>
          <a:r>
            <a:rPr lang="en-US" dirty="0" err="1" smtClean="0"/>
            <a:t>Người</a:t>
          </a:r>
          <a:r>
            <a:rPr lang="en-US" dirty="0" smtClean="0"/>
            <a:t> </a:t>
          </a:r>
          <a:r>
            <a:rPr lang="en-US" dirty="0" err="1" smtClean="0"/>
            <a:t>có</a:t>
          </a:r>
          <a:r>
            <a:rPr lang="en-US" dirty="0" smtClean="0"/>
            <a:t> </a:t>
          </a:r>
          <a:r>
            <a:rPr lang="en-US" dirty="0" err="1" smtClean="0"/>
            <a:t>nghĩa</a:t>
          </a:r>
          <a:r>
            <a:rPr lang="en-US" dirty="0" smtClean="0"/>
            <a:t> </a:t>
          </a:r>
          <a:r>
            <a:rPr lang="en-US" dirty="0" err="1" smtClean="0"/>
            <a:t>vụ</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quyền</a:t>
          </a:r>
          <a:r>
            <a:rPr lang="en-US" dirty="0" smtClean="0"/>
            <a:t> </a:t>
          </a:r>
          <a:r>
            <a:rPr lang="en-US" dirty="0" err="1" smtClean="0"/>
            <a:t>của</a:t>
          </a:r>
          <a:r>
            <a:rPr lang="en-US" dirty="0" smtClean="0"/>
            <a:t> </a:t>
          </a:r>
          <a:r>
            <a:rPr lang="en-US" dirty="0" err="1" smtClean="0"/>
            <a:t>trẻ</a:t>
          </a:r>
          <a:endParaRPr lang="en-US" dirty="0"/>
        </a:p>
      </dgm:t>
    </dgm:pt>
    <dgm:pt modelId="{5740F213-2BDE-4E42-BF80-EF285547477A}" type="parTrans" cxnId="{AD5D611B-7773-469A-AC37-B4BE8A6CF5D4}">
      <dgm:prSet/>
      <dgm:spPr/>
      <dgm:t>
        <a:bodyPr/>
        <a:lstStyle/>
        <a:p>
          <a:endParaRPr lang="en-US"/>
        </a:p>
      </dgm:t>
    </dgm:pt>
    <dgm:pt modelId="{2CA828CB-B128-40A1-BAB4-B2DFFE525140}" type="sibTrans" cxnId="{AD5D611B-7773-469A-AC37-B4BE8A6CF5D4}">
      <dgm:prSet/>
      <dgm:spPr/>
      <dgm:t>
        <a:bodyPr/>
        <a:lstStyle/>
        <a:p>
          <a:endParaRPr lang="en-US"/>
        </a:p>
      </dgm:t>
    </dgm:pt>
    <dgm:pt modelId="{EFBD27A5-D434-411D-8A8B-B81C083810CE}" type="pres">
      <dgm:prSet presAssocID="{1CBF2AA9-98F8-4276-AE98-CFA073A0782E}" presName="linear" presStyleCnt="0">
        <dgm:presLayoutVars>
          <dgm:dir/>
          <dgm:animLvl val="lvl"/>
          <dgm:resizeHandles val="exact"/>
        </dgm:presLayoutVars>
      </dgm:prSet>
      <dgm:spPr/>
      <dgm:t>
        <a:bodyPr/>
        <a:lstStyle/>
        <a:p>
          <a:endParaRPr lang="en-US"/>
        </a:p>
      </dgm:t>
    </dgm:pt>
    <dgm:pt modelId="{52673708-D05B-4E96-9965-159BE244ED86}" type="pres">
      <dgm:prSet presAssocID="{86EEF206-CCD8-4402-B699-573ACD011373}" presName="parentLin" presStyleCnt="0"/>
      <dgm:spPr/>
    </dgm:pt>
    <dgm:pt modelId="{C70807F4-F06D-4A44-BF94-4F34A20BF072}" type="pres">
      <dgm:prSet presAssocID="{86EEF206-CCD8-4402-B699-573ACD011373}" presName="parentLeftMargin" presStyleLbl="node1" presStyleIdx="0" presStyleCnt="3"/>
      <dgm:spPr/>
      <dgm:t>
        <a:bodyPr/>
        <a:lstStyle/>
        <a:p>
          <a:endParaRPr lang="en-US"/>
        </a:p>
      </dgm:t>
    </dgm:pt>
    <dgm:pt modelId="{1F61BD37-18D5-40AE-AB8C-ED169F839CE3}" type="pres">
      <dgm:prSet presAssocID="{86EEF206-CCD8-4402-B699-573ACD011373}" presName="parentText" presStyleLbl="node1" presStyleIdx="0" presStyleCnt="3" custLinFactNeighborY="3755">
        <dgm:presLayoutVars>
          <dgm:chMax val="0"/>
          <dgm:bulletEnabled val="1"/>
        </dgm:presLayoutVars>
      </dgm:prSet>
      <dgm:spPr/>
      <dgm:t>
        <a:bodyPr/>
        <a:lstStyle/>
        <a:p>
          <a:endParaRPr lang="en-US"/>
        </a:p>
      </dgm:t>
    </dgm:pt>
    <dgm:pt modelId="{BB1D3AFC-3CF3-4091-8600-C67A8DD89015}" type="pres">
      <dgm:prSet presAssocID="{86EEF206-CCD8-4402-B699-573ACD011373}" presName="negativeSpace" presStyleCnt="0"/>
      <dgm:spPr/>
    </dgm:pt>
    <dgm:pt modelId="{9F93B397-8547-4369-9253-899D309D7B4F}" type="pres">
      <dgm:prSet presAssocID="{86EEF206-CCD8-4402-B699-573ACD011373}" presName="childText" presStyleLbl="conFgAcc1" presStyleIdx="0" presStyleCnt="3">
        <dgm:presLayoutVars>
          <dgm:bulletEnabled val="1"/>
        </dgm:presLayoutVars>
      </dgm:prSet>
      <dgm:spPr/>
    </dgm:pt>
    <dgm:pt modelId="{A3127D57-6E07-45BF-BB05-601CF0FD7C11}" type="pres">
      <dgm:prSet presAssocID="{FA6AD687-17DA-47D9-9808-0B3E6B1D2249}" presName="spaceBetweenRectangles" presStyleCnt="0"/>
      <dgm:spPr/>
    </dgm:pt>
    <dgm:pt modelId="{125EAC7C-F870-45AD-9CF4-C076E6E0BDA3}" type="pres">
      <dgm:prSet presAssocID="{C99DE005-1912-4FFE-B586-1A61418EFCA4}" presName="parentLin" presStyleCnt="0"/>
      <dgm:spPr/>
    </dgm:pt>
    <dgm:pt modelId="{D9605D32-A651-4181-B79C-12F31DDCFCDD}" type="pres">
      <dgm:prSet presAssocID="{C99DE005-1912-4FFE-B586-1A61418EFCA4}" presName="parentLeftMargin" presStyleLbl="node1" presStyleIdx="0" presStyleCnt="3"/>
      <dgm:spPr/>
      <dgm:t>
        <a:bodyPr/>
        <a:lstStyle/>
        <a:p>
          <a:endParaRPr lang="en-US"/>
        </a:p>
      </dgm:t>
    </dgm:pt>
    <dgm:pt modelId="{A9F61148-02E5-4F9C-9E95-C2F18C458599}" type="pres">
      <dgm:prSet presAssocID="{C99DE005-1912-4FFE-B586-1A61418EFCA4}" presName="parentText" presStyleLbl="node1" presStyleIdx="1" presStyleCnt="3">
        <dgm:presLayoutVars>
          <dgm:chMax val="0"/>
          <dgm:bulletEnabled val="1"/>
        </dgm:presLayoutVars>
      </dgm:prSet>
      <dgm:spPr/>
      <dgm:t>
        <a:bodyPr/>
        <a:lstStyle/>
        <a:p>
          <a:endParaRPr lang="en-US"/>
        </a:p>
      </dgm:t>
    </dgm:pt>
    <dgm:pt modelId="{36CDEEC9-8F01-46D7-8549-11507B61807D}" type="pres">
      <dgm:prSet presAssocID="{C99DE005-1912-4FFE-B586-1A61418EFCA4}" presName="negativeSpace" presStyleCnt="0"/>
      <dgm:spPr/>
    </dgm:pt>
    <dgm:pt modelId="{39DAFBC3-7DE2-49B5-8F3D-5237B866F32E}" type="pres">
      <dgm:prSet presAssocID="{C99DE005-1912-4FFE-B586-1A61418EFCA4}" presName="childText" presStyleLbl="conFgAcc1" presStyleIdx="1" presStyleCnt="3">
        <dgm:presLayoutVars>
          <dgm:bulletEnabled val="1"/>
        </dgm:presLayoutVars>
      </dgm:prSet>
      <dgm:spPr/>
    </dgm:pt>
    <dgm:pt modelId="{FBC6DB24-9124-4485-A6F9-34B334458503}" type="pres">
      <dgm:prSet presAssocID="{6DC13FB8-D4D3-4D30-9DE0-77760FEF64A7}" presName="spaceBetweenRectangles" presStyleCnt="0"/>
      <dgm:spPr/>
    </dgm:pt>
    <dgm:pt modelId="{73150F47-95E4-42E1-8767-76D0107F35EA}" type="pres">
      <dgm:prSet presAssocID="{4C443901-29D3-4D43-9681-AB6A2BF496C8}" presName="parentLin" presStyleCnt="0"/>
      <dgm:spPr/>
    </dgm:pt>
    <dgm:pt modelId="{5A8679E1-D3A8-446B-986D-22C037387419}" type="pres">
      <dgm:prSet presAssocID="{4C443901-29D3-4D43-9681-AB6A2BF496C8}" presName="parentLeftMargin" presStyleLbl="node1" presStyleIdx="1" presStyleCnt="3"/>
      <dgm:spPr/>
      <dgm:t>
        <a:bodyPr/>
        <a:lstStyle/>
        <a:p>
          <a:endParaRPr lang="en-US"/>
        </a:p>
      </dgm:t>
    </dgm:pt>
    <dgm:pt modelId="{88E90DC3-453D-46A9-BF22-BED72C27085C}" type="pres">
      <dgm:prSet presAssocID="{4C443901-29D3-4D43-9681-AB6A2BF496C8}" presName="parentText" presStyleLbl="node1" presStyleIdx="2" presStyleCnt="3">
        <dgm:presLayoutVars>
          <dgm:chMax val="0"/>
          <dgm:bulletEnabled val="1"/>
        </dgm:presLayoutVars>
      </dgm:prSet>
      <dgm:spPr/>
      <dgm:t>
        <a:bodyPr/>
        <a:lstStyle/>
        <a:p>
          <a:endParaRPr lang="en-US"/>
        </a:p>
      </dgm:t>
    </dgm:pt>
    <dgm:pt modelId="{57E4509A-8BA8-4138-B33A-E5B93FB6C79C}" type="pres">
      <dgm:prSet presAssocID="{4C443901-29D3-4D43-9681-AB6A2BF496C8}" presName="negativeSpace" presStyleCnt="0"/>
      <dgm:spPr/>
    </dgm:pt>
    <dgm:pt modelId="{2ACD7592-03C2-4E4B-BE08-447C9FB5AD46}" type="pres">
      <dgm:prSet presAssocID="{4C443901-29D3-4D43-9681-AB6A2BF496C8}" presName="childText" presStyleLbl="conFgAcc1" presStyleIdx="2" presStyleCnt="3">
        <dgm:presLayoutVars>
          <dgm:bulletEnabled val="1"/>
        </dgm:presLayoutVars>
      </dgm:prSet>
      <dgm:spPr/>
    </dgm:pt>
  </dgm:ptLst>
  <dgm:cxnLst>
    <dgm:cxn modelId="{EBD1ED3A-BB91-4BB2-A19D-AB31ABCFFAE8}" type="presOf" srcId="{86EEF206-CCD8-4402-B699-573ACD011373}" destId="{1F61BD37-18D5-40AE-AB8C-ED169F839CE3}" srcOrd="1" destOrd="0" presId="urn:microsoft.com/office/officeart/2005/8/layout/list1"/>
    <dgm:cxn modelId="{8021E9F2-D2C9-4206-9DBC-8F8B513AE295}" type="presOf" srcId="{4C443901-29D3-4D43-9681-AB6A2BF496C8}" destId="{5A8679E1-D3A8-446B-986D-22C037387419}" srcOrd="0" destOrd="0" presId="urn:microsoft.com/office/officeart/2005/8/layout/list1"/>
    <dgm:cxn modelId="{500C9653-157C-4651-A67B-A7CD050634E8}" srcId="{1CBF2AA9-98F8-4276-AE98-CFA073A0782E}" destId="{C99DE005-1912-4FFE-B586-1A61418EFCA4}" srcOrd="1" destOrd="0" parTransId="{4DFD95A6-876D-41B1-86D6-7188AFFFB221}" sibTransId="{6DC13FB8-D4D3-4D30-9DE0-77760FEF64A7}"/>
    <dgm:cxn modelId="{EA8127CA-81ED-4CCF-BFB6-7A2779289D43}" type="presOf" srcId="{86EEF206-CCD8-4402-B699-573ACD011373}" destId="{C70807F4-F06D-4A44-BF94-4F34A20BF072}" srcOrd="0" destOrd="0" presId="urn:microsoft.com/office/officeart/2005/8/layout/list1"/>
    <dgm:cxn modelId="{AD5D611B-7773-469A-AC37-B4BE8A6CF5D4}" srcId="{1CBF2AA9-98F8-4276-AE98-CFA073A0782E}" destId="{4C443901-29D3-4D43-9681-AB6A2BF496C8}" srcOrd="2" destOrd="0" parTransId="{5740F213-2BDE-4E42-BF80-EF285547477A}" sibTransId="{2CA828CB-B128-40A1-BAB4-B2DFFE525140}"/>
    <dgm:cxn modelId="{EC920A3D-586A-46E9-8FAD-3BD1EE378167}" type="presOf" srcId="{C99DE005-1912-4FFE-B586-1A61418EFCA4}" destId="{A9F61148-02E5-4F9C-9E95-C2F18C458599}" srcOrd="1" destOrd="0" presId="urn:microsoft.com/office/officeart/2005/8/layout/list1"/>
    <dgm:cxn modelId="{7F835A8D-2879-4B70-A4A1-DAB9D515DA3E}" srcId="{1CBF2AA9-98F8-4276-AE98-CFA073A0782E}" destId="{86EEF206-CCD8-4402-B699-573ACD011373}" srcOrd="0" destOrd="0" parTransId="{466A83E2-0ED9-40A4-A7E0-6DEF045352BD}" sibTransId="{FA6AD687-17DA-47D9-9808-0B3E6B1D2249}"/>
    <dgm:cxn modelId="{AC1A6D17-A062-491B-AD93-E5B32DB0B0D4}" type="presOf" srcId="{C99DE005-1912-4FFE-B586-1A61418EFCA4}" destId="{D9605D32-A651-4181-B79C-12F31DDCFCDD}" srcOrd="0" destOrd="0" presId="urn:microsoft.com/office/officeart/2005/8/layout/list1"/>
    <dgm:cxn modelId="{812EAE75-E5D4-48D8-8ED6-8D3F3D91956F}" type="presOf" srcId="{4C443901-29D3-4D43-9681-AB6A2BF496C8}" destId="{88E90DC3-453D-46A9-BF22-BED72C27085C}" srcOrd="1" destOrd="0" presId="urn:microsoft.com/office/officeart/2005/8/layout/list1"/>
    <dgm:cxn modelId="{0CDBA139-52D6-4C1D-BFB3-8152595D6311}" type="presOf" srcId="{1CBF2AA9-98F8-4276-AE98-CFA073A0782E}" destId="{EFBD27A5-D434-411D-8A8B-B81C083810CE}" srcOrd="0" destOrd="0" presId="urn:microsoft.com/office/officeart/2005/8/layout/list1"/>
    <dgm:cxn modelId="{5A42E7A0-EFF1-4E72-80FF-EFECE261A052}" type="presParOf" srcId="{EFBD27A5-D434-411D-8A8B-B81C083810CE}" destId="{52673708-D05B-4E96-9965-159BE244ED86}" srcOrd="0" destOrd="0" presId="urn:microsoft.com/office/officeart/2005/8/layout/list1"/>
    <dgm:cxn modelId="{6B30E162-8D96-44C2-A6FD-6151D579F2CE}" type="presParOf" srcId="{52673708-D05B-4E96-9965-159BE244ED86}" destId="{C70807F4-F06D-4A44-BF94-4F34A20BF072}" srcOrd="0" destOrd="0" presId="urn:microsoft.com/office/officeart/2005/8/layout/list1"/>
    <dgm:cxn modelId="{D4E2E104-2588-43CB-B9FF-5883CC9C449E}" type="presParOf" srcId="{52673708-D05B-4E96-9965-159BE244ED86}" destId="{1F61BD37-18D5-40AE-AB8C-ED169F839CE3}" srcOrd="1" destOrd="0" presId="urn:microsoft.com/office/officeart/2005/8/layout/list1"/>
    <dgm:cxn modelId="{462CA4E3-B6CA-4179-9A7F-95646003A4B7}" type="presParOf" srcId="{EFBD27A5-D434-411D-8A8B-B81C083810CE}" destId="{BB1D3AFC-3CF3-4091-8600-C67A8DD89015}" srcOrd="1" destOrd="0" presId="urn:microsoft.com/office/officeart/2005/8/layout/list1"/>
    <dgm:cxn modelId="{94D7FDD2-1A74-4335-A38E-E620B0A9D172}" type="presParOf" srcId="{EFBD27A5-D434-411D-8A8B-B81C083810CE}" destId="{9F93B397-8547-4369-9253-899D309D7B4F}" srcOrd="2" destOrd="0" presId="urn:microsoft.com/office/officeart/2005/8/layout/list1"/>
    <dgm:cxn modelId="{309331F9-2E90-42AF-8E45-D2B966DCB3A0}" type="presParOf" srcId="{EFBD27A5-D434-411D-8A8B-B81C083810CE}" destId="{A3127D57-6E07-45BF-BB05-601CF0FD7C11}" srcOrd="3" destOrd="0" presId="urn:microsoft.com/office/officeart/2005/8/layout/list1"/>
    <dgm:cxn modelId="{384C81F2-ED39-4B66-97FA-6F382BE71DDC}" type="presParOf" srcId="{EFBD27A5-D434-411D-8A8B-B81C083810CE}" destId="{125EAC7C-F870-45AD-9CF4-C076E6E0BDA3}" srcOrd="4" destOrd="0" presId="urn:microsoft.com/office/officeart/2005/8/layout/list1"/>
    <dgm:cxn modelId="{D4496949-1F2E-4C66-956D-108A933C60D3}" type="presParOf" srcId="{125EAC7C-F870-45AD-9CF4-C076E6E0BDA3}" destId="{D9605D32-A651-4181-B79C-12F31DDCFCDD}" srcOrd="0" destOrd="0" presId="urn:microsoft.com/office/officeart/2005/8/layout/list1"/>
    <dgm:cxn modelId="{6D066BA9-6598-4803-8ACC-072E44AE96B4}" type="presParOf" srcId="{125EAC7C-F870-45AD-9CF4-C076E6E0BDA3}" destId="{A9F61148-02E5-4F9C-9E95-C2F18C458599}" srcOrd="1" destOrd="0" presId="urn:microsoft.com/office/officeart/2005/8/layout/list1"/>
    <dgm:cxn modelId="{4ED0E3AC-958A-442F-A3D7-EA4B6647D177}" type="presParOf" srcId="{EFBD27A5-D434-411D-8A8B-B81C083810CE}" destId="{36CDEEC9-8F01-46D7-8549-11507B61807D}" srcOrd="5" destOrd="0" presId="urn:microsoft.com/office/officeart/2005/8/layout/list1"/>
    <dgm:cxn modelId="{736B7689-851D-4D5B-903E-B72A96C43C57}" type="presParOf" srcId="{EFBD27A5-D434-411D-8A8B-B81C083810CE}" destId="{39DAFBC3-7DE2-49B5-8F3D-5237B866F32E}" srcOrd="6" destOrd="0" presId="urn:microsoft.com/office/officeart/2005/8/layout/list1"/>
    <dgm:cxn modelId="{48108A91-A63D-492F-8C13-081F26DEFF38}" type="presParOf" srcId="{EFBD27A5-D434-411D-8A8B-B81C083810CE}" destId="{FBC6DB24-9124-4485-A6F9-34B334458503}" srcOrd="7" destOrd="0" presId="urn:microsoft.com/office/officeart/2005/8/layout/list1"/>
    <dgm:cxn modelId="{0C439B5C-36F9-4145-B923-68C5DBF19976}" type="presParOf" srcId="{EFBD27A5-D434-411D-8A8B-B81C083810CE}" destId="{73150F47-95E4-42E1-8767-76D0107F35EA}" srcOrd="8" destOrd="0" presId="urn:microsoft.com/office/officeart/2005/8/layout/list1"/>
    <dgm:cxn modelId="{E3FD9722-0B0B-41A6-9108-A4A65DD98503}" type="presParOf" srcId="{73150F47-95E4-42E1-8767-76D0107F35EA}" destId="{5A8679E1-D3A8-446B-986D-22C037387419}" srcOrd="0" destOrd="0" presId="urn:microsoft.com/office/officeart/2005/8/layout/list1"/>
    <dgm:cxn modelId="{F9086AB0-8A83-40FE-AFE2-59B268769546}" type="presParOf" srcId="{73150F47-95E4-42E1-8767-76D0107F35EA}" destId="{88E90DC3-453D-46A9-BF22-BED72C27085C}" srcOrd="1" destOrd="0" presId="urn:microsoft.com/office/officeart/2005/8/layout/list1"/>
    <dgm:cxn modelId="{B0764F6C-73C6-44DF-A9B4-79BDDEAC9ECB}" type="presParOf" srcId="{EFBD27A5-D434-411D-8A8B-B81C083810CE}" destId="{57E4509A-8BA8-4138-B33A-E5B93FB6C79C}" srcOrd="9" destOrd="0" presId="urn:microsoft.com/office/officeart/2005/8/layout/list1"/>
    <dgm:cxn modelId="{842AE2AC-7EDC-4259-BA63-A460C7A429B2}" type="presParOf" srcId="{EFBD27A5-D434-411D-8A8B-B81C083810CE}" destId="{2ACD7592-03C2-4E4B-BE08-447C9FB5AD4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521245E-3786-4AE7-8B24-2B1B33B5A5B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506C5B0-B93E-4FD0-96EF-EC6692450274}">
      <dgm:prSet phldrT="[Text]" custT="1"/>
      <dgm:spPr/>
      <dgm:t>
        <a:bodyPr/>
        <a:lstStyle/>
        <a:p>
          <a:r>
            <a:rPr lang="en-US" sz="2000" b="1" dirty="0" err="1" smtClean="0"/>
            <a:t>Bổn</a:t>
          </a:r>
          <a:r>
            <a:rPr lang="en-US" sz="2000" b="1" dirty="0" smtClean="0"/>
            <a:t> </a:t>
          </a:r>
          <a:r>
            <a:rPr lang="en-US" sz="2000" b="1" dirty="0" err="1" smtClean="0"/>
            <a:t>phận</a:t>
          </a:r>
          <a:r>
            <a:rPr lang="en-US" sz="2000" b="1" dirty="0" smtClean="0"/>
            <a:t> </a:t>
          </a:r>
          <a:r>
            <a:rPr lang="en-US" sz="2000" b="1" dirty="0" err="1" smtClean="0"/>
            <a:t>của</a:t>
          </a:r>
          <a:r>
            <a:rPr lang="en-US" sz="2000" b="1" dirty="0" smtClean="0"/>
            <a:t> </a:t>
          </a:r>
          <a:r>
            <a:rPr lang="en-US" sz="2000" b="1" dirty="0" err="1" smtClean="0"/>
            <a:t>trẻ</a:t>
          </a:r>
          <a:r>
            <a:rPr lang="en-US" sz="2000" b="1" dirty="0" smtClean="0"/>
            <a:t> </a:t>
          </a:r>
          <a:r>
            <a:rPr lang="en-US" sz="2000" b="1" dirty="0" err="1" smtClean="0"/>
            <a:t>em</a:t>
          </a:r>
          <a:r>
            <a:rPr lang="en-US" sz="2000" b="1" dirty="0" smtClean="0"/>
            <a:t> </a:t>
          </a:r>
          <a:r>
            <a:rPr lang="en-US" sz="2000" b="1" dirty="0" err="1" smtClean="0"/>
            <a:t>đối</a:t>
          </a:r>
          <a:r>
            <a:rPr lang="en-US" sz="2000" b="1" dirty="0" smtClean="0"/>
            <a:t> </a:t>
          </a:r>
          <a:r>
            <a:rPr lang="en-US" sz="2000" b="1" dirty="0" err="1" smtClean="0"/>
            <a:t>với</a:t>
          </a:r>
          <a:r>
            <a:rPr lang="en-US" sz="2000" b="1" dirty="0" smtClean="0"/>
            <a:t> </a:t>
          </a:r>
          <a:r>
            <a:rPr lang="en-US" sz="2000" b="1" dirty="0" err="1" smtClean="0"/>
            <a:t>bản</a:t>
          </a:r>
          <a:r>
            <a:rPr lang="en-US" sz="2000" b="1" dirty="0" smtClean="0"/>
            <a:t> </a:t>
          </a:r>
          <a:r>
            <a:rPr lang="en-US" sz="2000" b="1" dirty="0" err="1" smtClean="0"/>
            <a:t>thân</a:t>
          </a:r>
          <a:endParaRPr lang="en-US" sz="2000" b="1" dirty="0"/>
        </a:p>
      </dgm:t>
    </dgm:pt>
    <dgm:pt modelId="{391544B3-2613-452C-90F8-8330FE8B7373}" type="parTrans" cxnId="{594479D8-F987-4605-BDF7-97FB875E9055}">
      <dgm:prSet/>
      <dgm:spPr/>
      <dgm:t>
        <a:bodyPr/>
        <a:lstStyle/>
        <a:p>
          <a:endParaRPr lang="en-US" sz="1800"/>
        </a:p>
      </dgm:t>
    </dgm:pt>
    <dgm:pt modelId="{C0EA62EA-D2DD-42CC-BE55-6CD12FC419D5}" type="sibTrans" cxnId="{594479D8-F987-4605-BDF7-97FB875E9055}">
      <dgm:prSet/>
      <dgm:spPr/>
      <dgm:t>
        <a:bodyPr/>
        <a:lstStyle/>
        <a:p>
          <a:endParaRPr lang="en-US" sz="1800"/>
        </a:p>
      </dgm:t>
    </dgm:pt>
    <dgm:pt modelId="{47453657-4200-49A2-92D6-8B0A4A3FA895}">
      <dgm:prSet phldrT="[Text]" custT="1"/>
      <dgm:spPr/>
      <dgm:t>
        <a:bodyPr/>
        <a:lstStyle/>
        <a:p>
          <a:r>
            <a:rPr lang="en-US" sz="2000" b="1" dirty="0" err="1" smtClean="0"/>
            <a:t>Bổn</a:t>
          </a:r>
          <a:r>
            <a:rPr lang="en-US" sz="2000" b="1" dirty="0" smtClean="0"/>
            <a:t> </a:t>
          </a:r>
          <a:r>
            <a:rPr lang="en-US" sz="2000" b="1" dirty="0" err="1" smtClean="0"/>
            <a:t>phận</a:t>
          </a:r>
          <a:r>
            <a:rPr lang="en-US" sz="2000" b="1" dirty="0" smtClean="0"/>
            <a:t> </a:t>
          </a:r>
          <a:r>
            <a:rPr lang="en-US" sz="2000" b="1" dirty="0" err="1" smtClean="0"/>
            <a:t>của</a:t>
          </a:r>
          <a:r>
            <a:rPr lang="en-US" sz="2000" b="1" dirty="0" smtClean="0"/>
            <a:t> </a:t>
          </a:r>
          <a:r>
            <a:rPr lang="en-US" sz="2000" b="1" dirty="0" err="1" smtClean="0"/>
            <a:t>trẻ</a:t>
          </a:r>
          <a:r>
            <a:rPr lang="en-US" sz="2000" b="1" dirty="0" smtClean="0"/>
            <a:t> </a:t>
          </a:r>
          <a:r>
            <a:rPr lang="en-US" sz="2000" b="1" dirty="0" err="1" smtClean="0"/>
            <a:t>em</a:t>
          </a:r>
          <a:r>
            <a:rPr lang="en-US" sz="2000" b="1" dirty="0" smtClean="0"/>
            <a:t> </a:t>
          </a:r>
          <a:r>
            <a:rPr lang="en-US" sz="2000" b="1" dirty="0" err="1" smtClean="0"/>
            <a:t>đối</a:t>
          </a:r>
          <a:r>
            <a:rPr lang="en-US" sz="2000" b="1" dirty="0" smtClean="0"/>
            <a:t> </a:t>
          </a:r>
          <a:r>
            <a:rPr lang="en-US" sz="2000" b="1" dirty="0" err="1" smtClean="0"/>
            <a:t>với</a:t>
          </a:r>
          <a:r>
            <a:rPr lang="en-US" sz="2000" b="1" dirty="0" smtClean="0"/>
            <a:t> </a:t>
          </a:r>
          <a:r>
            <a:rPr lang="en-US" sz="2000" b="1" dirty="0" err="1" smtClean="0"/>
            <a:t>gia</a:t>
          </a:r>
          <a:r>
            <a:rPr lang="en-US" sz="2000" b="1" dirty="0" smtClean="0"/>
            <a:t> </a:t>
          </a:r>
          <a:r>
            <a:rPr lang="en-US" sz="2000" b="1" dirty="0" err="1" smtClean="0"/>
            <a:t>đình</a:t>
          </a:r>
          <a:endParaRPr lang="en-US" sz="2000" b="1" dirty="0"/>
        </a:p>
      </dgm:t>
    </dgm:pt>
    <dgm:pt modelId="{C1A87502-7C17-49DB-9E6E-97D41E89B877}" type="parTrans" cxnId="{C13BF793-1C2E-40A6-934C-5AEF71DCA0F7}">
      <dgm:prSet/>
      <dgm:spPr/>
      <dgm:t>
        <a:bodyPr/>
        <a:lstStyle/>
        <a:p>
          <a:endParaRPr lang="en-US" sz="1800"/>
        </a:p>
      </dgm:t>
    </dgm:pt>
    <dgm:pt modelId="{9B3E854E-C4F2-4852-A564-1F362D08C104}" type="sibTrans" cxnId="{C13BF793-1C2E-40A6-934C-5AEF71DCA0F7}">
      <dgm:prSet/>
      <dgm:spPr/>
      <dgm:t>
        <a:bodyPr/>
        <a:lstStyle/>
        <a:p>
          <a:endParaRPr lang="en-US" sz="1800"/>
        </a:p>
      </dgm:t>
    </dgm:pt>
    <dgm:pt modelId="{EBDF60C9-0A2A-4242-BEF1-0BB22FB53A8B}">
      <dgm:prSet phldrT="[Text]" custT="1"/>
      <dgm:spPr/>
      <dgm:t>
        <a:bodyPr/>
        <a:lstStyle/>
        <a:p>
          <a:r>
            <a:rPr lang="en-US" sz="2000" b="1" dirty="0" err="1" smtClean="0"/>
            <a:t>Bổn</a:t>
          </a:r>
          <a:r>
            <a:rPr lang="en-US" sz="2000" b="1" dirty="0" smtClean="0"/>
            <a:t> </a:t>
          </a:r>
          <a:r>
            <a:rPr lang="en-US" sz="2000" b="1" dirty="0" err="1" smtClean="0"/>
            <a:t>phận</a:t>
          </a:r>
          <a:r>
            <a:rPr lang="en-US" sz="2000" b="1" dirty="0" smtClean="0"/>
            <a:t> </a:t>
          </a:r>
          <a:r>
            <a:rPr lang="en-US" sz="2000" b="1" dirty="0" err="1" smtClean="0"/>
            <a:t>của</a:t>
          </a:r>
          <a:r>
            <a:rPr lang="en-US" sz="2000" b="1" dirty="0" smtClean="0"/>
            <a:t> </a:t>
          </a:r>
          <a:r>
            <a:rPr lang="en-US" sz="2000" b="1" dirty="0" err="1" smtClean="0"/>
            <a:t>trẻ</a:t>
          </a:r>
          <a:r>
            <a:rPr lang="en-US" sz="2000" b="1" dirty="0" smtClean="0"/>
            <a:t> </a:t>
          </a:r>
          <a:r>
            <a:rPr lang="en-US" sz="2000" b="1" dirty="0" err="1" smtClean="0"/>
            <a:t>em</a:t>
          </a:r>
          <a:r>
            <a:rPr lang="en-US" sz="2000" b="1" dirty="0" smtClean="0"/>
            <a:t> </a:t>
          </a:r>
          <a:r>
            <a:rPr lang="en-US" sz="2000" b="1" dirty="0" err="1" smtClean="0"/>
            <a:t>đối</a:t>
          </a:r>
          <a:r>
            <a:rPr lang="en-US" sz="2000" b="1" dirty="0" smtClean="0"/>
            <a:t> </a:t>
          </a:r>
          <a:r>
            <a:rPr lang="en-US" sz="2000" b="1" dirty="0" err="1" smtClean="0"/>
            <a:t>với</a:t>
          </a:r>
          <a:r>
            <a:rPr lang="en-US" sz="2000" b="1" dirty="0" smtClean="0"/>
            <a:t> </a:t>
          </a:r>
          <a:r>
            <a:rPr lang="en-US" sz="2000" b="1" dirty="0" err="1" smtClean="0"/>
            <a:t>nhà</a:t>
          </a:r>
          <a:r>
            <a:rPr lang="en-US" sz="2000" b="1" dirty="0" smtClean="0"/>
            <a:t> </a:t>
          </a:r>
          <a:r>
            <a:rPr lang="en-US" sz="2000" b="1" dirty="0" err="1" smtClean="0"/>
            <a:t>trường</a:t>
          </a:r>
          <a:r>
            <a:rPr lang="en-US" sz="2000" b="1" dirty="0" smtClean="0"/>
            <a:t> </a:t>
          </a:r>
          <a:r>
            <a:rPr lang="en-US" sz="2000" b="1" dirty="0" err="1" smtClean="0"/>
            <a:t>và</a:t>
          </a:r>
          <a:r>
            <a:rPr lang="en-US" sz="2000" b="1" dirty="0" smtClean="0"/>
            <a:t> </a:t>
          </a:r>
          <a:r>
            <a:rPr lang="en-US" sz="2000" b="1" dirty="0" err="1" smtClean="0"/>
            <a:t>thầy</a:t>
          </a:r>
          <a:r>
            <a:rPr lang="en-US" sz="2000" b="1" dirty="0" smtClean="0"/>
            <a:t>, </a:t>
          </a:r>
          <a:r>
            <a:rPr lang="en-US" sz="2000" b="1" dirty="0" err="1" smtClean="0"/>
            <a:t>cô</a:t>
          </a:r>
          <a:r>
            <a:rPr lang="en-US" sz="2000" b="1" dirty="0" smtClean="0"/>
            <a:t> </a:t>
          </a:r>
          <a:r>
            <a:rPr lang="en-US" sz="2000" b="1" dirty="0" err="1" smtClean="0"/>
            <a:t>giáo</a:t>
          </a:r>
          <a:endParaRPr lang="en-US" sz="2000" b="1" dirty="0"/>
        </a:p>
      </dgm:t>
    </dgm:pt>
    <dgm:pt modelId="{215F50FF-08AE-4834-B5F8-6A9F3C1C1E52}" type="parTrans" cxnId="{2F918964-618D-482A-BE3F-8CD875304777}">
      <dgm:prSet/>
      <dgm:spPr/>
      <dgm:t>
        <a:bodyPr/>
        <a:lstStyle/>
        <a:p>
          <a:endParaRPr lang="en-US" sz="1800"/>
        </a:p>
      </dgm:t>
    </dgm:pt>
    <dgm:pt modelId="{87F43C6C-0F01-483C-85C9-5F631B4BF856}" type="sibTrans" cxnId="{2F918964-618D-482A-BE3F-8CD875304777}">
      <dgm:prSet/>
      <dgm:spPr/>
      <dgm:t>
        <a:bodyPr/>
        <a:lstStyle/>
        <a:p>
          <a:endParaRPr lang="en-US" sz="1800"/>
        </a:p>
      </dgm:t>
    </dgm:pt>
    <dgm:pt modelId="{884813E4-918E-4F89-B83A-6BDF95ADB65B}">
      <dgm:prSet phldrT="[Text]" custT="1"/>
      <dgm:spPr/>
      <dgm:t>
        <a:bodyPr/>
        <a:lstStyle/>
        <a:p>
          <a:r>
            <a:rPr lang="en-US" sz="2000" b="1" dirty="0" err="1" smtClean="0"/>
            <a:t>Bổn</a:t>
          </a:r>
          <a:r>
            <a:rPr lang="en-US" sz="2000" b="1" dirty="0" smtClean="0"/>
            <a:t> </a:t>
          </a:r>
          <a:r>
            <a:rPr lang="en-US" sz="2000" b="1" dirty="0" err="1" smtClean="0"/>
            <a:t>phận</a:t>
          </a:r>
          <a:r>
            <a:rPr lang="en-US" sz="2000" b="1" dirty="0" smtClean="0"/>
            <a:t> </a:t>
          </a:r>
          <a:r>
            <a:rPr lang="en-US" sz="2000" b="1" dirty="0" err="1" smtClean="0"/>
            <a:t>của</a:t>
          </a:r>
          <a:r>
            <a:rPr lang="en-US" sz="2000" b="1" dirty="0" smtClean="0"/>
            <a:t> </a:t>
          </a:r>
          <a:r>
            <a:rPr lang="en-US" sz="2000" b="1" dirty="0" err="1" smtClean="0"/>
            <a:t>trẻ</a:t>
          </a:r>
          <a:r>
            <a:rPr lang="en-US" sz="2000" b="1" dirty="0" smtClean="0"/>
            <a:t> </a:t>
          </a:r>
          <a:r>
            <a:rPr lang="en-US" sz="2000" b="1" dirty="0" err="1" smtClean="0"/>
            <a:t>em</a:t>
          </a:r>
          <a:r>
            <a:rPr lang="en-US" sz="2000" b="1" dirty="0" smtClean="0"/>
            <a:t> </a:t>
          </a:r>
          <a:r>
            <a:rPr lang="en-US" sz="2000" b="1" dirty="0" err="1" smtClean="0"/>
            <a:t>đối</a:t>
          </a:r>
          <a:r>
            <a:rPr lang="en-US" sz="2000" b="1" dirty="0" smtClean="0"/>
            <a:t> </a:t>
          </a:r>
          <a:r>
            <a:rPr lang="en-US" sz="2000" b="1" dirty="0" err="1" smtClean="0"/>
            <a:t>với</a:t>
          </a:r>
          <a:r>
            <a:rPr lang="en-US" sz="2000" b="1" dirty="0" smtClean="0"/>
            <a:t> </a:t>
          </a:r>
          <a:r>
            <a:rPr lang="en-US" sz="2000" b="1" dirty="0" err="1" smtClean="0"/>
            <a:t>cộng</a:t>
          </a:r>
          <a:r>
            <a:rPr lang="en-US" sz="2000" b="1" dirty="0" smtClean="0"/>
            <a:t> </a:t>
          </a:r>
          <a:r>
            <a:rPr lang="en-US" sz="2000" b="1" dirty="0" err="1" smtClean="0"/>
            <a:t>đồng</a:t>
          </a:r>
          <a:endParaRPr lang="en-US" sz="2000" b="1" dirty="0"/>
        </a:p>
      </dgm:t>
    </dgm:pt>
    <dgm:pt modelId="{EA0F9B4B-7E5F-4E68-8ADD-6CD1986AFC5A}" type="parTrans" cxnId="{8C29FECA-A069-4D1B-82FF-424A2F1D29D5}">
      <dgm:prSet/>
      <dgm:spPr/>
      <dgm:t>
        <a:bodyPr/>
        <a:lstStyle/>
        <a:p>
          <a:endParaRPr lang="en-US" sz="1800"/>
        </a:p>
      </dgm:t>
    </dgm:pt>
    <dgm:pt modelId="{2FC375A3-2B36-4739-8FFF-5892C66C49C3}" type="sibTrans" cxnId="{8C29FECA-A069-4D1B-82FF-424A2F1D29D5}">
      <dgm:prSet/>
      <dgm:spPr/>
      <dgm:t>
        <a:bodyPr/>
        <a:lstStyle/>
        <a:p>
          <a:endParaRPr lang="en-US" sz="1800"/>
        </a:p>
      </dgm:t>
    </dgm:pt>
    <dgm:pt modelId="{8F6A27A8-C273-4A4D-8AD9-25AC6E5EDDD9}">
      <dgm:prSet phldrT="[Text]" custT="1"/>
      <dgm:spPr/>
      <dgm:t>
        <a:bodyPr/>
        <a:lstStyle/>
        <a:p>
          <a:r>
            <a:rPr lang="en-US" sz="2000" b="1" dirty="0" err="1" smtClean="0"/>
            <a:t>Bổn</a:t>
          </a:r>
          <a:r>
            <a:rPr lang="en-US" sz="2000" b="1" dirty="0" smtClean="0"/>
            <a:t> </a:t>
          </a:r>
          <a:r>
            <a:rPr lang="en-US" sz="2000" b="1" dirty="0" err="1" smtClean="0"/>
            <a:t>phận</a:t>
          </a:r>
          <a:r>
            <a:rPr lang="en-US" sz="2000" b="1" dirty="0" smtClean="0"/>
            <a:t> </a:t>
          </a:r>
          <a:r>
            <a:rPr lang="en-US" sz="2000" b="1" dirty="0" err="1" smtClean="0"/>
            <a:t>của</a:t>
          </a:r>
          <a:r>
            <a:rPr lang="en-US" sz="2000" b="1" dirty="0" smtClean="0"/>
            <a:t> </a:t>
          </a:r>
          <a:r>
            <a:rPr lang="en-US" sz="2000" b="1" dirty="0" err="1" smtClean="0"/>
            <a:t>trẻ</a:t>
          </a:r>
          <a:r>
            <a:rPr lang="en-US" sz="2000" b="1" dirty="0" smtClean="0"/>
            <a:t> </a:t>
          </a:r>
          <a:r>
            <a:rPr lang="en-US" sz="2000" b="1" dirty="0" err="1" smtClean="0"/>
            <a:t>em</a:t>
          </a:r>
          <a:r>
            <a:rPr lang="en-US" sz="2000" b="1" dirty="0" smtClean="0"/>
            <a:t> </a:t>
          </a:r>
          <a:r>
            <a:rPr lang="en-US" sz="2000" b="1" dirty="0" err="1" smtClean="0"/>
            <a:t>đối</a:t>
          </a:r>
          <a:r>
            <a:rPr lang="en-US" sz="2000" b="1" dirty="0" smtClean="0"/>
            <a:t> </a:t>
          </a:r>
          <a:r>
            <a:rPr lang="en-US" sz="2000" b="1" dirty="0" err="1" smtClean="0"/>
            <a:t>với</a:t>
          </a:r>
          <a:r>
            <a:rPr lang="en-US" sz="2000" b="1" dirty="0" smtClean="0"/>
            <a:t> </a:t>
          </a:r>
          <a:r>
            <a:rPr lang="en-US" sz="2000" b="1" dirty="0" err="1" smtClean="0"/>
            <a:t>quê</a:t>
          </a:r>
          <a:r>
            <a:rPr lang="en-US" sz="2000" b="1" dirty="0" smtClean="0"/>
            <a:t> </a:t>
          </a:r>
          <a:r>
            <a:rPr lang="en-US" sz="2000" b="1" dirty="0" err="1" smtClean="0"/>
            <a:t>hương</a:t>
          </a:r>
          <a:r>
            <a:rPr lang="en-US" sz="2000" b="1" dirty="0" smtClean="0"/>
            <a:t>, </a:t>
          </a:r>
          <a:r>
            <a:rPr lang="en-US" sz="2000" b="1" dirty="0" err="1" smtClean="0"/>
            <a:t>đất</a:t>
          </a:r>
          <a:r>
            <a:rPr lang="en-US" sz="2000" b="1" dirty="0" smtClean="0"/>
            <a:t> </a:t>
          </a:r>
          <a:r>
            <a:rPr lang="en-US" sz="2000" b="1" dirty="0" err="1" smtClean="0"/>
            <a:t>nước</a:t>
          </a:r>
          <a:endParaRPr lang="en-US" sz="2000" b="1" dirty="0"/>
        </a:p>
      </dgm:t>
    </dgm:pt>
    <dgm:pt modelId="{F0B5DB3E-87D0-4E05-8EBF-9C8567FE8535}" type="parTrans" cxnId="{287ED45A-8EC7-41C8-9E4F-B157A78A886A}">
      <dgm:prSet/>
      <dgm:spPr/>
      <dgm:t>
        <a:bodyPr/>
        <a:lstStyle/>
        <a:p>
          <a:endParaRPr lang="en-US" sz="1800"/>
        </a:p>
      </dgm:t>
    </dgm:pt>
    <dgm:pt modelId="{DB65F4DC-F76E-4CFF-802D-28C3AB8C79CC}" type="sibTrans" cxnId="{287ED45A-8EC7-41C8-9E4F-B157A78A886A}">
      <dgm:prSet/>
      <dgm:spPr/>
      <dgm:t>
        <a:bodyPr/>
        <a:lstStyle/>
        <a:p>
          <a:endParaRPr lang="en-US" sz="1800"/>
        </a:p>
      </dgm:t>
    </dgm:pt>
    <dgm:pt modelId="{F82DFA4B-A9DE-4241-AA45-7334919C93F5}" type="pres">
      <dgm:prSet presAssocID="{8521245E-3786-4AE7-8B24-2B1B33B5A5BA}" presName="cycle" presStyleCnt="0">
        <dgm:presLayoutVars>
          <dgm:dir/>
          <dgm:resizeHandles val="exact"/>
        </dgm:presLayoutVars>
      </dgm:prSet>
      <dgm:spPr/>
      <dgm:t>
        <a:bodyPr/>
        <a:lstStyle/>
        <a:p>
          <a:endParaRPr lang="en-US"/>
        </a:p>
      </dgm:t>
    </dgm:pt>
    <dgm:pt modelId="{262C9614-B13C-4CF4-B7F9-5987D67CCA9E}" type="pres">
      <dgm:prSet presAssocID="{7506C5B0-B93E-4FD0-96EF-EC6692450274}" presName="node" presStyleLbl="node1" presStyleIdx="0" presStyleCnt="5" custScaleX="126586">
        <dgm:presLayoutVars>
          <dgm:bulletEnabled val="1"/>
        </dgm:presLayoutVars>
      </dgm:prSet>
      <dgm:spPr/>
      <dgm:t>
        <a:bodyPr/>
        <a:lstStyle/>
        <a:p>
          <a:endParaRPr lang="en-US"/>
        </a:p>
      </dgm:t>
    </dgm:pt>
    <dgm:pt modelId="{8B134338-A717-44FB-829A-31FBD9A8F5CA}" type="pres">
      <dgm:prSet presAssocID="{7506C5B0-B93E-4FD0-96EF-EC6692450274}" presName="spNode" presStyleCnt="0"/>
      <dgm:spPr/>
    </dgm:pt>
    <dgm:pt modelId="{54B5C4F6-E371-4A87-9610-FEC7730FBFFF}" type="pres">
      <dgm:prSet presAssocID="{C0EA62EA-D2DD-42CC-BE55-6CD12FC419D5}" presName="sibTrans" presStyleLbl="sibTrans1D1" presStyleIdx="0" presStyleCnt="5"/>
      <dgm:spPr/>
      <dgm:t>
        <a:bodyPr/>
        <a:lstStyle/>
        <a:p>
          <a:endParaRPr lang="en-US"/>
        </a:p>
      </dgm:t>
    </dgm:pt>
    <dgm:pt modelId="{99177FBF-5E6B-40F9-8ADF-1BD2A14B27EA}" type="pres">
      <dgm:prSet presAssocID="{47453657-4200-49A2-92D6-8B0A4A3FA895}" presName="node" presStyleLbl="node1" presStyleIdx="1" presStyleCnt="5" custScaleX="124974">
        <dgm:presLayoutVars>
          <dgm:bulletEnabled val="1"/>
        </dgm:presLayoutVars>
      </dgm:prSet>
      <dgm:spPr/>
      <dgm:t>
        <a:bodyPr/>
        <a:lstStyle/>
        <a:p>
          <a:endParaRPr lang="en-US"/>
        </a:p>
      </dgm:t>
    </dgm:pt>
    <dgm:pt modelId="{F375748D-07D1-4ED0-9BF3-2A1B546271B1}" type="pres">
      <dgm:prSet presAssocID="{47453657-4200-49A2-92D6-8B0A4A3FA895}" presName="spNode" presStyleCnt="0"/>
      <dgm:spPr/>
    </dgm:pt>
    <dgm:pt modelId="{71D391BB-4F56-4598-9759-4D311EAA54F5}" type="pres">
      <dgm:prSet presAssocID="{9B3E854E-C4F2-4852-A564-1F362D08C104}" presName="sibTrans" presStyleLbl="sibTrans1D1" presStyleIdx="1" presStyleCnt="5"/>
      <dgm:spPr/>
      <dgm:t>
        <a:bodyPr/>
        <a:lstStyle/>
        <a:p>
          <a:endParaRPr lang="en-US"/>
        </a:p>
      </dgm:t>
    </dgm:pt>
    <dgm:pt modelId="{637EF91C-36EB-4400-8A8C-257170CD81D9}" type="pres">
      <dgm:prSet presAssocID="{EBDF60C9-0A2A-4242-BEF1-0BB22FB53A8B}" presName="node" presStyleLbl="node1" presStyleIdx="2" presStyleCnt="5" custScaleX="133964">
        <dgm:presLayoutVars>
          <dgm:bulletEnabled val="1"/>
        </dgm:presLayoutVars>
      </dgm:prSet>
      <dgm:spPr/>
      <dgm:t>
        <a:bodyPr/>
        <a:lstStyle/>
        <a:p>
          <a:endParaRPr lang="en-US"/>
        </a:p>
      </dgm:t>
    </dgm:pt>
    <dgm:pt modelId="{E77F25BC-124A-4E41-8E2C-51449DEF3372}" type="pres">
      <dgm:prSet presAssocID="{EBDF60C9-0A2A-4242-BEF1-0BB22FB53A8B}" presName="spNode" presStyleCnt="0"/>
      <dgm:spPr/>
    </dgm:pt>
    <dgm:pt modelId="{55293297-A445-40A3-B496-E4FCF5A5494B}" type="pres">
      <dgm:prSet presAssocID="{87F43C6C-0F01-483C-85C9-5F631B4BF856}" presName="sibTrans" presStyleLbl="sibTrans1D1" presStyleIdx="2" presStyleCnt="5"/>
      <dgm:spPr/>
      <dgm:t>
        <a:bodyPr/>
        <a:lstStyle/>
        <a:p>
          <a:endParaRPr lang="en-US"/>
        </a:p>
      </dgm:t>
    </dgm:pt>
    <dgm:pt modelId="{888AEC86-D4BF-45D8-8373-483D8D4616AA}" type="pres">
      <dgm:prSet presAssocID="{884813E4-918E-4F89-B83A-6BDF95ADB65B}" presName="node" presStyleLbl="node1" presStyleIdx="3" presStyleCnt="5" custScaleX="117561">
        <dgm:presLayoutVars>
          <dgm:bulletEnabled val="1"/>
        </dgm:presLayoutVars>
      </dgm:prSet>
      <dgm:spPr/>
      <dgm:t>
        <a:bodyPr/>
        <a:lstStyle/>
        <a:p>
          <a:endParaRPr lang="en-US"/>
        </a:p>
      </dgm:t>
    </dgm:pt>
    <dgm:pt modelId="{BCD0AC98-2872-402B-90A6-D30C1D177562}" type="pres">
      <dgm:prSet presAssocID="{884813E4-918E-4F89-B83A-6BDF95ADB65B}" presName="spNode" presStyleCnt="0"/>
      <dgm:spPr/>
    </dgm:pt>
    <dgm:pt modelId="{2C1F3998-12C7-4AC5-9179-EF4CBC2D5C3D}" type="pres">
      <dgm:prSet presAssocID="{2FC375A3-2B36-4739-8FFF-5892C66C49C3}" presName="sibTrans" presStyleLbl="sibTrans1D1" presStyleIdx="3" presStyleCnt="5"/>
      <dgm:spPr/>
      <dgm:t>
        <a:bodyPr/>
        <a:lstStyle/>
        <a:p>
          <a:endParaRPr lang="en-US"/>
        </a:p>
      </dgm:t>
    </dgm:pt>
    <dgm:pt modelId="{65F09680-8234-42C2-9D9E-A4D7944D8490}" type="pres">
      <dgm:prSet presAssocID="{8F6A27A8-C273-4A4D-8AD9-25AC6E5EDDD9}" presName="node" presStyleLbl="node1" presStyleIdx="4" presStyleCnt="5" custScaleX="137470">
        <dgm:presLayoutVars>
          <dgm:bulletEnabled val="1"/>
        </dgm:presLayoutVars>
      </dgm:prSet>
      <dgm:spPr/>
      <dgm:t>
        <a:bodyPr/>
        <a:lstStyle/>
        <a:p>
          <a:endParaRPr lang="en-US"/>
        </a:p>
      </dgm:t>
    </dgm:pt>
    <dgm:pt modelId="{F8896146-5444-42F2-B976-678ED51A9EE9}" type="pres">
      <dgm:prSet presAssocID="{8F6A27A8-C273-4A4D-8AD9-25AC6E5EDDD9}" presName="spNode" presStyleCnt="0"/>
      <dgm:spPr/>
    </dgm:pt>
    <dgm:pt modelId="{FC138AD7-CF2C-4EE4-B546-995EA140F520}" type="pres">
      <dgm:prSet presAssocID="{DB65F4DC-F76E-4CFF-802D-28C3AB8C79CC}" presName="sibTrans" presStyleLbl="sibTrans1D1" presStyleIdx="4" presStyleCnt="5"/>
      <dgm:spPr/>
      <dgm:t>
        <a:bodyPr/>
        <a:lstStyle/>
        <a:p>
          <a:endParaRPr lang="en-US"/>
        </a:p>
      </dgm:t>
    </dgm:pt>
  </dgm:ptLst>
  <dgm:cxnLst>
    <dgm:cxn modelId="{6D0D575E-324A-41B3-AA72-AC18E05A0595}" type="presOf" srcId="{87F43C6C-0F01-483C-85C9-5F631B4BF856}" destId="{55293297-A445-40A3-B496-E4FCF5A5494B}" srcOrd="0" destOrd="0" presId="urn:microsoft.com/office/officeart/2005/8/layout/cycle5"/>
    <dgm:cxn modelId="{5D0A8E03-5107-4637-831C-0D24DDC3184E}" type="presOf" srcId="{8F6A27A8-C273-4A4D-8AD9-25AC6E5EDDD9}" destId="{65F09680-8234-42C2-9D9E-A4D7944D8490}" srcOrd="0" destOrd="0" presId="urn:microsoft.com/office/officeart/2005/8/layout/cycle5"/>
    <dgm:cxn modelId="{F610EA62-B774-428E-94E7-B00D940336B6}" type="presOf" srcId="{2FC375A3-2B36-4739-8FFF-5892C66C49C3}" destId="{2C1F3998-12C7-4AC5-9179-EF4CBC2D5C3D}" srcOrd="0" destOrd="0" presId="urn:microsoft.com/office/officeart/2005/8/layout/cycle5"/>
    <dgm:cxn modelId="{594479D8-F987-4605-BDF7-97FB875E9055}" srcId="{8521245E-3786-4AE7-8B24-2B1B33B5A5BA}" destId="{7506C5B0-B93E-4FD0-96EF-EC6692450274}" srcOrd="0" destOrd="0" parTransId="{391544B3-2613-452C-90F8-8330FE8B7373}" sibTransId="{C0EA62EA-D2DD-42CC-BE55-6CD12FC419D5}"/>
    <dgm:cxn modelId="{B960BDF0-B4FE-48E7-9075-B241E02E629F}" type="presOf" srcId="{7506C5B0-B93E-4FD0-96EF-EC6692450274}" destId="{262C9614-B13C-4CF4-B7F9-5987D67CCA9E}" srcOrd="0" destOrd="0" presId="urn:microsoft.com/office/officeart/2005/8/layout/cycle5"/>
    <dgm:cxn modelId="{00484A2F-14B4-41CC-A051-C734F34A9C84}" type="presOf" srcId="{C0EA62EA-D2DD-42CC-BE55-6CD12FC419D5}" destId="{54B5C4F6-E371-4A87-9610-FEC7730FBFFF}" srcOrd="0" destOrd="0" presId="urn:microsoft.com/office/officeart/2005/8/layout/cycle5"/>
    <dgm:cxn modelId="{F602776E-8BD2-4098-801D-A7F5CA961821}" type="presOf" srcId="{EBDF60C9-0A2A-4242-BEF1-0BB22FB53A8B}" destId="{637EF91C-36EB-4400-8A8C-257170CD81D9}" srcOrd="0" destOrd="0" presId="urn:microsoft.com/office/officeart/2005/8/layout/cycle5"/>
    <dgm:cxn modelId="{C13BF793-1C2E-40A6-934C-5AEF71DCA0F7}" srcId="{8521245E-3786-4AE7-8B24-2B1B33B5A5BA}" destId="{47453657-4200-49A2-92D6-8B0A4A3FA895}" srcOrd="1" destOrd="0" parTransId="{C1A87502-7C17-49DB-9E6E-97D41E89B877}" sibTransId="{9B3E854E-C4F2-4852-A564-1F362D08C104}"/>
    <dgm:cxn modelId="{287ED45A-8EC7-41C8-9E4F-B157A78A886A}" srcId="{8521245E-3786-4AE7-8B24-2B1B33B5A5BA}" destId="{8F6A27A8-C273-4A4D-8AD9-25AC6E5EDDD9}" srcOrd="4" destOrd="0" parTransId="{F0B5DB3E-87D0-4E05-8EBF-9C8567FE8535}" sibTransId="{DB65F4DC-F76E-4CFF-802D-28C3AB8C79CC}"/>
    <dgm:cxn modelId="{8C29FECA-A069-4D1B-82FF-424A2F1D29D5}" srcId="{8521245E-3786-4AE7-8B24-2B1B33B5A5BA}" destId="{884813E4-918E-4F89-B83A-6BDF95ADB65B}" srcOrd="3" destOrd="0" parTransId="{EA0F9B4B-7E5F-4E68-8ADD-6CD1986AFC5A}" sibTransId="{2FC375A3-2B36-4739-8FFF-5892C66C49C3}"/>
    <dgm:cxn modelId="{2F918964-618D-482A-BE3F-8CD875304777}" srcId="{8521245E-3786-4AE7-8B24-2B1B33B5A5BA}" destId="{EBDF60C9-0A2A-4242-BEF1-0BB22FB53A8B}" srcOrd="2" destOrd="0" parTransId="{215F50FF-08AE-4834-B5F8-6A9F3C1C1E52}" sibTransId="{87F43C6C-0F01-483C-85C9-5F631B4BF856}"/>
    <dgm:cxn modelId="{6C424D8E-69BA-4449-9F00-52F8435DEAA4}" type="presOf" srcId="{884813E4-918E-4F89-B83A-6BDF95ADB65B}" destId="{888AEC86-D4BF-45D8-8373-483D8D4616AA}" srcOrd="0" destOrd="0" presId="urn:microsoft.com/office/officeart/2005/8/layout/cycle5"/>
    <dgm:cxn modelId="{5560085B-BE45-4CDC-AF72-829A648906A5}" type="presOf" srcId="{9B3E854E-C4F2-4852-A564-1F362D08C104}" destId="{71D391BB-4F56-4598-9759-4D311EAA54F5}" srcOrd="0" destOrd="0" presId="urn:microsoft.com/office/officeart/2005/8/layout/cycle5"/>
    <dgm:cxn modelId="{8D75A781-D14D-4011-B570-F1710DFDAAF4}" type="presOf" srcId="{DB65F4DC-F76E-4CFF-802D-28C3AB8C79CC}" destId="{FC138AD7-CF2C-4EE4-B546-995EA140F520}" srcOrd="0" destOrd="0" presId="urn:microsoft.com/office/officeart/2005/8/layout/cycle5"/>
    <dgm:cxn modelId="{F503BB52-D4E6-41F5-9B39-63BDA2F4F105}" type="presOf" srcId="{47453657-4200-49A2-92D6-8B0A4A3FA895}" destId="{99177FBF-5E6B-40F9-8ADF-1BD2A14B27EA}" srcOrd="0" destOrd="0" presId="urn:microsoft.com/office/officeart/2005/8/layout/cycle5"/>
    <dgm:cxn modelId="{5E51B6BA-ED26-418F-9459-90009CA0B55A}" type="presOf" srcId="{8521245E-3786-4AE7-8B24-2B1B33B5A5BA}" destId="{F82DFA4B-A9DE-4241-AA45-7334919C93F5}" srcOrd="0" destOrd="0" presId="urn:microsoft.com/office/officeart/2005/8/layout/cycle5"/>
    <dgm:cxn modelId="{CAD5D290-097B-4CBF-A567-6323ED659982}" type="presParOf" srcId="{F82DFA4B-A9DE-4241-AA45-7334919C93F5}" destId="{262C9614-B13C-4CF4-B7F9-5987D67CCA9E}" srcOrd="0" destOrd="0" presId="urn:microsoft.com/office/officeart/2005/8/layout/cycle5"/>
    <dgm:cxn modelId="{9407C603-3E0C-4794-A554-DEF20E81C10C}" type="presParOf" srcId="{F82DFA4B-A9DE-4241-AA45-7334919C93F5}" destId="{8B134338-A717-44FB-829A-31FBD9A8F5CA}" srcOrd="1" destOrd="0" presId="urn:microsoft.com/office/officeart/2005/8/layout/cycle5"/>
    <dgm:cxn modelId="{50F86592-0A44-423A-8234-33E9C8F2FEE1}" type="presParOf" srcId="{F82DFA4B-A9DE-4241-AA45-7334919C93F5}" destId="{54B5C4F6-E371-4A87-9610-FEC7730FBFFF}" srcOrd="2" destOrd="0" presId="urn:microsoft.com/office/officeart/2005/8/layout/cycle5"/>
    <dgm:cxn modelId="{C86A9C0C-791D-468A-AF3B-F8D9E22AA5BF}" type="presParOf" srcId="{F82DFA4B-A9DE-4241-AA45-7334919C93F5}" destId="{99177FBF-5E6B-40F9-8ADF-1BD2A14B27EA}" srcOrd="3" destOrd="0" presId="urn:microsoft.com/office/officeart/2005/8/layout/cycle5"/>
    <dgm:cxn modelId="{CE3F90FC-FA91-4E52-BD75-007B93B71E30}" type="presParOf" srcId="{F82DFA4B-A9DE-4241-AA45-7334919C93F5}" destId="{F375748D-07D1-4ED0-9BF3-2A1B546271B1}" srcOrd="4" destOrd="0" presId="urn:microsoft.com/office/officeart/2005/8/layout/cycle5"/>
    <dgm:cxn modelId="{C9A37EF8-51EC-499B-80E6-7C714C91ECFC}" type="presParOf" srcId="{F82DFA4B-A9DE-4241-AA45-7334919C93F5}" destId="{71D391BB-4F56-4598-9759-4D311EAA54F5}" srcOrd="5" destOrd="0" presId="urn:microsoft.com/office/officeart/2005/8/layout/cycle5"/>
    <dgm:cxn modelId="{9FA73BCA-AD24-4DEB-9025-31138FD44948}" type="presParOf" srcId="{F82DFA4B-A9DE-4241-AA45-7334919C93F5}" destId="{637EF91C-36EB-4400-8A8C-257170CD81D9}" srcOrd="6" destOrd="0" presId="urn:microsoft.com/office/officeart/2005/8/layout/cycle5"/>
    <dgm:cxn modelId="{EBB7F8B1-A820-40D9-A4A8-4A89FBE3BC60}" type="presParOf" srcId="{F82DFA4B-A9DE-4241-AA45-7334919C93F5}" destId="{E77F25BC-124A-4E41-8E2C-51449DEF3372}" srcOrd="7" destOrd="0" presId="urn:microsoft.com/office/officeart/2005/8/layout/cycle5"/>
    <dgm:cxn modelId="{07D74314-7C1B-48AE-8396-3522B88A8438}" type="presParOf" srcId="{F82DFA4B-A9DE-4241-AA45-7334919C93F5}" destId="{55293297-A445-40A3-B496-E4FCF5A5494B}" srcOrd="8" destOrd="0" presId="urn:microsoft.com/office/officeart/2005/8/layout/cycle5"/>
    <dgm:cxn modelId="{9133752B-6566-4586-BDFB-EC92FFBA6987}" type="presParOf" srcId="{F82DFA4B-A9DE-4241-AA45-7334919C93F5}" destId="{888AEC86-D4BF-45D8-8373-483D8D4616AA}" srcOrd="9" destOrd="0" presId="urn:microsoft.com/office/officeart/2005/8/layout/cycle5"/>
    <dgm:cxn modelId="{90D3798B-6385-4227-91BC-0C65044D778D}" type="presParOf" srcId="{F82DFA4B-A9DE-4241-AA45-7334919C93F5}" destId="{BCD0AC98-2872-402B-90A6-D30C1D177562}" srcOrd="10" destOrd="0" presId="urn:microsoft.com/office/officeart/2005/8/layout/cycle5"/>
    <dgm:cxn modelId="{8BC21C9B-6ED3-4C28-9E36-35B0389BA17C}" type="presParOf" srcId="{F82DFA4B-A9DE-4241-AA45-7334919C93F5}" destId="{2C1F3998-12C7-4AC5-9179-EF4CBC2D5C3D}" srcOrd="11" destOrd="0" presId="urn:microsoft.com/office/officeart/2005/8/layout/cycle5"/>
    <dgm:cxn modelId="{9E1D11FE-18DD-4CC0-9F69-5139F7912741}" type="presParOf" srcId="{F82DFA4B-A9DE-4241-AA45-7334919C93F5}" destId="{65F09680-8234-42C2-9D9E-A4D7944D8490}" srcOrd="12" destOrd="0" presId="urn:microsoft.com/office/officeart/2005/8/layout/cycle5"/>
    <dgm:cxn modelId="{2B166842-39F4-4085-B322-D22BCB5DD8A8}" type="presParOf" srcId="{F82DFA4B-A9DE-4241-AA45-7334919C93F5}" destId="{F8896146-5444-42F2-B976-678ED51A9EE9}" srcOrd="13" destOrd="0" presId="urn:microsoft.com/office/officeart/2005/8/layout/cycle5"/>
    <dgm:cxn modelId="{E7314E83-0FBF-4BB6-AE9B-B1E3B95E44C2}" type="presParOf" srcId="{F82DFA4B-A9DE-4241-AA45-7334919C93F5}" destId="{FC138AD7-CF2C-4EE4-B546-995EA140F520}"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BDCB8C-AF9A-45D3-AD4A-9729186F5AC1}" type="doc">
      <dgm:prSet loTypeId="urn:microsoft.com/office/officeart/2005/8/layout/arrow2" loCatId="process" qsTypeId="urn:microsoft.com/office/officeart/2005/8/quickstyle/simple1" qsCatId="simple" csTypeId="urn:microsoft.com/office/officeart/2005/8/colors/accent1_2" csCatId="accent1" phldr="1"/>
      <dgm:spPr/>
    </dgm:pt>
    <dgm:pt modelId="{B040C2D5-0E57-4DB5-B961-33F1669DB687}">
      <dgm:prSet phldrT="[Text]" custT="1"/>
      <dgm:spPr/>
      <dgm:t>
        <a:bodyPr/>
        <a:lstStyle/>
        <a:p>
          <a:r>
            <a:rPr lang="en-US" sz="2400" b="1" dirty="0" err="1" smtClean="0"/>
            <a:t>Giáo</a:t>
          </a:r>
          <a:r>
            <a:rPr lang="en-US" sz="2400" b="1" dirty="0" smtClean="0"/>
            <a:t> </a:t>
          </a:r>
          <a:r>
            <a:rPr lang="en-US" sz="2400" b="1" dirty="0" err="1" smtClean="0"/>
            <a:t>dục</a:t>
          </a:r>
          <a:r>
            <a:rPr lang="en-US" sz="2400" b="1" dirty="0" smtClean="0"/>
            <a:t> </a:t>
          </a:r>
        </a:p>
        <a:p>
          <a:r>
            <a:rPr lang="en-US" sz="2400" b="1" dirty="0" smtClean="0"/>
            <a:t>THÔNG QUA </a:t>
          </a:r>
          <a:r>
            <a:rPr lang="en-US" sz="2400" b="1" dirty="0" err="1" smtClean="0"/>
            <a:t>quyền</a:t>
          </a:r>
          <a:r>
            <a:rPr lang="en-US" sz="2400" b="1" dirty="0" smtClean="0"/>
            <a:t> con </a:t>
          </a:r>
          <a:r>
            <a:rPr lang="en-US" sz="2400" b="1" dirty="0" err="1" smtClean="0"/>
            <a:t>người</a:t>
          </a:r>
          <a:endParaRPr lang="en-US" sz="2400" b="1" dirty="0"/>
        </a:p>
      </dgm:t>
    </dgm:pt>
    <dgm:pt modelId="{EEFBF0A8-A52D-4091-84D0-9B5A49868589}" type="parTrans" cxnId="{03E2C297-2AA2-4091-829B-3ACE098C5D33}">
      <dgm:prSet/>
      <dgm:spPr/>
      <dgm:t>
        <a:bodyPr/>
        <a:lstStyle/>
        <a:p>
          <a:endParaRPr lang="en-US"/>
        </a:p>
      </dgm:t>
    </dgm:pt>
    <dgm:pt modelId="{E6CCCB9C-68DE-43DF-929D-ADFB4F91F2DB}" type="sibTrans" cxnId="{03E2C297-2AA2-4091-829B-3ACE098C5D33}">
      <dgm:prSet/>
      <dgm:spPr/>
      <dgm:t>
        <a:bodyPr/>
        <a:lstStyle/>
        <a:p>
          <a:endParaRPr lang="en-US"/>
        </a:p>
      </dgm:t>
    </dgm:pt>
    <dgm:pt modelId="{0DA6655A-ABD9-4B63-A985-3F7EB91F34D1}">
      <dgm:prSet phldrT="[Text]" custT="1"/>
      <dgm:spPr/>
      <dgm:t>
        <a:bodyPr/>
        <a:lstStyle/>
        <a:p>
          <a:r>
            <a:rPr lang="en-US" sz="2500" b="1" dirty="0" err="1" smtClean="0"/>
            <a:t>Giáo</a:t>
          </a:r>
          <a:r>
            <a:rPr lang="en-US" sz="2500" b="1" dirty="0" smtClean="0"/>
            <a:t> </a:t>
          </a:r>
          <a:r>
            <a:rPr lang="en-US" sz="2500" b="1" dirty="0" err="1" smtClean="0"/>
            <a:t>dục</a:t>
          </a:r>
          <a:r>
            <a:rPr lang="en-US" sz="2500" b="1" dirty="0" smtClean="0"/>
            <a:t> VỀ </a:t>
          </a:r>
          <a:r>
            <a:rPr lang="en-US" sz="2500" b="1" dirty="0" err="1" smtClean="0"/>
            <a:t>quyền</a:t>
          </a:r>
          <a:r>
            <a:rPr lang="en-US" sz="2500" b="1" dirty="0" smtClean="0"/>
            <a:t> con </a:t>
          </a:r>
          <a:r>
            <a:rPr lang="en-US" sz="2500" b="1" dirty="0" err="1" smtClean="0"/>
            <a:t>người</a:t>
          </a:r>
          <a:endParaRPr lang="en-US" sz="2500" b="1" dirty="0"/>
        </a:p>
      </dgm:t>
    </dgm:pt>
    <dgm:pt modelId="{F14DCC46-4BED-455F-9388-979C09A41A8A}" type="parTrans" cxnId="{8F2B1BB6-9598-4D86-B873-711662249B1B}">
      <dgm:prSet/>
      <dgm:spPr/>
      <dgm:t>
        <a:bodyPr/>
        <a:lstStyle/>
        <a:p>
          <a:endParaRPr lang="en-US"/>
        </a:p>
      </dgm:t>
    </dgm:pt>
    <dgm:pt modelId="{011CA7D9-148A-41CA-AA40-60B03D95DCC9}" type="sibTrans" cxnId="{8F2B1BB6-9598-4D86-B873-711662249B1B}">
      <dgm:prSet/>
      <dgm:spPr/>
      <dgm:t>
        <a:bodyPr/>
        <a:lstStyle/>
        <a:p>
          <a:endParaRPr lang="en-US"/>
        </a:p>
      </dgm:t>
    </dgm:pt>
    <dgm:pt modelId="{741B374C-75C0-4C79-903C-FEF945ADD59B}">
      <dgm:prSet/>
      <dgm:spPr/>
      <dgm:t>
        <a:bodyPr/>
        <a:lstStyle/>
        <a:p>
          <a:endParaRPr lang="en-US"/>
        </a:p>
      </dgm:t>
    </dgm:pt>
    <dgm:pt modelId="{7A270A23-4021-4586-A5B5-26135C61A064}" type="parTrans" cxnId="{CE3A3468-540A-4D74-B3C7-47291FAB089B}">
      <dgm:prSet/>
      <dgm:spPr/>
      <dgm:t>
        <a:bodyPr/>
        <a:lstStyle/>
        <a:p>
          <a:endParaRPr lang="en-US"/>
        </a:p>
      </dgm:t>
    </dgm:pt>
    <dgm:pt modelId="{F3092EFE-DB93-4894-9E73-DEE9895BF961}" type="sibTrans" cxnId="{CE3A3468-540A-4D74-B3C7-47291FAB089B}">
      <dgm:prSet/>
      <dgm:spPr/>
      <dgm:t>
        <a:bodyPr/>
        <a:lstStyle/>
        <a:p>
          <a:endParaRPr lang="en-US"/>
        </a:p>
      </dgm:t>
    </dgm:pt>
    <dgm:pt modelId="{777935F3-1E88-40D0-B256-53BF695BD362}" type="pres">
      <dgm:prSet presAssocID="{EDBDCB8C-AF9A-45D3-AD4A-9729186F5AC1}" presName="arrowDiagram" presStyleCnt="0">
        <dgm:presLayoutVars>
          <dgm:chMax val="5"/>
          <dgm:dir/>
          <dgm:resizeHandles val="exact"/>
        </dgm:presLayoutVars>
      </dgm:prSet>
      <dgm:spPr/>
    </dgm:pt>
    <dgm:pt modelId="{516A9AB5-2ADC-4276-82A8-1BE4900B35E7}" type="pres">
      <dgm:prSet presAssocID="{EDBDCB8C-AF9A-45D3-AD4A-9729186F5AC1}" presName="arrow" presStyleLbl="bgShp" presStyleIdx="0" presStyleCnt="1" custScaleX="128510"/>
      <dgm:spPr/>
    </dgm:pt>
    <dgm:pt modelId="{7D1EF63B-C4CA-49DB-B6EE-76AD503DCAA0}" type="pres">
      <dgm:prSet presAssocID="{EDBDCB8C-AF9A-45D3-AD4A-9729186F5AC1}" presName="arrowDiagram3" presStyleCnt="0"/>
      <dgm:spPr/>
    </dgm:pt>
    <dgm:pt modelId="{768B161C-45CF-4CFE-861E-045724823FB1}" type="pres">
      <dgm:prSet presAssocID="{B040C2D5-0E57-4DB5-B961-33F1669DB687}" presName="bullet3a" presStyleLbl="node1" presStyleIdx="0" presStyleCnt="3"/>
      <dgm:spPr/>
    </dgm:pt>
    <dgm:pt modelId="{4C7933E4-85D2-4F4E-BBCE-81C721B89781}" type="pres">
      <dgm:prSet presAssocID="{B040C2D5-0E57-4DB5-B961-33F1669DB687}" presName="textBox3a" presStyleLbl="revTx" presStyleIdx="0" presStyleCnt="3" custScaleX="129230" custLinFactNeighborX="16918" custLinFactNeighborY="3455">
        <dgm:presLayoutVars>
          <dgm:bulletEnabled val="1"/>
        </dgm:presLayoutVars>
      </dgm:prSet>
      <dgm:spPr/>
      <dgm:t>
        <a:bodyPr/>
        <a:lstStyle/>
        <a:p>
          <a:endParaRPr lang="en-US"/>
        </a:p>
      </dgm:t>
    </dgm:pt>
    <dgm:pt modelId="{0D9046F4-E703-4D4F-B18E-78B474439D69}" type="pres">
      <dgm:prSet presAssocID="{0DA6655A-ABD9-4B63-A985-3F7EB91F34D1}" presName="bullet3b" presStyleLbl="node1" presStyleIdx="1" presStyleCnt="3"/>
      <dgm:spPr/>
    </dgm:pt>
    <dgm:pt modelId="{8973BBE0-7683-45DD-AC17-0D445A74DB96}" type="pres">
      <dgm:prSet presAssocID="{0DA6655A-ABD9-4B63-A985-3F7EB91F34D1}" presName="textBox3b" presStyleLbl="revTx" presStyleIdx="1" presStyleCnt="3" custScaleX="131339" custLinFactNeighborX="20206" custLinFactNeighborY="8320">
        <dgm:presLayoutVars>
          <dgm:bulletEnabled val="1"/>
        </dgm:presLayoutVars>
      </dgm:prSet>
      <dgm:spPr/>
      <dgm:t>
        <a:bodyPr/>
        <a:lstStyle/>
        <a:p>
          <a:endParaRPr lang="en-US"/>
        </a:p>
      </dgm:t>
    </dgm:pt>
    <dgm:pt modelId="{A9365AA9-D8A3-4E52-8FC2-5D503F191120}" type="pres">
      <dgm:prSet presAssocID="{741B374C-75C0-4C79-903C-FEF945ADD59B}" presName="bullet3c" presStyleLbl="node1" presStyleIdx="2" presStyleCnt="3"/>
      <dgm:spPr/>
    </dgm:pt>
    <dgm:pt modelId="{5C346B9F-5086-40CF-AFEF-AB59256D9A7F}" type="pres">
      <dgm:prSet presAssocID="{741B374C-75C0-4C79-903C-FEF945ADD59B}" presName="textBox3c" presStyleLbl="revTx" presStyleIdx="2" presStyleCnt="3">
        <dgm:presLayoutVars>
          <dgm:bulletEnabled val="1"/>
        </dgm:presLayoutVars>
      </dgm:prSet>
      <dgm:spPr/>
      <dgm:t>
        <a:bodyPr/>
        <a:lstStyle/>
        <a:p>
          <a:endParaRPr lang="en-US"/>
        </a:p>
      </dgm:t>
    </dgm:pt>
  </dgm:ptLst>
  <dgm:cxnLst>
    <dgm:cxn modelId="{B0834037-1330-474E-A683-973E2CB3C01D}" type="presOf" srcId="{0DA6655A-ABD9-4B63-A985-3F7EB91F34D1}" destId="{8973BBE0-7683-45DD-AC17-0D445A74DB96}" srcOrd="0" destOrd="0" presId="urn:microsoft.com/office/officeart/2005/8/layout/arrow2"/>
    <dgm:cxn modelId="{8F2B1BB6-9598-4D86-B873-711662249B1B}" srcId="{EDBDCB8C-AF9A-45D3-AD4A-9729186F5AC1}" destId="{0DA6655A-ABD9-4B63-A985-3F7EB91F34D1}" srcOrd="1" destOrd="0" parTransId="{F14DCC46-4BED-455F-9388-979C09A41A8A}" sibTransId="{011CA7D9-148A-41CA-AA40-60B03D95DCC9}"/>
    <dgm:cxn modelId="{08DCB272-1D21-4CD2-BDC2-63B668302E4B}" type="presOf" srcId="{741B374C-75C0-4C79-903C-FEF945ADD59B}" destId="{5C346B9F-5086-40CF-AFEF-AB59256D9A7F}" srcOrd="0" destOrd="0" presId="urn:microsoft.com/office/officeart/2005/8/layout/arrow2"/>
    <dgm:cxn modelId="{8820CB7C-0686-4592-895C-60330DDFA5FB}" type="presOf" srcId="{B040C2D5-0E57-4DB5-B961-33F1669DB687}" destId="{4C7933E4-85D2-4F4E-BBCE-81C721B89781}" srcOrd="0" destOrd="0" presId="urn:microsoft.com/office/officeart/2005/8/layout/arrow2"/>
    <dgm:cxn modelId="{03E2C297-2AA2-4091-829B-3ACE098C5D33}" srcId="{EDBDCB8C-AF9A-45D3-AD4A-9729186F5AC1}" destId="{B040C2D5-0E57-4DB5-B961-33F1669DB687}" srcOrd="0" destOrd="0" parTransId="{EEFBF0A8-A52D-4091-84D0-9B5A49868589}" sibTransId="{E6CCCB9C-68DE-43DF-929D-ADFB4F91F2DB}"/>
    <dgm:cxn modelId="{CE3A3468-540A-4D74-B3C7-47291FAB089B}" srcId="{EDBDCB8C-AF9A-45D3-AD4A-9729186F5AC1}" destId="{741B374C-75C0-4C79-903C-FEF945ADD59B}" srcOrd="2" destOrd="0" parTransId="{7A270A23-4021-4586-A5B5-26135C61A064}" sibTransId="{F3092EFE-DB93-4894-9E73-DEE9895BF961}"/>
    <dgm:cxn modelId="{6F722F90-C8BD-4EF4-AD49-AB7AF8BDFCAE}" type="presOf" srcId="{EDBDCB8C-AF9A-45D3-AD4A-9729186F5AC1}" destId="{777935F3-1E88-40D0-B256-53BF695BD362}" srcOrd="0" destOrd="0" presId="urn:microsoft.com/office/officeart/2005/8/layout/arrow2"/>
    <dgm:cxn modelId="{006156D5-86CA-4F7D-8599-6222EAD54904}" type="presParOf" srcId="{777935F3-1E88-40D0-B256-53BF695BD362}" destId="{516A9AB5-2ADC-4276-82A8-1BE4900B35E7}" srcOrd="0" destOrd="0" presId="urn:microsoft.com/office/officeart/2005/8/layout/arrow2"/>
    <dgm:cxn modelId="{D34C1190-F60F-4F69-804F-CD60A2A88DD2}" type="presParOf" srcId="{777935F3-1E88-40D0-B256-53BF695BD362}" destId="{7D1EF63B-C4CA-49DB-B6EE-76AD503DCAA0}" srcOrd="1" destOrd="0" presId="urn:microsoft.com/office/officeart/2005/8/layout/arrow2"/>
    <dgm:cxn modelId="{81D2D6EA-8E3F-411E-ABA6-3BCBC8DC2D1D}" type="presParOf" srcId="{7D1EF63B-C4CA-49DB-B6EE-76AD503DCAA0}" destId="{768B161C-45CF-4CFE-861E-045724823FB1}" srcOrd="0" destOrd="0" presId="urn:microsoft.com/office/officeart/2005/8/layout/arrow2"/>
    <dgm:cxn modelId="{4BF941EA-0323-484F-A8D0-744DC9753723}" type="presParOf" srcId="{7D1EF63B-C4CA-49DB-B6EE-76AD503DCAA0}" destId="{4C7933E4-85D2-4F4E-BBCE-81C721B89781}" srcOrd="1" destOrd="0" presId="urn:microsoft.com/office/officeart/2005/8/layout/arrow2"/>
    <dgm:cxn modelId="{5FE6BBA3-B91F-48D8-B0CD-AA8D202717F1}" type="presParOf" srcId="{7D1EF63B-C4CA-49DB-B6EE-76AD503DCAA0}" destId="{0D9046F4-E703-4D4F-B18E-78B474439D69}" srcOrd="2" destOrd="0" presId="urn:microsoft.com/office/officeart/2005/8/layout/arrow2"/>
    <dgm:cxn modelId="{8659C24E-F81A-4778-85CF-55410AB77ED1}" type="presParOf" srcId="{7D1EF63B-C4CA-49DB-B6EE-76AD503DCAA0}" destId="{8973BBE0-7683-45DD-AC17-0D445A74DB96}" srcOrd="3" destOrd="0" presId="urn:microsoft.com/office/officeart/2005/8/layout/arrow2"/>
    <dgm:cxn modelId="{70971C95-EE7B-4EB6-A78B-29A737546E4F}" type="presParOf" srcId="{7D1EF63B-C4CA-49DB-B6EE-76AD503DCAA0}" destId="{A9365AA9-D8A3-4E52-8FC2-5D503F191120}" srcOrd="4" destOrd="0" presId="urn:microsoft.com/office/officeart/2005/8/layout/arrow2"/>
    <dgm:cxn modelId="{385FD84D-6CE9-4185-936F-21AEA8D7792D}" type="presParOf" srcId="{7D1EF63B-C4CA-49DB-B6EE-76AD503DCAA0}" destId="{5C346B9F-5086-40CF-AFEF-AB59256D9A7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D42EC-DE40-4A3E-826A-3C266C89307F}">
      <dsp:nvSpPr>
        <dsp:cNvPr id="0" name=""/>
        <dsp:cNvSpPr/>
      </dsp:nvSpPr>
      <dsp:spPr>
        <a:xfrm>
          <a:off x="4206240" y="531"/>
          <a:ext cx="6309360" cy="207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t>Khái</a:t>
          </a:r>
          <a:r>
            <a:rPr lang="en-US" sz="2400" kern="1200" dirty="0" smtClean="0"/>
            <a:t> </a:t>
          </a:r>
          <a:r>
            <a:rPr lang="en-US" sz="2400" kern="1200" dirty="0" err="1" smtClean="0"/>
            <a:t>niệm</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Các</a:t>
          </a:r>
          <a:r>
            <a:rPr lang="en-US" sz="2400" kern="1200" dirty="0" smtClean="0"/>
            <a:t> </a:t>
          </a:r>
          <a:r>
            <a:rPr lang="en-US" sz="2400" kern="1200" dirty="0" err="1" smtClean="0"/>
            <a:t>văn</a:t>
          </a:r>
          <a:r>
            <a:rPr lang="en-US" sz="2400" kern="1200" dirty="0" smtClean="0"/>
            <a:t> </a:t>
          </a:r>
          <a:r>
            <a:rPr lang="en-US" sz="2400" kern="1200" dirty="0" err="1" smtClean="0"/>
            <a:t>bản</a:t>
          </a:r>
          <a:r>
            <a:rPr lang="en-US" sz="2400" kern="1200" dirty="0" smtClean="0"/>
            <a:t> </a:t>
          </a:r>
          <a:r>
            <a:rPr lang="en-US" sz="2400" kern="1200" dirty="0" err="1" smtClean="0"/>
            <a:t>pháp</a:t>
          </a:r>
          <a:r>
            <a:rPr lang="en-US" sz="2400" kern="1200" dirty="0" smtClean="0"/>
            <a:t> </a:t>
          </a:r>
          <a:r>
            <a:rPr lang="en-US" sz="2400" kern="1200" dirty="0" err="1" smtClean="0"/>
            <a:t>lý</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Nguyên</a:t>
          </a:r>
          <a:r>
            <a:rPr lang="en-US" sz="2400" kern="1200" dirty="0" smtClean="0"/>
            <a:t> </a:t>
          </a:r>
          <a:r>
            <a:rPr lang="en-US" sz="2400" kern="1200" dirty="0" err="1" smtClean="0"/>
            <a:t>tắc</a:t>
          </a:r>
          <a:r>
            <a:rPr lang="en-US" sz="2400" kern="1200" dirty="0" smtClean="0"/>
            <a:t> </a:t>
          </a:r>
          <a:r>
            <a:rPr lang="en-US" sz="2400" kern="1200" dirty="0" err="1" smtClean="0"/>
            <a:t>cốt</a:t>
          </a:r>
          <a:r>
            <a:rPr lang="en-US" sz="2400" kern="1200" dirty="0" smtClean="0"/>
            <a:t> </a:t>
          </a:r>
          <a:r>
            <a:rPr lang="en-US" sz="2400" kern="1200" dirty="0" err="1" smtClean="0"/>
            <a:t>lõi</a:t>
          </a:r>
          <a:r>
            <a:rPr lang="en-US" sz="2400" kern="1200" dirty="0" smtClean="0"/>
            <a:t> (</a:t>
          </a:r>
          <a:r>
            <a:rPr lang="en-US" sz="2400" kern="1200" dirty="0" err="1" smtClean="0"/>
            <a:t>Đặc</a:t>
          </a:r>
          <a:r>
            <a:rPr lang="en-US" sz="2400" kern="1200" dirty="0" smtClean="0"/>
            <a:t> </a:t>
          </a:r>
          <a:r>
            <a:rPr lang="en-US" sz="2400" kern="1200" dirty="0" err="1" smtClean="0"/>
            <a:t>trưng</a:t>
          </a:r>
          <a:r>
            <a:rPr lang="en-US" sz="2400" kern="1200" dirty="0" smtClean="0"/>
            <a:t>) </a:t>
          </a:r>
          <a:r>
            <a:rPr lang="en-US" sz="2400" kern="1200" dirty="0" err="1" smtClean="0"/>
            <a:t>của</a:t>
          </a:r>
          <a:r>
            <a:rPr lang="en-US" sz="2400" kern="1200" dirty="0" smtClean="0"/>
            <a:t> QCN</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Các</a:t>
          </a:r>
          <a:r>
            <a:rPr lang="en-US" sz="2400" kern="1200" dirty="0" smtClean="0"/>
            <a:t> QCN </a:t>
          </a:r>
          <a:r>
            <a:rPr lang="en-US" sz="2400" kern="1200" dirty="0" err="1" smtClean="0"/>
            <a:t>cơ</a:t>
          </a:r>
          <a:r>
            <a:rPr lang="en-US" sz="2400" kern="1200" dirty="0" smtClean="0"/>
            <a:t> </a:t>
          </a:r>
          <a:r>
            <a:rPr lang="en-US" sz="2400" kern="1200" dirty="0" err="1" smtClean="0"/>
            <a:t>bản</a:t>
          </a:r>
          <a:endParaRPr lang="en-US" sz="2400" kern="1200" dirty="0"/>
        </a:p>
      </dsp:txBody>
      <dsp:txXfrm>
        <a:off x="4206240" y="259476"/>
        <a:ext cx="5532525" cy="1553669"/>
      </dsp:txXfrm>
    </dsp:sp>
    <dsp:sp modelId="{071A679C-BAFC-41E4-948A-6316E1CEAE12}">
      <dsp:nvSpPr>
        <dsp:cNvPr id="0" name=""/>
        <dsp:cNvSpPr/>
      </dsp:nvSpPr>
      <dsp:spPr>
        <a:xfrm>
          <a:off x="0" y="531"/>
          <a:ext cx="4206240" cy="207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err="1" smtClean="0"/>
            <a:t>Quyền</a:t>
          </a:r>
          <a:r>
            <a:rPr lang="en-US" sz="3600" b="1" kern="1200" dirty="0" smtClean="0"/>
            <a:t> con </a:t>
          </a:r>
          <a:r>
            <a:rPr lang="en-US" sz="3600" b="1" kern="1200" dirty="0" err="1" smtClean="0"/>
            <a:t>người</a:t>
          </a:r>
          <a:endParaRPr lang="en-US" sz="3600" b="1" kern="1200" dirty="0"/>
        </a:p>
      </dsp:txBody>
      <dsp:txXfrm>
        <a:off x="101125" y="101656"/>
        <a:ext cx="4003990" cy="1869309"/>
      </dsp:txXfrm>
    </dsp:sp>
    <dsp:sp modelId="{6EF53960-654E-482A-A6A4-53C052944A30}">
      <dsp:nvSpPr>
        <dsp:cNvPr id="0" name=""/>
        <dsp:cNvSpPr/>
      </dsp:nvSpPr>
      <dsp:spPr>
        <a:xfrm>
          <a:off x="4206240" y="2279246"/>
          <a:ext cx="6309360" cy="207155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err="1" smtClean="0"/>
            <a:t>Khái</a:t>
          </a:r>
          <a:r>
            <a:rPr lang="en-US" sz="2400" kern="1200" dirty="0" smtClean="0"/>
            <a:t> </a:t>
          </a:r>
          <a:r>
            <a:rPr lang="en-US" sz="2400" kern="1200" dirty="0" err="1" smtClean="0"/>
            <a:t>niệm</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Các</a:t>
          </a:r>
          <a:r>
            <a:rPr lang="en-US" sz="2400" kern="1200" dirty="0" smtClean="0"/>
            <a:t> </a:t>
          </a:r>
          <a:r>
            <a:rPr lang="en-US" sz="2400" kern="1200" dirty="0" err="1" smtClean="0"/>
            <a:t>văn</a:t>
          </a:r>
          <a:r>
            <a:rPr lang="en-US" sz="2400" kern="1200" dirty="0" smtClean="0"/>
            <a:t> </a:t>
          </a:r>
          <a:r>
            <a:rPr lang="en-US" sz="2400" kern="1200" dirty="0" err="1" smtClean="0"/>
            <a:t>bản</a:t>
          </a:r>
          <a:r>
            <a:rPr lang="en-US" sz="2400" kern="1200" dirty="0" smtClean="0"/>
            <a:t> </a:t>
          </a:r>
          <a:r>
            <a:rPr lang="en-US" sz="2400" kern="1200" dirty="0" err="1" smtClean="0"/>
            <a:t>pháp</a:t>
          </a:r>
          <a:r>
            <a:rPr lang="en-US" sz="2400" kern="1200" dirty="0" smtClean="0"/>
            <a:t> </a:t>
          </a:r>
          <a:r>
            <a:rPr lang="en-US" sz="2400" kern="1200" dirty="0" err="1" smtClean="0"/>
            <a:t>lý</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Nguyên</a:t>
          </a:r>
          <a:r>
            <a:rPr lang="en-US" sz="2400" kern="1200" dirty="0" smtClean="0"/>
            <a:t> </a:t>
          </a:r>
          <a:r>
            <a:rPr lang="en-US" sz="2400" kern="1200" dirty="0" err="1" smtClean="0"/>
            <a:t>tắc</a:t>
          </a:r>
          <a:r>
            <a:rPr lang="en-US" sz="2400" kern="1200" dirty="0" smtClean="0"/>
            <a:t> </a:t>
          </a:r>
          <a:r>
            <a:rPr lang="en-US" sz="2400" kern="1200" dirty="0" err="1" smtClean="0"/>
            <a:t>thực</a:t>
          </a:r>
          <a:r>
            <a:rPr lang="en-US" sz="2400" kern="1200" dirty="0" smtClean="0"/>
            <a:t> </a:t>
          </a:r>
          <a:r>
            <a:rPr lang="en-US" sz="2400" kern="1200" dirty="0" err="1" smtClean="0"/>
            <a:t>hiện</a:t>
          </a:r>
          <a:r>
            <a:rPr lang="en-US" sz="2400" kern="1200" dirty="0" smtClean="0"/>
            <a:t> QTE</a:t>
          </a:r>
          <a:endParaRPr lang="en-US" sz="2400" kern="1200" dirty="0"/>
        </a:p>
        <a:p>
          <a:pPr marL="228600" lvl="1" indent="-228600" algn="l" defTabSz="1066800">
            <a:lnSpc>
              <a:spcPct val="90000"/>
            </a:lnSpc>
            <a:spcBef>
              <a:spcPct val="0"/>
            </a:spcBef>
            <a:spcAft>
              <a:spcPct val="15000"/>
            </a:spcAft>
            <a:buChar char="••"/>
          </a:pPr>
          <a:r>
            <a:rPr lang="en-US" sz="2400" kern="1200" dirty="0" err="1" smtClean="0"/>
            <a:t>Các</a:t>
          </a:r>
          <a:r>
            <a:rPr lang="en-US" sz="2400" kern="1200" dirty="0" smtClean="0"/>
            <a:t> </a:t>
          </a:r>
          <a:r>
            <a:rPr lang="en-US" sz="2400" kern="1200" dirty="0" err="1" smtClean="0"/>
            <a:t>nhóm</a:t>
          </a:r>
          <a:r>
            <a:rPr lang="en-US" sz="2400" kern="1200" dirty="0" smtClean="0"/>
            <a:t> QTE</a:t>
          </a:r>
          <a:endParaRPr lang="en-US" sz="2400" kern="1200" dirty="0"/>
        </a:p>
      </dsp:txBody>
      <dsp:txXfrm>
        <a:off x="4206240" y="2538191"/>
        <a:ext cx="5532525" cy="1553669"/>
      </dsp:txXfrm>
    </dsp:sp>
    <dsp:sp modelId="{A9760DA7-2CCF-4D2B-AFAA-8182B1790FF7}">
      <dsp:nvSpPr>
        <dsp:cNvPr id="0" name=""/>
        <dsp:cNvSpPr/>
      </dsp:nvSpPr>
      <dsp:spPr>
        <a:xfrm>
          <a:off x="0" y="2279246"/>
          <a:ext cx="4206240" cy="2071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err="1" smtClean="0"/>
            <a:t>Quyền</a:t>
          </a:r>
          <a:r>
            <a:rPr lang="en-US" sz="3600" b="1" kern="1200" dirty="0" smtClean="0"/>
            <a:t> </a:t>
          </a:r>
          <a:r>
            <a:rPr lang="en-US" sz="3600" b="1" kern="1200" dirty="0" err="1" smtClean="0"/>
            <a:t>trẻ</a:t>
          </a:r>
          <a:r>
            <a:rPr lang="en-US" sz="3600" b="1" kern="1200" dirty="0" smtClean="0"/>
            <a:t> </a:t>
          </a:r>
          <a:r>
            <a:rPr lang="en-US" sz="3600" b="1" kern="1200" dirty="0" err="1" smtClean="0"/>
            <a:t>em</a:t>
          </a:r>
          <a:endParaRPr lang="en-US" sz="3600" b="1" kern="1200" dirty="0"/>
        </a:p>
      </dsp:txBody>
      <dsp:txXfrm>
        <a:off x="101125" y="2380371"/>
        <a:ext cx="4003990" cy="18693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ACCCE-5C54-48CD-8E69-ADE142FD9F93}">
      <dsp:nvSpPr>
        <dsp:cNvPr id="0" name=""/>
        <dsp:cNvSpPr/>
      </dsp:nvSpPr>
      <dsp:spPr>
        <a:xfrm>
          <a:off x="0" y="3569039"/>
          <a:ext cx="10515600" cy="78081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TIẾN HÀNH HOẠT ĐỘNG </a:t>
          </a:r>
          <a:endParaRPr lang="en-US" sz="2000" b="1" kern="1200" dirty="0"/>
        </a:p>
      </dsp:txBody>
      <dsp:txXfrm>
        <a:off x="0" y="3569039"/>
        <a:ext cx="10515600" cy="421642"/>
      </dsp:txXfrm>
    </dsp:sp>
    <dsp:sp modelId="{BCEDB660-E081-4FF6-8684-3F6B63E10F93}">
      <dsp:nvSpPr>
        <dsp:cNvPr id="0" name=""/>
        <dsp:cNvSpPr/>
      </dsp:nvSpPr>
      <dsp:spPr>
        <a:xfrm>
          <a:off x="0" y="3975065"/>
          <a:ext cx="5257799" cy="35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0" y="3975065"/>
        <a:ext cx="5257799" cy="359176"/>
      </dsp:txXfrm>
    </dsp:sp>
    <dsp:sp modelId="{A501245E-F3C5-4264-9E21-1AD71FC4D2B1}">
      <dsp:nvSpPr>
        <dsp:cNvPr id="0" name=""/>
        <dsp:cNvSpPr/>
      </dsp:nvSpPr>
      <dsp:spPr>
        <a:xfrm>
          <a:off x="5257800" y="3975065"/>
          <a:ext cx="5257799" cy="3591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5257800" y="3975065"/>
        <a:ext cx="5257799" cy="359176"/>
      </dsp:txXfrm>
    </dsp:sp>
    <dsp:sp modelId="{43DCB648-218A-45A4-839F-12D22ACA2E14}">
      <dsp:nvSpPr>
        <dsp:cNvPr id="0" name=""/>
        <dsp:cNvSpPr/>
      </dsp:nvSpPr>
      <dsp:spPr>
        <a:xfrm rot="10800000">
          <a:off x="0" y="2379853"/>
          <a:ext cx="10515600" cy="1200899"/>
        </a:xfrm>
        <a:prstGeom prst="upArrowCallou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LỰA CHỌN HOẠT ĐỘNG PHÙ HỢP</a:t>
          </a:r>
          <a:endParaRPr lang="en-US" sz="2000" b="1" kern="1200" dirty="0"/>
        </a:p>
      </dsp:txBody>
      <dsp:txXfrm rot="-10800000">
        <a:off x="0" y="2379853"/>
        <a:ext cx="10515600" cy="421515"/>
      </dsp:txXfrm>
    </dsp:sp>
    <dsp:sp modelId="{C95DB2F2-BC25-4748-B466-6BA0B692CF62}">
      <dsp:nvSpPr>
        <dsp:cNvPr id="0" name=""/>
        <dsp:cNvSpPr/>
      </dsp:nvSpPr>
      <dsp:spPr>
        <a:xfrm>
          <a:off x="0" y="2801368"/>
          <a:ext cx="5257799"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0" y="2801368"/>
        <a:ext cx="5257799" cy="359068"/>
      </dsp:txXfrm>
    </dsp:sp>
    <dsp:sp modelId="{74E3F120-D0D1-4AA4-9B48-15D376DBDB30}">
      <dsp:nvSpPr>
        <dsp:cNvPr id="0" name=""/>
        <dsp:cNvSpPr/>
      </dsp:nvSpPr>
      <dsp:spPr>
        <a:xfrm>
          <a:off x="5257800" y="2801368"/>
          <a:ext cx="5257799"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5257800" y="2801368"/>
        <a:ext cx="5257799" cy="359068"/>
      </dsp:txXfrm>
    </dsp:sp>
    <dsp:sp modelId="{0DEEF28D-8963-4043-96C7-7AE095EDD417}">
      <dsp:nvSpPr>
        <dsp:cNvPr id="0" name=""/>
        <dsp:cNvSpPr/>
      </dsp:nvSpPr>
      <dsp:spPr>
        <a:xfrm rot="10800000">
          <a:off x="0" y="1190666"/>
          <a:ext cx="10515600" cy="1200899"/>
        </a:xfrm>
        <a:prstGeom prst="upArrowCallou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LỰA CHỌN NỘI DUNG GIÁO DỤC  QUYỀN CON NGƯỜI</a:t>
          </a:r>
          <a:endParaRPr lang="en-US" sz="2000" b="1" kern="1200" dirty="0"/>
        </a:p>
      </dsp:txBody>
      <dsp:txXfrm rot="-10800000">
        <a:off x="0" y="1190666"/>
        <a:ext cx="10515600" cy="421515"/>
      </dsp:txXfrm>
    </dsp:sp>
    <dsp:sp modelId="{5BBE7E90-9786-4F10-8E8E-606F12034556}">
      <dsp:nvSpPr>
        <dsp:cNvPr id="0" name=""/>
        <dsp:cNvSpPr/>
      </dsp:nvSpPr>
      <dsp:spPr>
        <a:xfrm>
          <a:off x="0" y="1612181"/>
          <a:ext cx="5257799"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0" y="1612181"/>
        <a:ext cx="5257799" cy="359068"/>
      </dsp:txXfrm>
    </dsp:sp>
    <dsp:sp modelId="{FB9C2A37-646F-4B1C-B83E-C6CD75D71B95}">
      <dsp:nvSpPr>
        <dsp:cNvPr id="0" name=""/>
        <dsp:cNvSpPr/>
      </dsp:nvSpPr>
      <dsp:spPr>
        <a:xfrm>
          <a:off x="5257800" y="1612181"/>
          <a:ext cx="5257799" cy="3590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5257800" y="1612181"/>
        <a:ext cx="5257799" cy="359068"/>
      </dsp:txXfrm>
    </dsp:sp>
    <dsp:sp modelId="{88447C65-07BF-4DC1-A99A-F2C73B4A71BD}">
      <dsp:nvSpPr>
        <dsp:cNvPr id="0" name=""/>
        <dsp:cNvSpPr/>
      </dsp:nvSpPr>
      <dsp:spPr>
        <a:xfrm rot="10800000">
          <a:off x="0" y="1479"/>
          <a:ext cx="10515600" cy="1200899"/>
        </a:xfrm>
        <a:prstGeom prst="upArrowCallou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XÁC ĐỊNH MỤC TIÊU GIÁO DỤC QUYỀN CON NGƯỜI </a:t>
          </a:r>
          <a:endParaRPr lang="en-US" sz="2000" b="1" kern="1200" dirty="0"/>
        </a:p>
      </dsp:txBody>
      <dsp:txXfrm rot="10800000">
        <a:off x="0" y="1479"/>
        <a:ext cx="10515600" cy="7803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60FC1-018E-415C-9605-BEABEE5D47F3}">
      <dsp:nvSpPr>
        <dsp:cNvPr id="0" name=""/>
        <dsp:cNvSpPr/>
      </dsp:nvSpPr>
      <dsp:spPr>
        <a:xfrm>
          <a:off x="2361902" y="726815"/>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err="1" smtClean="0"/>
            <a:t>Các</a:t>
          </a:r>
          <a:r>
            <a:rPr lang="en-US" sz="2000" kern="1200" dirty="0" smtClean="0"/>
            <a:t> </a:t>
          </a:r>
          <a:r>
            <a:rPr lang="en-US" sz="2000" kern="1200" dirty="0" err="1" smtClean="0"/>
            <a:t>lý</a:t>
          </a:r>
          <a:r>
            <a:rPr lang="en-US" sz="2000" kern="1200" dirty="0" smtClean="0"/>
            <a:t> </a:t>
          </a:r>
          <a:r>
            <a:rPr lang="en-US" sz="2000" kern="1200" dirty="0" err="1" smtClean="0"/>
            <a:t>thuyết</a:t>
          </a:r>
          <a:r>
            <a:rPr lang="en-US" sz="2000" kern="1200" dirty="0" smtClean="0"/>
            <a:t> </a:t>
          </a:r>
          <a:r>
            <a:rPr lang="en-US" sz="2000" kern="1200" dirty="0" err="1" smtClean="0"/>
            <a:t>về</a:t>
          </a:r>
          <a:r>
            <a:rPr lang="en-US" sz="2000" kern="1200" dirty="0" smtClean="0"/>
            <a:t> </a:t>
          </a:r>
          <a:r>
            <a:rPr lang="en-US" sz="2000" kern="1200" dirty="0" err="1" smtClean="0"/>
            <a:t>hành</a:t>
          </a:r>
          <a:r>
            <a:rPr lang="en-US" sz="2000" kern="1200" dirty="0" smtClean="0"/>
            <a:t> vi</a:t>
          </a:r>
          <a:endParaRPr lang="en-US" sz="2000" kern="1200" dirty="0"/>
        </a:p>
      </dsp:txBody>
      <dsp:txXfrm>
        <a:off x="2796286" y="726815"/>
        <a:ext cx="2280519" cy="1810841"/>
      </dsp:txXfrm>
    </dsp:sp>
    <dsp:sp modelId="{179BBDCA-0ECD-477A-8CB9-6963827D599A}">
      <dsp:nvSpPr>
        <dsp:cNvPr id="0" name=""/>
        <dsp:cNvSpPr/>
      </dsp:nvSpPr>
      <dsp:spPr>
        <a:xfrm>
          <a:off x="2361902" y="2537656"/>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err="1" smtClean="0"/>
            <a:t>Đặc</a:t>
          </a:r>
          <a:r>
            <a:rPr lang="en-US" sz="2000" kern="1200" dirty="0" smtClean="0"/>
            <a:t> </a:t>
          </a:r>
          <a:r>
            <a:rPr lang="en-US" sz="2000" kern="1200" dirty="0" err="1" smtClean="0"/>
            <a:t>điểm</a:t>
          </a:r>
          <a:r>
            <a:rPr lang="en-US" sz="2000" kern="1200" dirty="0" smtClean="0"/>
            <a:t> </a:t>
          </a:r>
          <a:r>
            <a:rPr lang="en-US" sz="2000" kern="1200" dirty="0" err="1" smtClean="0"/>
            <a:t>tâm</a:t>
          </a:r>
          <a:r>
            <a:rPr lang="en-US" sz="2000" kern="1200" dirty="0" smtClean="0"/>
            <a:t> - </a:t>
          </a:r>
          <a:r>
            <a:rPr lang="en-US" sz="2000" kern="1200" dirty="0" err="1" smtClean="0"/>
            <a:t>sinh</a:t>
          </a:r>
          <a:r>
            <a:rPr lang="en-US" sz="2000" kern="1200" dirty="0" smtClean="0"/>
            <a:t> </a:t>
          </a:r>
          <a:r>
            <a:rPr lang="en-US" sz="2000" kern="1200" dirty="0" err="1" smtClean="0"/>
            <a:t>lý</a:t>
          </a:r>
          <a:r>
            <a:rPr lang="en-US" sz="2000" kern="1200" dirty="0" smtClean="0"/>
            <a:t> </a:t>
          </a:r>
          <a:r>
            <a:rPr lang="en-US" sz="2000" kern="1200" dirty="0" err="1" smtClean="0"/>
            <a:t>trẻ</a:t>
          </a:r>
          <a:r>
            <a:rPr lang="en-US" sz="2000" kern="1200" dirty="0" smtClean="0"/>
            <a:t> </a:t>
          </a:r>
          <a:r>
            <a:rPr lang="en-US" sz="2000" kern="1200" dirty="0" err="1" smtClean="0"/>
            <a:t>em</a:t>
          </a:r>
          <a:endParaRPr lang="en-US" sz="2000" kern="1200" dirty="0"/>
        </a:p>
      </dsp:txBody>
      <dsp:txXfrm>
        <a:off x="2796286" y="2537656"/>
        <a:ext cx="2280519" cy="1810841"/>
      </dsp:txXfrm>
    </dsp:sp>
    <dsp:sp modelId="{C03E151B-B266-4F9F-B340-25339031F3D7}">
      <dsp:nvSpPr>
        <dsp:cNvPr id="0" name=""/>
        <dsp:cNvSpPr/>
      </dsp:nvSpPr>
      <dsp:spPr>
        <a:xfrm>
          <a:off x="913953" y="2840"/>
          <a:ext cx="1809936" cy="1809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vi-VN" sz="3400" kern="1200" dirty="0" smtClean="0"/>
            <a:t>Cơ</a:t>
          </a:r>
          <a:r>
            <a:rPr lang="en-US" sz="3400" kern="1200" dirty="0" smtClean="0"/>
            <a:t> </a:t>
          </a:r>
          <a:r>
            <a:rPr lang="en-US" sz="3400" kern="1200" dirty="0" err="1" smtClean="0"/>
            <a:t>sở</a:t>
          </a:r>
          <a:r>
            <a:rPr lang="en-US" sz="3400" kern="1200" dirty="0" smtClean="0"/>
            <a:t> TL-GD</a:t>
          </a:r>
          <a:endParaRPr lang="en-US" sz="3400" kern="1200" dirty="0"/>
        </a:p>
      </dsp:txBody>
      <dsp:txXfrm>
        <a:off x="1179012" y="267899"/>
        <a:ext cx="1279818" cy="1279818"/>
      </dsp:txXfrm>
    </dsp:sp>
    <dsp:sp modelId="{3AEBECF4-B125-460F-8259-377C4AB0300F}">
      <dsp:nvSpPr>
        <dsp:cNvPr id="0" name=""/>
        <dsp:cNvSpPr/>
      </dsp:nvSpPr>
      <dsp:spPr>
        <a:xfrm>
          <a:off x="6886742" y="726815"/>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err="1" smtClean="0"/>
            <a:t>Tuyên</a:t>
          </a:r>
          <a:r>
            <a:rPr lang="en-US" sz="2000" kern="1200" dirty="0" smtClean="0"/>
            <a:t> </a:t>
          </a:r>
          <a:r>
            <a:rPr lang="en-US" sz="2000" kern="1200" dirty="0" err="1" smtClean="0"/>
            <a:t>ngôn</a:t>
          </a:r>
          <a:r>
            <a:rPr lang="en-US" sz="2000" kern="1200" dirty="0" smtClean="0"/>
            <a:t> </a:t>
          </a:r>
          <a:r>
            <a:rPr lang="en-US" sz="2000" kern="1200" dirty="0" err="1" smtClean="0"/>
            <a:t>thế</a:t>
          </a:r>
          <a:r>
            <a:rPr lang="en-US" sz="2000" kern="1200" dirty="0" smtClean="0"/>
            <a:t> </a:t>
          </a:r>
          <a:r>
            <a:rPr lang="en-US" sz="2000" kern="1200" dirty="0" err="1" smtClean="0"/>
            <a:t>giới</a:t>
          </a:r>
          <a:r>
            <a:rPr lang="en-US" sz="2000" kern="1200" dirty="0" smtClean="0"/>
            <a:t> </a:t>
          </a:r>
          <a:r>
            <a:rPr lang="en-US" sz="2000" kern="1200" dirty="0" err="1" smtClean="0"/>
            <a:t>về</a:t>
          </a:r>
          <a:r>
            <a:rPr lang="en-US" sz="2000" kern="1200" dirty="0" smtClean="0"/>
            <a:t> </a:t>
          </a:r>
          <a:r>
            <a:rPr lang="en-US" sz="2000" kern="1200" dirty="0" err="1" smtClean="0"/>
            <a:t>quyền</a:t>
          </a:r>
          <a:r>
            <a:rPr lang="en-US" sz="2000" kern="1200" dirty="0" smtClean="0"/>
            <a:t> con </a:t>
          </a:r>
          <a:r>
            <a:rPr lang="en-US" sz="2000" kern="1200" dirty="0" err="1" smtClean="0"/>
            <a:t>người</a:t>
          </a:r>
          <a:endParaRPr lang="en-US" sz="2000" kern="1200" dirty="0" smtClean="0"/>
        </a:p>
        <a:p>
          <a:pPr lvl="0" algn="l" defTabSz="889000">
            <a:lnSpc>
              <a:spcPct val="90000"/>
            </a:lnSpc>
            <a:spcBef>
              <a:spcPct val="0"/>
            </a:spcBef>
            <a:spcAft>
              <a:spcPct val="35000"/>
            </a:spcAft>
          </a:pPr>
          <a:r>
            <a:rPr lang="en-US" sz="2000" kern="1200" dirty="0" err="1" smtClean="0"/>
            <a:t>Công</a:t>
          </a:r>
          <a:r>
            <a:rPr lang="en-US" sz="2000" kern="1200" dirty="0" smtClean="0"/>
            <a:t> </a:t>
          </a:r>
          <a:r>
            <a:rPr lang="en-US" sz="2000" kern="1200" dirty="0" err="1" smtClean="0"/>
            <a:t>ước</a:t>
          </a:r>
          <a:r>
            <a:rPr lang="en-US" sz="2000" kern="1200" dirty="0" smtClean="0"/>
            <a:t> LHQ </a:t>
          </a:r>
          <a:r>
            <a:rPr lang="en-US" sz="2000" kern="1200" dirty="0" err="1" smtClean="0"/>
            <a:t>về</a:t>
          </a:r>
          <a:r>
            <a:rPr lang="en-US" sz="2000" kern="1200" dirty="0" smtClean="0"/>
            <a:t> </a:t>
          </a:r>
          <a:r>
            <a:rPr lang="en-US" sz="2000" kern="1200" dirty="0" err="1" smtClean="0"/>
            <a:t>quyền</a:t>
          </a:r>
          <a:r>
            <a:rPr lang="en-US" sz="2000" kern="1200" dirty="0" smtClean="0"/>
            <a:t> </a:t>
          </a:r>
          <a:r>
            <a:rPr lang="en-US" sz="2000" kern="1200" dirty="0" err="1" smtClean="0"/>
            <a:t>trẻ</a:t>
          </a:r>
          <a:r>
            <a:rPr lang="en-US" sz="2000" kern="1200" dirty="0" smtClean="0"/>
            <a:t> </a:t>
          </a:r>
          <a:r>
            <a:rPr lang="en-US" sz="2000" kern="1200" dirty="0" err="1" smtClean="0"/>
            <a:t>em</a:t>
          </a:r>
          <a:endParaRPr lang="en-US" sz="2000" kern="1200" dirty="0"/>
        </a:p>
      </dsp:txBody>
      <dsp:txXfrm>
        <a:off x="7321127" y="726815"/>
        <a:ext cx="2280519" cy="1810841"/>
      </dsp:txXfrm>
    </dsp:sp>
    <dsp:sp modelId="{4BCCBC11-EE77-445F-8606-D25A00E423F2}">
      <dsp:nvSpPr>
        <dsp:cNvPr id="0" name=""/>
        <dsp:cNvSpPr/>
      </dsp:nvSpPr>
      <dsp:spPr>
        <a:xfrm>
          <a:off x="6886742" y="2537656"/>
          <a:ext cx="2714904" cy="181084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kern="1200" dirty="0" err="1" smtClean="0"/>
            <a:t>Luật</a:t>
          </a:r>
          <a:r>
            <a:rPr lang="en-US" sz="2000" kern="1200" dirty="0" smtClean="0"/>
            <a:t> </a:t>
          </a:r>
          <a:r>
            <a:rPr lang="en-US" sz="2000" kern="1200" dirty="0" err="1" smtClean="0"/>
            <a:t>trẻ</a:t>
          </a:r>
          <a:r>
            <a:rPr lang="en-US" sz="2000" kern="1200" dirty="0" smtClean="0"/>
            <a:t> </a:t>
          </a:r>
          <a:r>
            <a:rPr lang="en-US" sz="2000" kern="1200" dirty="0" err="1" smtClean="0"/>
            <a:t>em</a:t>
          </a:r>
          <a:endParaRPr lang="en-US" sz="2000" kern="1200" dirty="0" smtClean="0"/>
        </a:p>
        <a:p>
          <a:pPr lvl="0" algn="l" defTabSz="889000">
            <a:lnSpc>
              <a:spcPct val="90000"/>
            </a:lnSpc>
            <a:spcBef>
              <a:spcPct val="0"/>
            </a:spcBef>
            <a:spcAft>
              <a:spcPct val="35000"/>
            </a:spcAft>
          </a:pPr>
          <a:r>
            <a:rPr lang="en-US" sz="2000" kern="1200" dirty="0" err="1" smtClean="0"/>
            <a:t>Luật</a:t>
          </a:r>
          <a:r>
            <a:rPr lang="en-US" sz="2000" kern="1200" dirty="0" smtClean="0"/>
            <a:t> </a:t>
          </a:r>
          <a:r>
            <a:rPr lang="en-US" sz="2000" kern="1200" dirty="0" err="1" smtClean="0"/>
            <a:t>giáo</a:t>
          </a:r>
          <a:r>
            <a:rPr lang="en-US" sz="2000" kern="1200" dirty="0" smtClean="0"/>
            <a:t> </a:t>
          </a:r>
          <a:r>
            <a:rPr lang="en-US" sz="2000" kern="1200" dirty="0" err="1" smtClean="0"/>
            <a:t>dục</a:t>
          </a:r>
          <a:endParaRPr lang="en-US" sz="2000" kern="1200" dirty="0" smtClean="0"/>
        </a:p>
        <a:p>
          <a:pPr lvl="0" algn="l" defTabSz="889000">
            <a:lnSpc>
              <a:spcPct val="90000"/>
            </a:lnSpc>
            <a:spcBef>
              <a:spcPct val="0"/>
            </a:spcBef>
            <a:spcAft>
              <a:spcPct val="35000"/>
            </a:spcAft>
          </a:pPr>
          <a:r>
            <a:rPr lang="en-US" sz="2000" kern="1200" dirty="0" err="1" smtClean="0"/>
            <a:t>Điều</a:t>
          </a:r>
          <a:r>
            <a:rPr lang="en-US" sz="2000" kern="1200" dirty="0" smtClean="0"/>
            <a:t> </a:t>
          </a:r>
          <a:r>
            <a:rPr lang="en-US" sz="2000" kern="1200" dirty="0" err="1" smtClean="0"/>
            <a:t>lệ</a:t>
          </a:r>
          <a:r>
            <a:rPr lang="en-US" sz="2000" kern="1200" dirty="0" smtClean="0"/>
            <a:t> </a:t>
          </a:r>
          <a:r>
            <a:rPr lang="en-US" sz="2000" kern="1200" dirty="0" err="1" smtClean="0"/>
            <a:t>trường</a:t>
          </a:r>
          <a:r>
            <a:rPr lang="en-US" sz="2000" kern="1200" dirty="0" smtClean="0"/>
            <a:t> </a:t>
          </a:r>
          <a:r>
            <a:rPr lang="en-US" sz="2000" kern="1200" dirty="0" err="1" smtClean="0"/>
            <a:t>mầm</a:t>
          </a:r>
          <a:r>
            <a:rPr lang="en-US" sz="2000" kern="1200" dirty="0" smtClean="0"/>
            <a:t> non</a:t>
          </a:r>
          <a:endParaRPr lang="en-US" sz="2000" kern="1200" dirty="0"/>
        </a:p>
      </dsp:txBody>
      <dsp:txXfrm>
        <a:off x="7321127" y="2537656"/>
        <a:ext cx="2280519" cy="1810841"/>
      </dsp:txXfrm>
    </dsp:sp>
    <dsp:sp modelId="{4662351E-FCEA-4269-BA45-369DB491B44D}">
      <dsp:nvSpPr>
        <dsp:cNvPr id="0" name=""/>
        <dsp:cNvSpPr/>
      </dsp:nvSpPr>
      <dsp:spPr>
        <a:xfrm>
          <a:off x="5438793" y="2840"/>
          <a:ext cx="1809936" cy="18099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err="1" smtClean="0"/>
            <a:t>Cơ</a:t>
          </a:r>
          <a:r>
            <a:rPr lang="en-US" sz="3400" kern="1200" dirty="0" smtClean="0"/>
            <a:t> </a:t>
          </a:r>
          <a:r>
            <a:rPr lang="en-US" sz="3400" kern="1200" dirty="0" err="1" smtClean="0"/>
            <a:t>sở</a:t>
          </a:r>
          <a:r>
            <a:rPr lang="en-US" sz="3400" kern="1200" dirty="0" smtClean="0"/>
            <a:t> </a:t>
          </a:r>
          <a:r>
            <a:rPr lang="en-US" sz="3400" kern="1200" dirty="0" err="1" smtClean="0"/>
            <a:t>pháp</a:t>
          </a:r>
          <a:r>
            <a:rPr lang="en-US" sz="3400" kern="1200" dirty="0" smtClean="0"/>
            <a:t> </a:t>
          </a:r>
          <a:r>
            <a:rPr lang="en-US" sz="3400" kern="1200" dirty="0" err="1" smtClean="0"/>
            <a:t>lý</a:t>
          </a:r>
          <a:endParaRPr lang="en-US" sz="3400" kern="1200" dirty="0"/>
        </a:p>
      </dsp:txBody>
      <dsp:txXfrm>
        <a:off x="5703852" y="267899"/>
        <a:ext cx="1279818" cy="12798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30858-3B13-4DC1-A39B-A4C4A7F6628C}">
      <dsp:nvSpPr>
        <dsp:cNvPr id="0" name=""/>
        <dsp:cNvSpPr/>
      </dsp:nvSpPr>
      <dsp:spPr>
        <a:xfrm rot="16200000">
          <a:off x="2965471" y="1321109"/>
          <a:ext cx="2797475" cy="1709553"/>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lvl="0" algn="l" defTabSz="1244600">
            <a:lnSpc>
              <a:spcPct val="90000"/>
            </a:lnSpc>
            <a:spcBef>
              <a:spcPct val="0"/>
            </a:spcBef>
            <a:spcAft>
              <a:spcPct val="35000"/>
            </a:spcAft>
          </a:pPr>
          <a:r>
            <a:rPr lang="en-US" sz="2800" b="1" i="1" kern="1200" dirty="0"/>
            <a:t>1. </a:t>
          </a:r>
          <a:r>
            <a:rPr lang="en-US" sz="2800" b="1" i="1" kern="1200" dirty="0" err="1"/>
            <a:t>Luật</a:t>
          </a:r>
          <a:r>
            <a:rPr lang="en-US" sz="2800" b="1" i="1" kern="1200" dirty="0"/>
            <a:t> </a:t>
          </a:r>
          <a:r>
            <a:rPr lang="en-US" sz="2800" b="1" i="1" kern="1200" dirty="0" err="1"/>
            <a:t>pháp</a:t>
          </a:r>
          <a:r>
            <a:rPr lang="en-US" sz="2800" b="1" i="1" kern="1200" dirty="0"/>
            <a:t> </a:t>
          </a:r>
          <a:r>
            <a:rPr lang="en-US" sz="2800" b="1" i="1" kern="1200" dirty="0" err="1"/>
            <a:t>quốc</a:t>
          </a:r>
          <a:r>
            <a:rPr lang="en-US" sz="2800" b="1" i="1" kern="1200" dirty="0"/>
            <a:t> </a:t>
          </a:r>
          <a:r>
            <a:rPr lang="en-US" sz="2800" b="1" i="1" kern="1200" dirty="0" err="1"/>
            <a:t>tế</a:t>
          </a:r>
          <a:r>
            <a:rPr lang="en-US" sz="2800" b="1" i="1" kern="1200" dirty="0"/>
            <a:t> </a:t>
          </a:r>
          <a:r>
            <a:rPr lang="en-US" sz="2800" b="1" i="1" kern="1200" dirty="0" err="1"/>
            <a:t>về</a:t>
          </a:r>
          <a:r>
            <a:rPr lang="en-US" sz="2800" b="1" i="1" kern="1200" dirty="0"/>
            <a:t> </a:t>
          </a:r>
          <a:r>
            <a:rPr lang="en-US" sz="2800" b="1" i="1" kern="1200" dirty="0" err="1"/>
            <a:t>quyền</a:t>
          </a:r>
          <a:r>
            <a:rPr lang="en-US" sz="2800" b="1" i="1" kern="1200" dirty="0"/>
            <a:t> </a:t>
          </a:r>
          <a:r>
            <a:rPr lang="en-US" sz="2800" b="1" i="1" kern="1200" dirty="0" err="1"/>
            <a:t>trẻ</a:t>
          </a:r>
          <a:r>
            <a:rPr lang="en-US" sz="2800" b="1" i="1" kern="1200" dirty="0"/>
            <a:t> </a:t>
          </a:r>
          <a:r>
            <a:rPr lang="en-US" sz="2800" b="1" i="1" kern="1200" dirty="0" err="1"/>
            <a:t>em</a:t>
          </a:r>
          <a:endParaRPr lang="en-US" sz="2800" kern="1200" dirty="0"/>
        </a:p>
      </dsp:txBody>
      <dsp:txXfrm rot="5400000">
        <a:off x="3592901" y="860618"/>
        <a:ext cx="1626084" cy="2630537"/>
      </dsp:txXfrm>
    </dsp:sp>
    <dsp:sp modelId="{DF7D497E-FF1A-41DE-8B35-523E48064497}">
      <dsp:nvSpPr>
        <dsp:cNvPr id="0" name=""/>
        <dsp:cNvSpPr/>
      </dsp:nvSpPr>
      <dsp:spPr>
        <a:xfrm rot="5400000">
          <a:off x="4752653" y="1321109"/>
          <a:ext cx="2797475" cy="1709553"/>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lvl="0" algn="l" defTabSz="1244600">
            <a:lnSpc>
              <a:spcPct val="90000"/>
            </a:lnSpc>
            <a:spcBef>
              <a:spcPct val="0"/>
            </a:spcBef>
            <a:spcAft>
              <a:spcPct val="35000"/>
            </a:spcAft>
          </a:pPr>
          <a:r>
            <a:rPr lang="en-US" sz="2800" b="1" i="1" kern="1200" dirty="0"/>
            <a:t>2. </a:t>
          </a:r>
          <a:r>
            <a:rPr lang="en-US" sz="2800" b="1" i="1" kern="1200" dirty="0" err="1"/>
            <a:t>Pháp</a:t>
          </a:r>
          <a:r>
            <a:rPr lang="en-US" sz="2800" b="1" i="1" kern="1200" dirty="0"/>
            <a:t> </a:t>
          </a:r>
          <a:r>
            <a:rPr lang="en-US" sz="2800" b="1" i="1" kern="1200" dirty="0" err="1"/>
            <a:t>luật</a:t>
          </a:r>
          <a:r>
            <a:rPr lang="en-US" sz="2800" b="1" i="1" kern="1200" dirty="0"/>
            <a:t> </a:t>
          </a:r>
          <a:r>
            <a:rPr lang="en-US" sz="2800" b="1" i="1" kern="1200" dirty="0" err="1"/>
            <a:t>Việt</a:t>
          </a:r>
          <a:r>
            <a:rPr lang="en-US" sz="2800" b="1" i="1" kern="1200" dirty="0"/>
            <a:t> Nam </a:t>
          </a:r>
          <a:r>
            <a:rPr lang="en-US" sz="2800" b="1" i="1" kern="1200" dirty="0" err="1"/>
            <a:t>về</a:t>
          </a:r>
          <a:r>
            <a:rPr lang="en-US" sz="2800" b="1" i="1" kern="1200" dirty="0"/>
            <a:t> </a:t>
          </a:r>
          <a:r>
            <a:rPr lang="en-US" sz="2800" b="1" i="1" kern="1200" dirty="0" err="1"/>
            <a:t>quyền</a:t>
          </a:r>
          <a:r>
            <a:rPr lang="en-US" sz="2800" b="1" i="1" kern="1200" dirty="0"/>
            <a:t> </a:t>
          </a:r>
          <a:r>
            <a:rPr lang="en-US" sz="2800" b="1" i="1" kern="1200" dirty="0" err="1"/>
            <a:t>trẻ</a:t>
          </a:r>
          <a:r>
            <a:rPr lang="en-US" sz="2800" b="1" i="1" kern="1200" dirty="0"/>
            <a:t> </a:t>
          </a:r>
          <a:r>
            <a:rPr lang="en-US" sz="2800" b="1" i="1" kern="1200" dirty="0" err="1"/>
            <a:t>em</a:t>
          </a:r>
          <a:endParaRPr lang="en-US" sz="2800" kern="1200" dirty="0"/>
        </a:p>
      </dsp:txBody>
      <dsp:txXfrm rot="-5400000">
        <a:off x="5296614" y="860618"/>
        <a:ext cx="1626084" cy="2630537"/>
      </dsp:txXfrm>
    </dsp:sp>
    <dsp:sp modelId="{B4670F71-6955-435D-8550-DD533E114212}">
      <dsp:nvSpPr>
        <dsp:cNvPr id="0" name=""/>
        <dsp:cNvSpPr/>
      </dsp:nvSpPr>
      <dsp:spPr>
        <a:xfrm>
          <a:off x="4364034" y="0"/>
          <a:ext cx="1787181" cy="178709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6C09E-3233-4A16-8254-62A1B9FFB0EA}">
      <dsp:nvSpPr>
        <dsp:cNvPr id="0" name=""/>
        <dsp:cNvSpPr/>
      </dsp:nvSpPr>
      <dsp:spPr>
        <a:xfrm rot="10800000">
          <a:off x="4364034" y="2564243"/>
          <a:ext cx="1787181" cy="178709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5B5B2-A79D-4DBC-B396-3EE42303DBFA}">
      <dsp:nvSpPr>
        <dsp:cNvPr id="0" name=""/>
        <dsp:cNvSpPr/>
      </dsp:nvSpPr>
      <dsp:spPr>
        <a:xfrm>
          <a:off x="2669525" y="1600"/>
          <a:ext cx="1634403" cy="1062362"/>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t>Đảm</a:t>
          </a:r>
          <a:r>
            <a:rPr lang="en-US" sz="1900" b="1" kern="1200" dirty="0" smtClean="0"/>
            <a:t> </a:t>
          </a:r>
          <a:r>
            <a:rPr lang="en-US" sz="1900" b="1" kern="1200" dirty="0" err="1" smtClean="0"/>
            <a:t>bảo</a:t>
          </a:r>
          <a:r>
            <a:rPr lang="en-US" sz="1900" b="1" kern="1200" dirty="0" smtClean="0"/>
            <a:t> </a:t>
          </a:r>
          <a:r>
            <a:rPr lang="en-US" sz="1900" b="1" kern="1200" dirty="0" err="1" smtClean="0"/>
            <a:t>mục</a:t>
          </a:r>
          <a:r>
            <a:rPr lang="en-US" sz="1900" b="1" kern="1200" dirty="0" smtClean="0"/>
            <a:t> </a:t>
          </a:r>
          <a:r>
            <a:rPr lang="en-US" sz="1900" b="1" kern="1200" dirty="0" err="1" smtClean="0"/>
            <a:t>tiêu</a:t>
          </a:r>
          <a:r>
            <a:rPr lang="en-US" sz="1900" b="1" kern="1200" dirty="0" smtClean="0"/>
            <a:t> </a:t>
          </a:r>
          <a:r>
            <a:rPr lang="en-US" sz="1900" b="1" kern="1200" dirty="0" err="1" smtClean="0"/>
            <a:t>giáo</a:t>
          </a:r>
          <a:r>
            <a:rPr lang="en-US" sz="1900" b="1" kern="1200" dirty="0" smtClean="0"/>
            <a:t> </a:t>
          </a:r>
          <a:r>
            <a:rPr lang="en-US" sz="1900" b="1" kern="1200" dirty="0" err="1" smtClean="0"/>
            <a:t>dục</a:t>
          </a:r>
          <a:endParaRPr lang="en-US" sz="1900" b="1" kern="1200" dirty="0"/>
        </a:p>
      </dsp:txBody>
      <dsp:txXfrm>
        <a:off x="2721385" y="53460"/>
        <a:ext cx="1530683" cy="958642"/>
      </dsp:txXfrm>
    </dsp:sp>
    <dsp:sp modelId="{8295A330-1BCB-45D1-BBB3-40BBA5EA5EA8}">
      <dsp:nvSpPr>
        <dsp:cNvPr id="0" name=""/>
        <dsp:cNvSpPr/>
      </dsp:nvSpPr>
      <dsp:spPr>
        <a:xfrm>
          <a:off x="1730190" y="532781"/>
          <a:ext cx="3513073" cy="3513073"/>
        </a:xfrm>
        <a:custGeom>
          <a:avLst/>
          <a:gdLst/>
          <a:ahLst/>
          <a:cxnLst/>
          <a:rect l="0" t="0" r="0" b="0"/>
          <a:pathLst>
            <a:path>
              <a:moveTo>
                <a:pt x="2585532" y="207928"/>
              </a:moveTo>
              <a:arcTo wR="1756536" hR="1756536" stAng="17889655" swAng="2628098"/>
            </a:path>
          </a:pathLst>
        </a:custGeom>
        <a:noFill/>
        <a:ln w="6350" cap="flat" cmpd="sng" algn="ctr">
          <a:solidFill>
            <a:schemeClr val="accent1">
              <a:lumMod val="75000"/>
            </a:schemeClr>
          </a:solidFill>
          <a:prstDash val="solid"/>
          <a:miter lim="800000"/>
        </a:ln>
        <a:effectLst/>
      </dsp:spPr>
      <dsp:style>
        <a:lnRef idx="1">
          <a:scrgbClr r="0" g="0" b="0"/>
        </a:lnRef>
        <a:fillRef idx="0">
          <a:scrgbClr r="0" g="0" b="0"/>
        </a:fillRef>
        <a:effectRef idx="0">
          <a:scrgbClr r="0" g="0" b="0"/>
        </a:effectRef>
        <a:fontRef idx="minor"/>
      </dsp:style>
    </dsp:sp>
    <dsp:sp modelId="{9885016D-75DD-44FE-8ADF-C4B844591070}">
      <dsp:nvSpPr>
        <dsp:cNvPr id="0" name=""/>
        <dsp:cNvSpPr/>
      </dsp:nvSpPr>
      <dsp:spPr>
        <a:xfrm>
          <a:off x="4426062" y="1758137"/>
          <a:ext cx="1634403" cy="1062362"/>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t>Lấy</a:t>
          </a:r>
          <a:r>
            <a:rPr lang="en-US" sz="1900" b="1" kern="1200" dirty="0" smtClean="0"/>
            <a:t> </a:t>
          </a:r>
          <a:r>
            <a:rPr lang="en-US" sz="1900" b="1" kern="1200" dirty="0" err="1" smtClean="0"/>
            <a:t>trẻ</a:t>
          </a:r>
          <a:r>
            <a:rPr lang="en-US" sz="1900" b="1" kern="1200" dirty="0" smtClean="0"/>
            <a:t> </a:t>
          </a:r>
          <a:r>
            <a:rPr lang="en-US" sz="1900" b="1" kern="1200" dirty="0" err="1" smtClean="0"/>
            <a:t>làm</a:t>
          </a:r>
          <a:r>
            <a:rPr lang="en-US" sz="1900" b="1" kern="1200" dirty="0" smtClean="0"/>
            <a:t> </a:t>
          </a:r>
          <a:r>
            <a:rPr lang="en-US" sz="1900" b="1" kern="1200" dirty="0" err="1" smtClean="0"/>
            <a:t>trung</a:t>
          </a:r>
          <a:r>
            <a:rPr lang="en-US" sz="1900" b="1" kern="1200" dirty="0" smtClean="0"/>
            <a:t> </a:t>
          </a:r>
          <a:r>
            <a:rPr lang="en-US" sz="1900" b="1" kern="1200" dirty="0" err="1" smtClean="0"/>
            <a:t>tâm</a:t>
          </a:r>
          <a:endParaRPr lang="en-US" sz="1900" b="1" kern="1200" dirty="0"/>
        </a:p>
      </dsp:txBody>
      <dsp:txXfrm>
        <a:off x="4477922" y="1809997"/>
        <a:ext cx="1530683" cy="958642"/>
      </dsp:txXfrm>
    </dsp:sp>
    <dsp:sp modelId="{5E334A6C-6D6B-4C9E-A0D8-43D5FE49C9B0}">
      <dsp:nvSpPr>
        <dsp:cNvPr id="0" name=""/>
        <dsp:cNvSpPr/>
      </dsp:nvSpPr>
      <dsp:spPr>
        <a:xfrm>
          <a:off x="1730190" y="532781"/>
          <a:ext cx="3513073" cy="3513073"/>
        </a:xfrm>
        <a:custGeom>
          <a:avLst/>
          <a:gdLst/>
          <a:ahLst/>
          <a:cxnLst/>
          <a:rect l="0" t="0" r="0" b="0"/>
          <a:pathLst>
            <a:path>
              <a:moveTo>
                <a:pt x="3426746" y="2300428"/>
              </a:moveTo>
              <a:arcTo wR="1756536" hR="1756536" stAng="1082248" swAng="26280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BE5F3B-ECB6-463A-8C43-3353306DE42F}">
      <dsp:nvSpPr>
        <dsp:cNvPr id="0" name=""/>
        <dsp:cNvSpPr/>
      </dsp:nvSpPr>
      <dsp:spPr>
        <a:xfrm>
          <a:off x="2669525" y="3514673"/>
          <a:ext cx="1634403" cy="1062362"/>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t>Cá</a:t>
          </a:r>
          <a:r>
            <a:rPr lang="en-US" sz="1900" b="1" kern="1200" dirty="0" smtClean="0"/>
            <a:t> </a:t>
          </a:r>
          <a:r>
            <a:rPr lang="en-US" sz="1900" b="1" kern="1200" dirty="0" err="1" smtClean="0"/>
            <a:t>biệt</a:t>
          </a:r>
          <a:r>
            <a:rPr lang="en-US" sz="1900" b="1" kern="1200" dirty="0" smtClean="0"/>
            <a:t> </a:t>
          </a:r>
          <a:r>
            <a:rPr lang="en-US" sz="1900" b="1" kern="1200" dirty="0" err="1" smtClean="0"/>
            <a:t>hóa</a:t>
          </a:r>
          <a:endParaRPr lang="en-US" sz="1900" b="1" kern="1200" dirty="0"/>
        </a:p>
      </dsp:txBody>
      <dsp:txXfrm>
        <a:off x="2721385" y="3566533"/>
        <a:ext cx="1530683" cy="958642"/>
      </dsp:txXfrm>
    </dsp:sp>
    <dsp:sp modelId="{97C040D8-BE29-4D07-A675-4CDD42F35F68}">
      <dsp:nvSpPr>
        <dsp:cNvPr id="0" name=""/>
        <dsp:cNvSpPr/>
      </dsp:nvSpPr>
      <dsp:spPr>
        <a:xfrm>
          <a:off x="1730190" y="532781"/>
          <a:ext cx="3513073" cy="3513073"/>
        </a:xfrm>
        <a:custGeom>
          <a:avLst/>
          <a:gdLst/>
          <a:ahLst/>
          <a:cxnLst/>
          <a:rect l="0" t="0" r="0" b="0"/>
          <a:pathLst>
            <a:path>
              <a:moveTo>
                <a:pt x="927540" y="3305144"/>
              </a:moveTo>
              <a:arcTo wR="1756536" hR="1756536" stAng="7089655" swAng="26280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ADDB0DA-8E9C-476A-8084-F530AA58B78A}">
      <dsp:nvSpPr>
        <dsp:cNvPr id="0" name=""/>
        <dsp:cNvSpPr/>
      </dsp:nvSpPr>
      <dsp:spPr>
        <a:xfrm>
          <a:off x="912989" y="1758137"/>
          <a:ext cx="1634403" cy="1062362"/>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t>Phối</a:t>
          </a:r>
          <a:r>
            <a:rPr lang="en-US" sz="1900" b="1" kern="1200" dirty="0" smtClean="0"/>
            <a:t> </a:t>
          </a:r>
          <a:r>
            <a:rPr lang="en-US" sz="1900" b="1" kern="1200" dirty="0" err="1" smtClean="0"/>
            <a:t>hợp</a:t>
          </a:r>
          <a:r>
            <a:rPr lang="en-US" sz="1900" b="1" kern="1200" dirty="0" smtClean="0"/>
            <a:t> </a:t>
          </a:r>
          <a:r>
            <a:rPr lang="en-US" sz="1900" b="1" kern="1200" dirty="0" err="1" smtClean="0"/>
            <a:t>gia</a:t>
          </a:r>
          <a:r>
            <a:rPr lang="en-US" sz="1900" b="1" kern="1200" dirty="0" smtClean="0"/>
            <a:t> </a:t>
          </a:r>
          <a:r>
            <a:rPr lang="en-US" sz="1900" b="1" kern="1200" dirty="0" err="1" smtClean="0"/>
            <a:t>đình</a:t>
          </a:r>
          <a:r>
            <a:rPr lang="en-US" sz="1900" b="1" kern="1200" dirty="0" smtClean="0"/>
            <a:t> -  </a:t>
          </a:r>
          <a:r>
            <a:rPr lang="en-US" sz="1900" b="1" kern="1200" dirty="0" err="1" smtClean="0"/>
            <a:t>nhà</a:t>
          </a:r>
          <a:r>
            <a:rPr lang="en-US" sz="1900" b="1" kern="1200" dirty="0" smtClean="0"/>
            <a:t> </a:t>
          </a:r>
          <a:r>
            <a:rPr lang="en-US" sz="1900" b="1" kern="1200" dirty="0" err="1" smtClean="0"/>
            <a:t>trường</a:t>
          </a:r>
          <a:endParaRPr lang="en-US" sz="1900" b="1" kern="1200" dirty="0"/>
        </a:p>
      </dsp:txBody>
      <dsp:txXfrm>
        <a:off x="964849" y="1809997"/>
        <a:ext cx="1530683" cy="958642"/>
      </dsp:txXfrm>
    </dsp:sp>
    <dsp:sp modelId="{00DC1061-6CE5-4133-B27D-D479D1DE5335}">
      <dsp:nvSpPr>
        <dsp:cNvPr id="0" name=""/>
        <dsp:cNvSpPr/>
      </dsp:nvSpPr>
      <dsp:spPr>
        <a:xfrm>
          <a:off x="1730190" y="532781"/>
          <a:ext cx="3513073" cy="3513073"/>
        </a:xfrm>
        <a:custGeom>
          <a:avLst/>
          <a:gdLst/>
          <a:ahLst/>
          <a:cxnLst/>
          <a:rect l="0" t="0" r="0" b="0"/>
          <a:pathLst>
            <a:path>
              <a:moveTo>
                <a:pt x="86326" y="1212644"/>
              </a:moveTo>
              <a:arcTo wR="1756536" hR="1756536" stAng="11882248" swAng="262809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BD3E3-9477-4EBC-831D-CAD624A40E58}">
      <dsp:nvSpPr>
        <dsp:cNvPr id="0" name=""/>
        <dsp:cNvSpPr/>
      </dsp:nvSpPr>
      <dsp:spPr>
        <a:xfrm>
          <a:off x="1658632" y="731314"/>
          <a:ext cx="2741860" cy="18288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kern="1200" dirty="0" err="1" smtClean="0"/>
            <a:t>Tuyên</a:t>
          </a:r>
          <a:r>
            <a:rPr lang="en-US" sz="1700" kern="1200" dirty="0" smtClean="0"/>
            <a:t> </a:t>
          </a:r>
          <a:r>
            <a:rPr lang="en-US" sz="1700" kern="1200" dirty="0" err="1" smtClean="0"/>
            <a:t>ngôn</a:t>
          </a:r>
          <a:r>
            <a:rPr lang="en-US" sz="1700" kern="1200" dirty="0" smtClean="0"/>
            <a:t> </a:t>
          </a:r>
          <a:r>
            <a:rPr lang="en-US" sz="1700" kern="1200" dirty="0" err="1" smtClean="0"/>
            <a:t>phổ</a:t>
          </a:r>
          <a:r>
            <a:rPr lang="en-US" sz="1700" kern="1200" dirty="0" smtClean="0"/>
            <a:t> </a:t>
          </a:r>
          <a:r>
            <a:rPr lang="en-US" sz="1700" kern="1200" dirty="0" err="1" smtClean="0"/>
            <a:t>quát</a:t>
          </a:r>
          <a:r>
            <a:rPr lang="en-US" sz="1700" kern="1200" dirty="0" smtClean="0"/>
            <a:t> </a:t>
          </a:r>
          <a:r>
            <a:rPr lang="en-US" sz="1700" kern="1200" dirty="0" err="1" smtClean="0"/>
            <a:t>về</a:t>
          </a:r>
          <a:r>
            <a:rPr lang="en-US" sz="1700" kern="1200" dirty="0" smtClean="0"/>
            <a:t> QCN (1948)</a:t>
          </a:r>
          <a:endParaRPr lang="en-US" sz="1700" kern="1200" dirty="0"/>
        </a:p>
      </dsp:txBody>
      <dsp:txXfrm>
        <a:off x="2097330" y="731314"/>
        <a:ext cx="2303162" cy="1828820"/>
      </dsp:txXfrm>
    </dsp:sp>
    <dsp:sp modelId="{9BF71B94-E4A5-470E-8523-94D17C2649FB}">
      <dsp:nvSpPr>
        <dsp:cNvPr id="0" name=""/>
        <dsp:cNvSpPr/>
      </dsp:nvSpPr>
      <dsp:spPr>
        <a:xfrm>
          <a:off x="1658632" y="2560135"/>
          <a:ext cx="2741860" cy="18288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lvl="0" algn="l" defTabSz="755650">
            <a:lnSpc>
              <a:spcPct val="90000"/>
            </a:lnSpc>
            <a:spcBef>
              <a:spcPct val="0"/>
            </a:spcBef>
            <a:spcAft>
              <a:spcPct val="35000"/>
            </a:spcAft>
          </a:pPr>
          <a:r>
            <a:rPr lang="en-US" sz="1700" kern="1200" dirty="0" err="1" smtClean="0"/>
            <a:t>Công</a:t>
          </a:r>
          <a:r>
            <a:rPr lang="en-US" sz="1700" kern="1200" dirty="0" smtClean="0"/>
            <a:t> </a:t>
          </a:r>
          <a:r>
            <a:rPr lang="en-US" sz="1700" kern="1200" dirty="0" err="1" smtClean="0"/>
            <a:t>ước</a:t>
          </a:r>
          <a:r>
            <a:rPr lang="en-US" sz="1700" kern="1200" dirty="0" smtClean="0"/>
            <a:t> </a:t>
          </a:r>
          <a:r>
            <a:rPr lang="en-US" sz="1700" kern="1200" dirty="0" err="1" smtClean="0"/>
            <a:t>quốc</a:t>
          </a:r>
          <a:r>
            <a:rPr lang="en-US" sz="1700" kern="1200" dirty="0" smtClean="0"/>
            <a:t> </a:t>
          </a:r>
          <a:r>
            <a:rPr lang="en-US" sz="1700" kern="1200" dirty="0" err="1" smtClean="0"/>
            <a:t>tế</a:t>
          </a:r>
          <a:r>
            <a:rPr lang="en-US" sz="1700" kern="1200" dirty="0" smtClean="0"/>
            <a:t> </a:t>
          </a:r>
          <a:r>
            <a:rPr lang="en-US" sz="1700" kern="1200" dirty="0" err="1" smtClean="0"/>
            <a:t>về</a:t>
          </a:r>
          <a:r>
            <a:rPr lang="en-US" sz="1700" kern="1200" dirty="0" smtClean="0"/>
            <a:t> </a:t>
          </a:r>
          <a:r>
            <a:rPr lang="en-US" sz="1700" kern="1200" dirty="0" err="1" smtClean="0"/>
            <a:t>các</a:t>
          </a:r>
          <a:r>
            <a:rPr lang="en-US" sz="1700" kern="1200" dirty="0" smtClean="0"/>
            <a:t> </a:t>
          </a:r>
          <a:r>
            <a:rPr lang="en-US" sz="1700" kern="1200" dirty="0" err="1" smtClean="0"/>
            <a:t>quyền</a:t>
          </a:r>
          <a:r>
            <a:rPr lang="en-US" sz="1700" kern="1200" dirty="0" smtClean="0"/>
            <a:t> </a:t>
          </a:r>
          <a:r>
            <a:rPr lang="en-US" sz="1700" kern="1200" dirty="0" err="1" smtClean="0"/>
            <a:t>dân</a:t>
          </a:r>
          <a:r>
            <a:rPr lang="en-US" sz="1700" kern="1200" dirty="0" smtClean="0"/>
            <a:t> </a:t>
          </a:r>
          <a:r>
            <a:rPr lang="en-US" sz="1700" kern="1200" dirty="0" err="1" smtClean="0"/>
            <a:t>sự</a:t>
          </a:r>
          <a:r>
            <a:rPr lang="en-US" sz="1700" kern="1200" dirty="0" smtClean="0"/>
            <a:t>, </a:t>
          </a:r>
          <a:r>
            <a:rPr lang="en-US" sz="1700" kern="1200" dirty="0" err="1" smtClean="0"/>
            <a:t>chính</a:t>
          </a:r>
          <a:r>
            <a:rPr lang="en-US" sz="1700" kern="1200" dirty="0" smtClean="0"/>
            <a:t> </a:t>
          </a:r>
          <a:r>
            <a:rPr lang="en-US" sz="1700" kern="1200" dirty="0" err="1" smtClean="0"/>
            <a:t>trị</a:t>
          </a:r>
          <a:r>
            <a:rPr lang="en-US" sz="1700" kern="1200" dirty="0" smtClean="0"/>
            <a:t> (1966)</a:t>
          </a:r>
        </a:p>
        <a:p>
          <a:pPr lvl="0" algn="l" defTabSz="755650">
            <a:lnSpc>
              <a:spcPct val="90000"/>
            </a:lnSpc>
            <a:spcBef>
              <a:spcPct val="0"/>
            </a:spcBef>
            <a:spcAft>
              <a:spcPct val="35000"/>
            </a:spcAft>
          </a:pPr>
          <a:r>
            <a:rPr lang="en-US" sz="1700" kern="1200" dirty="0" err="1" smtClean="0"/>
            <a:t>Công</a:t>
          </a:r>
          <a:r>
            <a:rPr lang="en-US" sz="1700" kern="1200" dirty="0" smtClean="0"/>
            <a:t> </a:t>
          </a:r>
          <a:r>
            <a:rPr lang="en-US" sz="1700" kern="1200" dirty="0" err="1" smtClean="0"/>
            <a:t>ước</a:t>
          </a:r>
          <a:r>
            <a:rPr lang="en-US" sz="1700" kern="1200" dirty="0" smtClean="0"/>
            <a:t> </a:t>
          </a:r>
          <a:r>
            <a:rPr lang="en-US" sz="1700" kern="1200" dirty="0" err="1" smtClean="0"/>
            <a:t>quốc</a:t>
          </a:r>
          <a:r>
            <a:rPr lang="en-US" sz="1700" kern="1200" dirty="0" smtClean="0"/>
            <a:t> </a:t>
          </a:r>
          <a:r>
            <a:rPr lang="en-US" sz="1700" kern="1200" dirty="0" err="1" smtClean="0"/>
            <a:t>tế</a:t>
          </a:r>
          <a:r>
            <a:rPr lang="en-US" sz="1700" kern="1200" dirty="0" smtClean="0"/>
            <a:t> </a:t>
          </a:r>
          <a:r>
            <a:rPr lang="en-US" sz="1700" kern="1200" dirty="0" err="1" smtClean="0"/>
            <a:t>về</a:t>
          </a:r>
          <a:r>
            <a:rPr lang="en-US" sz="1700" kern="1200" dirty="0" smtClean="0"/>
            <a:t> </a:t>
          </a:r>
          <a:r>
            <a:rPr lang="en-US" sz="1700" kern="1200" dirty="0" err="1" smtClean="0"/>
            <a:t>các</a:t>
          </a:r>
          <a:r>
            <a:rPr lang="en-US" sz="1700" kern="1200" dirty="0" smtClean="0"/>
            <a:t> </a:t>
          </a:r>
          <a:r>
            <a:rPr lang="en-US" sz="1700" kern="1200" dirty="0" err="1" smtClean="0"/>
            <a:t>quyền</a:t>
          </a:r>
          <a:r>
            <a:rPr lang="en-US" sz="1700" kern="1200" dirty="0" smtClean="0"/>
            <a:t> </a:t>
          </a:r>
          <a:r>
            <a:rPr lang="en-US" sz="1700" kern="1200" dirty="0" err="1" smtClean="0"/>
            <a:t>kinh</a:t>
          </a:r>
          <a:r>
            <a:rPr lang="en-US" sz="1700" kern="1200" dirty="0" smtClean="0"/>
            <a:t> </a:t>
          </a:r>
          <a:r>
            <a:rPr lang="en-US" sz="1700" kern="1200" dirty="0" err="1" smtClean="0"/>
            <a:t>tế</a:t>
          </a:r>
          <a:r>
            <a:rPr lang="en-US" sz="1700" kern="1200" dirty="0" smtClean="0"/>
            <a:t>, </a:t>
          </a:r>
          <a:r>
            <a:rPr lang="en-US" sz="1700" kern="1200" dirty="0" err="1" smtClean="0"/>
            <a:t>xã</a:t>
          </a:r>
          <a:r>
            <a:rPr lang="en-US" sz="1700" kern="1200" dirty="0" smtClean="0"/>
            <a:t> </a:t>
          </a:r>
          <a:r>
            <a:rPr lang="en-US" sz="1700" kern="1200" dirty="0" err="1" smtClean="0"/>
            <a:t>hội</a:t>
          </a:r>
          <a:r>
            <a:rPr lang="en-US" sz="1700" kern="1200" dirty="0" smtClean="0"/>
            <a:t> </a:t>
          </a:r>
          <a:r>
            <a:rPr lang="en-US" sz="1700" kern="1200" dirty="0" err="1" smtClean="0"/>
            <a:t>và</a:t>
          </a:r>
          <a:r>
            <a:rPr lang="en-US" sz="1700" kern="1200" dirty="0" smtClean="0"/>
            <a:t> </a:t>
          </a:r>
          <a:r>
            <a:rPr lang="en-US" sz="1700" kern="1200" dirty="0" err="1" smtClean="0"/>
            <a:t>văn</a:t>
          </a:r>
          <a:r>
            <a:rPr lang="en-US" sz="1700" kern="1200" dirty="0" smtClean="0"/>
            <a:t> </a:t>
          </a:r>
          <a:r>
            <a:rPr lang="en-US" sz="1700" kern="1200" dirty="0" err="1" smtClean="0"/>
            <a:t>hóa</a:t>
          </a:r>
          <a:r>
            <a:rPr lang="en-US" sz="1700" kern="1200" dirty="0" smtClean="0"/>
            <a:t> (1966) </a:t>
          </a:r>
          <a:endParaRPr lang="en-US" sz="1700" kern="1200" dirty="0"/>
        </a:p>
      </dsp:txBody>
      <dsp:txXfrm>
        <a:off x="2097330" y="2560135"/>
        <a:ext cx="2303162" cy="1828820"/>
      </dsp:txXfrm>
    </dsp:sp>
    <dsp:sp modelId="{6BF3CA6B-9D3E-4C99-B11E-8BEA7C605EAE}">
      <dsp:nvSpPr>
        <dsp:cNvPr id="0" name=""/>
        <dsp:cNvSpPr/>
      </dsp:nvSpPr>
      <dsp:spPr>
        <a:xfrm>
          <a:off x="196307" y="151"/>
          <a:ext cx="1827907" cy="1827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r>
            <a:rPr lang="en-US" sz="4600" kern="1200" dirty="0" err="1" smtClean="0"/>
            <a:t>Quốc</a:t>
          </a:r>
          <a:r>
            <a:rPr lang="en-US" sz="4600" kern="1200" dirty="0" smtClean="0"/>
            <a:t> </a:t>
          </a:r>
          <a:r>
            <a:rPr lang="en-US" sz="4600" kern="1200" dirty="0" err="1" smtClean="0"/>
            <a:t>tế</a:t>
          </a:r>
          <a:endParaRPr lang="en-US" sz="4600" kern="1200" dirty="0"/>
        </a:p>
      </dsp:txBody>
      <dsp:txXfrm>
        <a:off x="463998" y="267842"/>
        <a:ext cx="1292525" cy="1292525"/>
      </dsp:txXfrm>
    </dsp:sp>
    <dsp:sp modelId="{AAA47133-EA69-4865-8D69-E0CAF3BF14E3}">
      <dsp:nvSpPr>
        <dsp:cNvPr id="0" name=""/>
        <dsp:cNvSpPr/>
      </dsp:nvSpPr>
      <dsp:spPr>
        <a:xfrm>
          <a:off x="6279424" y="731314"/>
          <a:ext cx="3988844" cy="23243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err="1" smtClean="0"/>
            <a:t>Hiến</a:t>
          </a:r>
          <a:r>
            <a:rPr lang="en-US" sz="1800" kern="1200" dirty="0" smtClean="0"/>
            <a:t> </a:t>
          </a:r>
          <a:r>
            <a:rPr lang="en-US" sz="1800" kern="1200" dirty="0" err="1" smtClean="0"/>
            <a:t>pháp</a:t>
          </a:r>
          <a:r>
            <a:rPr lang="en-US" sz="1800" kern="1200" dirty="0" smtClean="0"/>
            <a:t> (1992, 2013)</a:t>
          </a:r>
        </a:p>
        <a:p>
          <a:pPr lvl="0" algn="l" defTabSz="800100">
            <a:lnSpc>
              <a:spcPct val="90000"/>
            </a:lnSpc>
            <a:spcBef>
              <a:spcPct val="0"/>
            </a:spcBef>
            <a:spcAft>
              <a:spcPct val="35000"/>
            </a:spcAft>
          </a:pPr>
          <a:r>
            <a:rPr lang="en-US" sz="1800" kern="1200" dirty="0" err="1" smtClean="0"/>
            <a:t>Bộ</a:t>
          </a:r>
          <a:r>
            <a:rPr lang="en-US" sz="1800" kern="1200" dirty="0" smtClean="0"/>
            <a:t> </a:t>
          </a:r>
          <a:r>
            <a:rPr lang="en-US" sz="1800" kern="1200" dirty="0" err="1" smtClean="0"/>
            <a:t>luật</a:t>
          </a:r>
          <a:r>
            <a:rPr lang="en-US" sz="1800" kern="1200" dirty="0" smtClean="0"/>
            <a:t> </a:t>
          </a:r>
          <a:r>
            <a:rPr lang="en-US" sz="1800" kern="1200" dirty="0" err="1" smtClean="0"/>
            <a:t>Dân</a:t>
          </a:r>
          <a:r>
            <a:rPr lang="en-US" sz="1800" kern="1200" dirty="0" smtClean="0"/>
            <a:t> </a:t>
          </a:r>
          <a:r>
            <a:rPr lang="en-US" sz="1800" kern="1200" dirty="0" err="1" smtClean="0"/>
            <a:t>sự</a:t>
          </a:r>
          <a:r>
            <a:rPr lang="en-US" sz="1800" kern="1200" dirty="0" smtClean="0"/>
            <a:t> (2015)</a:t>
          </a:r>
        </a:p>
        <a:p>
          <a:pPr lvl="0" algn="l" defTabSz="800100">
            <a:lnSpc>
              <a:spcPct val="90000"/>
            </a:lnSpc>
            <a:spcBef>
              <a:spcPct val="0"/>
            </a:spcBef>
            <a:spcAft>
              <a:spcPct val="35000"/>
            </a:spcAft>
          </a:pPr>
          <a:r>
            <a:rPr lang="en-US" sz="1800" kern="1200" dirty="0" err="1" smtClean="0"/>
            <a:t>Bộ</a:t>
          </a:r>
          <a:r>
            <a:rPr lang="en-US" sz="1800" kern="1200" dirty="0" smtClean="0"/>
            <a:t> </a:t>
          </a:r>
          <a:r>
            <a:rPr lang="en-US" sz="1800" kern="1200" dirty="0" err="1" smtClean="0"/>
            <a:t>luật</a:t>
          </a:r>
          <a:r>
            <a:rPr lang="en-US" sz="1800" kern="1200" dirty="0" smtClean="0"/>
            <a:t> </a:t>
          </a:r>
          <a:r>
            <a:rPr lang="en-US" sz="1800" kern="1200" dirty="0" err="1" smtClean="0"/>
            <a:t>Tố</a:t>
          </a:r>
          <a:r>
            <a:rPr lang="en-US" sz="1800" kern="1200" dirty="0" smtClean="0"/>
            <a:t> </a:t>
          </a:r>
          <a:r>
            <a:rPr lang="en-US" sz="1800" kern="1200" dirty="0" err="1" smtClean="0"/>
            <a:t>tụng</a:t>
          </a:r>
          <a:r>
            <a:rPr lang="en-US" sz="1800" kern="1200" dirty="0" smtClean="0"/>
            <a:t> </a:t>
          </a:r>
          <a:r>
            <a:rPr lang="en-US" sz="1800" kern="1200" dirty="0" err="1" smtClean="0"/>
            <a:t>dân</a:t>
          </a:r>
          <a:r>
            <a:rPr lang="en-US" sz="1800" kern="1200" dirty="0" smtClean="0"/>
            <a:t> </a:t>
          </a:r>
          <a:r>
            <a:rPr lang="en-US" sz="1800" kern="1200" dirty="0" err="1" smtClean="0"/>
            <a:t>sự</a:t>
          </a:r>
          <a:r>
            <a:rPr lang="en-US" sz="1800" kern="1200" dirty="0" smtClean="0"/>
            <a:t> (2015)</a:t>
          </a:r>
        </a:p>
        <a:p>
          <a:pPr lvl="0" algn="l" defTabSz="800100">
            <a:lnSpc>
              <a:spcPct val="90000"/>
            </a:lnSpc>
            <a:spcBef>
              <a:spcPct val="0"/>
            </a:spcBef>
            <a:spcAft>
              <a:spcPct val="35000"/>
            </a:spcAft>
          </a:pPr>
          <a:r>
            <a:rPr lang="en-US" sz="1800" kern="1200" dirty="0" err="1" smtClean="0"/>
            <a:t>Bộ</a:t>
          </a:r>
          <a:r>
            <a:rPr lang="en-US" sz="1800" kern="1200" dirty="0" smtClean="0"/>
            <a:t> </a:t>
          </a:r>
          <a:r>
            <a:rPr lang="en-US" sz="1800" kern="1200" dirty="0" err="1" smtClean="0"/>
            <a:t>luật</a:t>
          </a:r>
          <a:r>
            <a:rPr lang="en-US" sz="1800" kern="1200" dirty="0" smtClean="0"/>
            <a:t> </a:t>
          </a:r>
          <a:r>
            <a:rPr lang="en-US" sz="1800" kern="1200" dirty="0" err="1" smtClean="0"/>
            <a:t>Hình</a:t>
          </a:r>
          <a:r>
            <a:rPr lang="en-US" sz="1800" kern="1200" dirty="0" smtClean="0"/>
            <a:t> </a:t>
          </a:r>
          <a:r>
            <a:rPr lang="en-US" sz="1800" kern="1200" dirty="0" err="1" smtClean="0"/>
            <a:t>sự</a:t>
          </a:r>
          <a:r>
            <a:rPr lang="en-US" sz="1800" kern="1200" dirty="0" smtClean="0"/>
            <a:t> (2015, 2017)</a:t>
          </a:r>
        </a:p>
        <a:p>
          <a:pPr lvl="0" algn="l" defTabSz="800100">
            <a:lnSpc>
              <a:spcPct val="90000"/>
            </a:lnSpc>
            <a:spcBef>
              <a:spcPct val="0"/>
            </a:spcBef>
            <a:spcAft>
              <a:spcPct val="35000"/>
            </a:spcAft>
          </a:pPr>
          <a:r>
            <a:rPr lang="en-US" sz="1800" kern="1200" dirty="0" err="1" smtClean="0"/>
            <a:t>Bộ</a:t>
          </a:r>
          <a:r>
            <a:rPr lang="en-US" sz="1800" kern="1200" dirty="0" smtClean="0"/>
            <a:t> </a:t>
          </a:r>
          <a:r>
            <a:rPr lang="en-US" sz="1800" kern="1200" dirty="0" err="1" smtClean="0"/>
            <a:t>luật</a:t>
          </a:r>
          <a:r>
            <a:rPr lang="en-US" sz="1800" kern="1200" dirty="0" smtClean="0"/>
            <a:t> </a:t>
          </a:r>
          <a:r>
            <a:rPr lang="en-US" sz="1800" kern="1200" dirty="0" err="1" smtClean="0"/>
            <a:t>Tố</a:t>
          </a:r>
          <a:r>
            <a:rPr lang="en-US" sz="1800" kern="1200" dirty="0" smtClean="0"/>
            <a:t> </a:t>
          </a:r>
          <a:r>
            <a:rPr lang="en-US" sz="1800" kern="1200" dirty="0" err="1" smtClean="0"/>
            <a:t>tụng</a:t>
          </a:r>
          <a:r>
            <a:rPr lang="en-US" sz="1800" kern="1200" dirty="0" smtClean="0"/>
            <a:t> </a:t>
          </a:r>
          <a:r>
            <a:rPr lang="en-US" sz="1800" kern="1200" dirty="0" err="1" smtClean="0"/>
            <a:t>hình</a:t>
          </a:r>
          <a:r>
            <a:rPr lang="en-US" sz="1800" kern="1200" dirty="0" smtClean="0"/>
            <a:t> </a:t>
          </a:r>
          <a:r>
            <a:rPr lang="en-US" sz="1800" kern="1200" dirty="0" err="1" smtClean="0"/>
            <a:t>sự</a:t>
          </a:r>
          <a:r>
            <a:rPr lang="en-US" sz="1800" kern="1200" dirty="0" smtClean="0"/>
            <a:t> (2015)</a:t>
          </a:r>
        </a:p>
        <a:p>
          <a:pPr lvl="0" algn="l" defTabSz="800100">
            <a:lnSpc>
              <a:spcPct val="90000"/>
            </a:lnSpc>
            <a:spcBef>
              <a:spcPct val="0"/>
            </a:spcBef>
            <a:spcAft>
              <a:spcPct val="35000"/>
            </a:spcAft>
          </a:pPr>
          <a:r>
            <a:rPr lang="en-US" sz="1800" kern="1200" dirty="0" err="1" smtClean="0"/>
            <a:t>Bộ</a:t>
          </a:r>
          <a:r>
            <a:rPr lang="en-US" sz="1800" kern="1200" dirty="0" smtClean="0"/>
            <a:t> </a:t>
          </a:r>
          <a:r>
            <a:rPr lang="en-US" sz="1800" kern="1200" dirty="0" err="1" smtClean="0"/>
            <a:t>luật</a:t>
          </a:r>
          <a:r>
            <a:rPr lang="en-US" sz="1800" kern="1200" dirty="0" smtClean="0"/>
            <a:t> Lao </a:t>
          </a:r>
          <a:r>
            <a:rPr lang="en-US" sz="1800" kern="1200" dirty="0" err="1" smtClean="0"/>
            <a:t>động</a:t>
          </a:r>
          <a:r>
            <a:rPr lang="en-US" sz="1800" kern="1200" dirty="0" smtClean="0"/>
            <a:t> (2019)</a:t>
          </a:r>
        </a:p>
        <a:p>
          <a:pPr lvl="0" algn="l" defTabSz="800100">
            <a:lnSpc>
              <a:spcPct val="90000"/>
            </a:lnSpc>
            <a:spcBef>
              <a:spcPct val="0"/>
            </a:spcBef>
            <a:spcAft>
              <a:spcPct val="35000"/>
            </a:spcAft>
          </a:pPr>
          <a:endParaRPr lang="en-US" sz="1800" kern="1200" dirty="0"/>
        </a:p>
      </dsp:txBody>
      <dsp:txXfrm>
        <a:off x="6917639" y="731314"/>
        <a:ext cx="3350629" cy="2324376"/>
      </dsp:txXfrm>
    </dsp:sp>
    <dsp:sp modelId="{24AA9774-D5D3-4987-BCDD-6010F151CD1C}">
      <dsp:nvSpPr>
        <dsp:cNvPr id="0" name=""/>
        <dsp:cNvSpPr/>
      </dsp:nvSpPr>
      <dsp:spPr>
        <a:xfrm>
          <a:off x="6259982" y="3055843"/>
          <a:ext cx="4090892" cy="18288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kern="1200" dirty="0" err="1" smtClean="0"/>
            <a:t>Luật</a:t>
          </a:r>
          <a:r>
            <a:rPr lang="en-US" sz="1800" kern="1200" dirty="0" smtClean="0"/>
            <a:t> </a:t>
          </a:r>
          <a:r>
            <a:rPr lang="en-US" sz="1800" kern="1200" dirty="0" err="1" smtClean="0"/>
            <a:t>Hôn</a:t>
          </a:r>
          <a:r>
            <a:rPr lang="en-US" sz="1800" kern="1200" dirty="0" smtClean="0"/>
            <a:t> </a:t>
          </a:r>
          <a:r>
            <a:rPr lang="en-US" sz="1800" kern="1200" dirty="0" err="1" smtClean="0"/>
            <a:t>nhân</a:t>
          </a:r>
          <a:r>
            <a:rPr lang="en-US" sz="1800" kern="1200" dirty="0" smtClean="0"/>
            <a:t> </a:t>
          </a:r>
          <a:r>
            <a:rPr lang="en-US" sz="1800" kern="1200" dirty="0" err="1" smtClean="0"/>
            <a:t>và</a:t>
          </a:r>
          <a:r>
            <a:rPr lang="en-US" sz="1800" kern="1200" dirty="0" smtClean="0"/>
            <a:t> </a:t>
          </a:r>
          <a:r>
            <a:rPr lang="en-US" sz="1800" kern="1200" dirty="0" err="1" smtClean="0"/>
            <a:t>gia</a:t>
          </a:r>
          <a:r>
            <a:rPr lang="en-US" sz="1800" kern="1200" dirty="0" smtClean="0"/>
            <a:t> </a:t>
          </a:r>
          <a:r>
            <a:rPr lang="en-US" sz="1800" kern="1200" dirty="0" err="1" smtClean="0"/>
            <a:t>đình</a:t>
          </a:r>
          <a:r>
            <a:rPr lang="en-US" sz="1800" kern="1200" dirty="0" smtClean="0"/>
            <a:t> (2014)</a:t>
          </a:r>
        </a:p>
        <a:p>
          <a:pPr lvl="0" algn="l" defTabSz="800100">
            <a:lnSpc>
              <a:spcPct val="90000"/>
            </a:lnSpc>
            <a:spcBef>
              <a:spcPct val="0"/>
            </a:spcBef>
            <a:spcAft>
              <a:spcPct val="35000"/>
            </a:spcAft>
          </a:pPr>
          <a:r>
            <a:rPr lang="en-US" sz="1800" kern="1200" dirty="0" err="1" smtClean="0"/>
            <a:t>Luật</a:t>
          </a:r>
          <a:r>
            <a:rPr lang="en-US" sz="1800" kern="1200" dirty="0" smtClean="0"/>
            <a:t> </a:t>
          </a:r>
          <a:r>
            <a:rPr lang="en-US" sz="1800" kern="1200" dirty="0" err="1" smtClean="0"/>
            <a:t>Bảo</a:t>
          </a:r>
          <a:r>
            <a:rPr lang="en-US" sz="1800" kern="1200" dirty="0" smtClean="0"/>
            <a:t> </a:t>
          </a:r>
          <a:r>
            <a:rPr lang="en-US" sz="1800" kern="1200" dirty="0" err="1" smtClean="0"/>
            <a:t>hiểm</a:t>
          </a:r>
          <a:r>
            <a:rPr lang="en-US" sz="1800" kern="1200" dirty="0" smtClean="0"/>
            <a:t> </a:t>
          </a:r>
          <a:r>
            <a:rPr lang="en-US" sz="1800" kern="1200" dirty="0" err="1" smtClean="0"/>
            <a:t>xã</a:t>
          </a:r>
          <a:r>
            <a:rPr lang="en-US" sz="1800" kern="1200" dirty="0" smtClean="0"/>
            <a:t> </a:t>
          </a:r>
          <a:r>
            <a:rPr lang="en-US" sz="1800" kern="1200" dirty="0" err="1" smtClean="0"/>
            <a:t>hội</a:t>
          </a:r>
          <a:r>
            <a:rPr lang="en-US" sz="1800" kern="1200" dirty="0" smtClean="0"/>
            <a:t> (2014)</a:t>
          </a:r>
        </a:p>
        <a:p>
          <a:pPr lvl="0" algn="l" defTabSz="800100">
            <a:lnSpc>
              <a:spcPct val="90000"/>
            </a:lnSpc>
            <a:spcBef>
              <a:spcPct val="0"/>
            </a:spcBef>
            <a:spcAft>
              <a:spcPct val="35000"/>
            </a:spcAft>
          </a:pPr>
          <a:r>
            <a:rPr lang="en-US" sz="1800" kern="1200" dirty="0" err="1" smtClean="0"/>
            <a:t>Luật</a:t>
          </a:r>
          <a:r>
            <a:rPr lang="en-US" sz="1800" kern="1200" dirty="0" smtClean="0"/>
            <a:t> </a:t>
          </a:r>
          <a:r>
            <a:rPr lang="en-US" sz="1800" kern="1200" dirty="0" err="1" smtClean="0"/>
            <a:t>Tố</a:t>
          </a:r>
          <a:r>
            <a:rPr lang="en-US" sz="1800" kern="1200" dirty="0" smtClean="0"/>
            <a:t> </a:t>
          </a:r>
          <a:r>
            <a:rPr lang="en-US" sz="1800" kern="1200" dirty="0" err="1" smtClean="0"/>
            <a:t>tụng</a:t>
          </a:r>
          <a:r>
            <a:rPr lang="en-US" sz="1800" kern="1200" dirty="0" smtClean="0"/>
            <a:t> </a:t>
          </a:r>
          <a:r>
            <a:rPr lang="en-US" sz="1800" kern="1200" dirty="0" err="1" smtClean="0"/>
            <a:t>hành</a:t>
          </a:r>
          <a:r>
            <a:rPr lang="en-US" sz="1800" kern="1200" dirty="0" smtClean="0"/>
            <a:t> </a:t>
          </a:r>
          <a:r>
            <a:rPr lang="en-US" sz="1800" kern="1200" dirty="0" err="1" smtClean="0"/>
            <a:t>chính</a:t>
          </a:r>
          <a:r>
            <a:rPr lang="en-US" sz="1800" kern="1200" dirty="0" smtClean="0"/>
            <a:t> (2015)</a:t>
          </a:r>
        </a:p>
        <a:p>
          <a:pPr lvl="0" algn="l" defTabSz="800100">
            <a:lnSpc>
              <a:spcPct val="90000"/>
            </a:lnSpc>
            <a:spcBef>
              <a:spcPct val="0"/>
            </a:spcBef>
            <a:spcAft>
              <a:spcPct val="35000"/>
            </a:spcAft>
          </a:pPr>
          <a:r>
            <a:rPr lang="en-US" sz="1800" kern="1200" dirty="0" err="1" smtClean="0"/>
            <a:t>Luật</a:t>
          </a:r>
          <a:r>
            <a:rPr lang="en-US" sz="1800" kern="1200" dirty="0" smtClean="0"/>
            <a:t> </a:t>
          </a:r>
          <a:r>
            <a:rPr lang="en-US" sz="1800" kern="1200" dirty="0" err="1" smtClean="0"/>
            <a:t>Giáo</a:t>
          </a:r>
          <a:r>
            <a:rPr lang="en-US" sz="1800" kern="1200" dirty="0" smtClean="0"/>
            <a:t> </a:t>
          </a:r>
          <a:r>
            <a:rPr lang="en-US" sz="1800" kern="1200" dirty="0" err="1" smtClean="0"/>
            <a:t>dục</a:t>
          </a:r>
          <a:r>
            <a:rPr lang="en-US" sz="1800" kern="1200" dirty="0" smtClean="0"/>
            <a:t> (2019)</a:t>
          </a:r>
        </a:p>
        <a:p>
          <a:pPr lvl="0" algn="l" defTabSz="800100">
            <a:lnSpc>
              <a:spcPct val="90000"/>
            </a:lnSpc>
            <a:spcBef>
              <a:spcPct val="0"/>
            </a:spcBef>
            <a:spcAft>
              <a:spcPct val="35000"/>
            </a:spcAft>
          </a:pPr>
          <a:endParaRPr lang="en-US" sz="1800" kern="1200" dirty="0"/>
        </a:p>
      </dsp:txBody>
      <dsp:txXfrm>
        <a:off x="6914525" y="3055843"/>
        <a:ext cx="3436349" cy="1828820"/>
      </dsp:txXfrm>
    </dsp:sp>
    <dsp:sp modelId="{9A0DA291-C33D-441E-8C72-83B3EA8B5B59}">
      <dsp:nvSpPr>
        <dsp:cNvPr id="0" name=""/>
        <dsp:cNvSpPr/>
      </dsp:nvSpPr>
      <dsp:spPr>
        <a:xfrm>
          <a:off x="4864865" y="0"/>
          <a:ext cx="1827907" cy="18279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r>
            <a:rPr lang="en-US" sz="4600" kern="1200" dirty="0" err="1" smtClean="0"/>
            <a:t>Việt</a:t>
          </a:r>
          <a:r>
            <a:rPr lang="en-US" sz="4600" kern="1200" dirty="0" smtClean="0"/>
            <a:t> Nam</a:t>
          </a:r>
          <a:endParaRPr lang="en-US" sz="4600" kern="1200" dirty="0"/>
        </a:p>
      </dsp:txBody>
      <dsp:txXfrm>
        <a:off x="5132556" y="267691"/>
        <a:ext cx="1292525" cy="1292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CFF74-E3B3-4778-A6AB-88049CBEF3EE}">
      <dsp:nvSpPr>
        <dsp:cNvPr id="0" name=""/>
        <dsp:cNvSpPr/>
      </dsp:nvSpPr>
      <dsp:spPr>
        <a:xfrm>
          <a:off x="3138593" y="671618"/>
          <a:ext cx="4486062" cy="4486062"/>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337090-2798-4256-A478-4E992FDF7854}">
      <dsp:nvSpPr>
        <dsp:cNvPr id="0" name=""/>
        <dsp:cNvSpPr/>
      </dsp:nvSpPr>
      <dsp:spPr>
        <a:xfrm>
          <a:off x="3138593" y="671618"/>
          <a:ext cx="4486062" cy="4486062"/>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B14715-B2C9-4A23-9AF6-E2C61FAAE607}">
      <dsp:nvSpPr>
        <dsp:cNvPr id="0" name=""/>
        <dsp:cNvSpPr/>
      </dsp:nvSpPr>
      <dsp:spPr>
        <a:xfrm>
          <a:off x="3138593" y="671618"/>
          <a:ext cx="4486062" cy="4486062"/>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C945A7-BE8B-4AD3-B3A7-3E3B33A69B5A}">
      <dsp:nvSpPr>
        <dsp:cNvPr id="0" name=""/>
        <dsp:cNvSpPr/>
      </dsp:nvSpPr>
      <dsp:spPr>
        <a:xfrm>
          <a:off x="3138593" y="671618"/>
          <a:ext cx="4486062" cy="4486062"/>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AC9FC8-505F-4A03-8591-96AFC5725401}">
      <dsp:nvSpPr>
        <dsp:cNvPr id="0" name=""/>
        <dsp:cNvSpPr/>
      </dsp:nvSpPr>
      <dsp:spPr>
        <a:xfrm>
          <a:off x="4348920" y="1881945"/>
          <a:ext cx="2065408" cy="20654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err="1" smtClean="0"/>
            <a:t>Đặc</a:t>
          </a:r>
          <a:r>
            <a:rPr lang="en-US" sz="3000" b="1" kern="1200" dirty="0" smtClean="0"/>
            <a:t> </a:t>
          </a:r>
          <a:r>
            <a:rPr lang="en-US" sz="3000" b="1" kern="1200" dirty="0" err="1" smtClean="0"/>
            <a:t>trưng</a:t>
          </a:r>
          <a:r>
            <a:rPr lang="en-US" sz="3000" b="1" kern="1200" dirty="0" smtClean="0"/>
            <a:t> </a:t>
          </a:r>
          <a:r>
            <a:rPr lang="en-US" sz="3000" b="1" kern="1200" dirty="0" err="1" smtClean="0"/>
            <a:t>của</a:t>
          </a:r>
          <a:r>
            <a:rPr lang="en-US" sz="3000" b="1" kern="1200" dirty="0" smtClean="0"/>
            <a:t> QCN</a:t>
          </a:r>
          <a:endParaRPr lang="en-US" sz="3000" b="1" kern="1200" dirty="0"/>
        </a:p>
      </dsp:txBody>
      <dsp:txXfrm>
        <a:off x="4651392" y="2184417"/>
        <a:ext cx="1460464" cy="1460464"/>
      </dsp:txXfrm>
    </dsp:sp>
    <dsp:sp modelId="{B7316709-72C2-42A5-A8B3-2075C7C51300}">
      <dsp:nvSpPr>
        <dsp:cNvPr id="0" name=""/>
        <dsp:cNvSpPr/>
      </dsp:nvSpPr>
      <dsp:spPr>
        <a:xfrm>
          <a:off x="4658731" y="773"/>
          <a:ext cx="1445786" cy="1445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err="1" smtClean="0">
              <a:solidFill>
                <a:schemeClr val="tx1"/>
              </a:solidFill>
            </a:rPr>
            <a:t>Tính</a:t>
          </a:r>
          <a:r>
            <a:rPr lang="en-US" sz="2000" b="1" i="0" kern="1200" dirty="0" smtClean="0">
              <a:solidFill>
                <a:schemeClr val="tx1"/>
              </a:solidFill>
            </a:rPr>
            <a:t> </a:t>
          </a:r>
          <a:r>
            <a:rPr lang="en-US" sz="2000" b="1" i="0" kern="1200" dirty="0" err="1" smtClean="0">
              <a:solidFill>
                <a:schemeClr val="tx1"/>
              </a:solidFill>
            </a:rPr>
            <a:t>phổ</a:t>
          </a:r>
          <a:r>
            <a:rPr lang="en-US" sz="2000" b="1" i="0" kern="1200" dirty="0" smtClean="0">
              <a:solidFill>
                <a:schemeClr val="tx1"/>
              </a:solidFill>
            </a:rPr>
            <a:t> </a:t>
          </a:r>
          <a:r>
            <a:rPr lang="en-US" sz="2000" b="1" i="0" kern="1200" dirty="0" err="1" smtClean="0">
              <a:solidFill>
                <a:schemeClr val="tx1"/>
              </a:solidFill>
            </a:rPr>
            <a:t>quát</a:t>
          </a:r>
          <a:r>
            <a:rPr lang="en-US" sz="2000" b="1" i="0" kern="1200" dirty="0" smtClean="0">
              <a:solidFill>
                <a:schemeClr val="tx1"/>
              </a:solidFill>
            </a:rPr>
            <a:t> </a:t>
          </a:r>
          <a:endParaRPr lang="en-US" sz="2000" b="1" i="0" kern="1200" dirty="0">
            <a:solidFill>
              <a:schemeClr val="tx1"/>
            </a:solidFill>
          </a:endParaRPr>
        </a:p>
      </dsp:txBody>
      <dsp:txXfrm>
        <a:off x="4870461" y="212503"/>
        <a:ext cx="1022326" cy="1022326"/>
      </dsp:txXfrm>
    </dsp:sp>
    <dsp:sp modelId="{5A96EA38-2705-4E60-B1BF-086DC0D697CA}">
      <dsp:nvSpPr>
        <dsp:cNvPr id="0" name=""/>
        <dsp:cNvSpPr/>
      </dsp:nvSpPr>
      <dsp:spPr>
        <a:xfrm>
          <a:off x="6849714" y="2191756"/>
          <a:ext cx="1445786" cy="1445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err="1" smtClean="0">
              <a:solidFill>
                <a:schemeClr val="tx1"/>
              </a:solidFill>
            </a:rPr>
            <a:t>Tính</a:t>
          </a:r>
          <a:r>
            <a:rPr lang="en-US" sz="2000" b="1" i="0" kern="1200" dirty="0" smtClean="0">
              <a:solidFill>
                <a:schemeClr val="tx1"/>
              </a:solidFill>
            </a:rPr>
            <a:t> </a:t>
          </a:r>
          <a:r>
            <a:rPr lang="en-US" sz="2000" b="1" i="0" kern="1200" dirty="0" err="1" smtClean="0">
              <a:solidFill>
                <a:schemeClr val="tx1"/>
              </a:solidFill>
            </a:rPr>
            <a:t>không</a:t>
          </a:r>
          <a:r>
            <a:rPr lang="en-US" sz="2000" b="1" i="0" kern="1200" dirty="0" smtClean="0">
              <a:solidFill>
                <a:schemeClr val="tx1"/>
              </a:solidFill>
            </a:rPr>
            <a:t> </a:t>
          </a:r>
          <a:r>
            <a:rPr lang="en-US" sz="2000" b="1" i="0" kern="1200" dirty="0" err="1" smtClean="0">
              <a:solidFill>
                <a:schemeClr val="tx1"/>
              </a:solidFill>
            </a:rPr>
            <a:t>thể</a:t>
          </a:r>
          <a:r>
            <a:rPr lang="en-US" sz="2000" b="1" i="0" kern="1200" dirty="0" smtClean="0">
              <a:solidFill>
                <a:schemeClr val="tx1"/>
              </a:solidFill>
            </a:rPr>
            <a:t> </a:t>
          </a:r>
          <a:r>
            <a:rPr lang="en-US" sz="2000" b="1" i="0" kern="1200" dirty="0" err="1" smtClean="0">
              <a:solidFill>
                <a:schemeClr val="tx1"/>
              </a:solidFill>
            </a:rPr>
            <a:t>chuyển</a:t>
          </a:r>
          <a:r>
            <a:rPr lang="en-US" sz="2000" b="1" i="0" kern="1200" dirty="0" smtClean="0">
              <a:solidFill>
                <a:schemeClr val="tx1"/>
              </a:solidFill>
            </a:rPr>
            <a:t> </a:t>
          </a:r>
          <a:r>
            <a:rPr lang="en-US" sz="2000" b="1" i="0" kern="1200" dirty="0" err="1" smtClean="0">
              <a:solidFill>
                <a:schemeClr val="tx1"/>
              </a:solidFill>
            </a:rPr>
            <a:t>nhượng</a:t>
          </a:r>
          <a:endParaRPr lang="en-US" sz="2000" b="1" i="0" kern="1200" dirty="0">
            <a:solidFill>
              <a:schemeClr val="tx1"/>
            </a:solidFill>
          </a:endParaRPr>
        </a:p>
      </dsp:txBody>
      <dsp:txXfrm>
        <a:off x="7061444" y="2403486"/>
        <a:ext cx="1022326" cy="1022326"/>
      </dsp:txXfrm>
    </dsp:sp>
    <dsp:sp modelId="{2B2EEE1A-88D5-41D3-BD07-9B2DD4A091B5}">
      <dsp:nvSpPr>
        <dsp:cNvPr id="0" name=""/>
        <dsp:cNvSpPr/>
      </dsp:nvSpPr>
      <dsp:spPr>
        <a:xfrm>
          <a:off x="4658731" y="4382739"/>
          <a:ext cx="1445786" cy="1445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err="1" smtClean="0">
              <a:solidFill>
                <a:schemeClr val="tx1"/>
              </a:solidFill>
            </a:rPr>
            <a:t>Tính</a:t>
          </a:r>
          <a:r>
            <a:rPr lang="en-US" sz="2000" b="1" i="0" kern="1200" dirty="0" smtClean="0">
              <a:solidFill>
                <a:schemeClr val="tx1"/>
              </a:solidFill>
            </a:rPr>
            <a:t> </a:t>
          </a:r>
          <a:r>
            <a:rPr lang="en-US" sz="2000" b="1" i="0" kern="1200" dirty="0" err="1" smtClean="0">
              <a:solidFill>
                <a:schemeClr val="tx1"/>
              </a:solidFill>
            </a:rPr>
            <a:t>không</a:t>
          </a:r>
          <a:r>
            <a:rPr lang="en-US" sz="2000" b="1" i="0" kern="1200" dirty="0" smtClean="0">
              <a:solidFill>
                <a:schemeClr val="tx1"/>
              </a:solidFill>
            </a:rPr>
            <a:t> </a:t>
          </a:r>
          <a:r>
            <a:rPr lang="en-US" sz="2000" b="1" i="0" kern="1200" dirty="0" err="1" smtClean="0">
              <a:solidFill>
                <a:schemeClr val="tx1"/>
              </a:solidFill>
            </a:rPr>
            <a:t>thể</a:t>
          </a:r>
          <a:r>
            <a:rPr lang="en-US" sz="2000" b="1" i="0" kern="1200" dirty="0" smtClean="0">
              <a:solidFill>
                <a:schemeClr val="tx1"/>
              </a:solidFill>
            </a:rPr>
            <a:t> </a:t>
          </a:r>
          <a:r>
            <a:rPr lang="en-US" sz="2000" b="1" i="0" kern="1200" dirty="0" err="1" smtClean="0">
              <a:solidFill>
                <a:schemeClr val="tx1"/>
              </a:solidFill>
            </a:rPr>
            <a:t>phân</a:t>
          </a:r>
          <a:r>
            <a:rPr lang="en-US" sz="2000" b="1" i="0" kern="1200" dirty="0" smtClean="0">
              <a:solidFill>
                <a:schemeClr val="tx1"/>
              </a:solidFill>
            </a:rPr>
            <a:t> chia</a:t>
          </a:r>
          <a:endParaRPr lang="en-US" sz="2000" b="1" i="0" kern="1200" dirty="0">
            <a:solidFill>
              <a:schemeClr val="tx1"/>
            </a:solidFill>
          </a:endParaRPr>
        </a:p>
      </dsp:txBody>
      <dsp:txXfrm>
        <a:off x="4870461" y="4594469"/>
        <a:ext cx="1022326" cy="1022326"/>
      </dsp:txXfrm>
    </dsp:sp>
    <dsp:sp modelId="{8E24A366-D92B-4D51-B34E-03614020311D}">
      <dsp:nvSpPr>
        <dsp:cNvPr id="0" name=""/>
        <dsp:cNvSpPr/>
      </dsp:nvSpPr>
      <dsp:spPr>
        <a:xfrm>
          <a:off x="2467748" y="2191756"/>
          <a:ext cx="1445786" cy="14457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err="1" smtClean="0">
              <a:solidFill>
                <a:schemeClr val="tx1"/>
              </a:solidFill>
            </a:rPr>
            <a:t>Tính</a:t>
          </a:r>
          <a:r>
            <a:rPr lang="en-US" sz="2000" b="1" i="0" kern="1200" dirty="0" smtClean="0">
              <a:solidFill>
                <a:schemeClr val="tx1"/>
              </a:solidFill>
            </a:rPr>
            <a:t> </a:t>
          </a:r>
          <a:r>
            <a:rPr lang="en-US" sz="2000" b="1" i="0" kern="1200" dirty="0" err="1" smtClean="0">
              <a:solidFill>
                <a:schemeClr val="tx1"/>
              </a:solidFill>
            </a:rPr>
            <a:t>phụ</a:t>
          </a:r>
          <a:r>
            <a:rPr lang="en-US" sz="2000" b="1" i="0" kern="1200" dirty="0" smtClean="0">
              <a:solidFill>
                <a:schemeClr val="tx1"/>
              </a:solidFill>
            </a:rPr>
            <a:t> </a:t>
          </a:r>
          <a:r>
            <a:rPr lang="en-US" sz="2000" b="1" i="0" kern="1200" dirty="0" err="1" smtClean="0">
              <a:solidFill>
                <a:schemeClr val="tx1"/>
              </a:solidFill>
            </a:rPr>
            <a:t>thuộc</a:t>
          </a:r>
          <a:r>
            <a:rPr lang="en-US" sz="2000" b="1" i="0" kern="1200" dirty="0" smtClean="0">
              <a:solidFill>
                <a:schemeClr val="tx1"/>
              </a:solidFill>
            </a:rPr>
            <a:t> </a:t>
          </a:r>
          <a:r>
            <a:rPr lang="en-US" sz="2000" b="1" i="0" kern="1200" dirty="0" err="1" smtClean="0">
              <a:solidFill>
                <a:schemeClr val="tx1"/>
              </a:solidFill>
            </a:rPr>
            <a:t>lẫn</a:t>
          </a:r>
          <a:r>
            <a:rPr lang="en-US" sz="2000" b="1" i="0" kern="1200" dirty="0" smtClean="0">
              <a:solidFill>
                <a:schemeClr val="tx1"/>
              </a:solidFill>
            </a:rPr>
            <a:t> </a:t>
          </a:r>
          <a:r>
            <a:rPr lang="en-US" sz="2000" b="1" i="0" kern="1200" dirty="0" err="1" smtClean="0">
              <a:solidFill>
                <a:schemeClr val="tx1"/>
              </a:solidFill>
            </a:rPr>
            <a:t>nhau</a:t>
          </a:r>
          <a:endParaRPr lang="en-US" sz="2000" b="1" i="0" kern="1200" dirty="0">
            <a:solidFill>
              <a:schemeClr val="tx1"/>
            </a:solidFill>
          </a:endParaRPr>
        </a:p>
      </dsp:txBody>
      <dsp:txXfrm>
        <a:off x="2679478" y="2403486"/>
        <a:ext cx="1022326" cy="1022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30858-3B13-4DC1-A39B-A4C4A7F6628C}">
      <dsp:nvSpPr>
        <dsp:cNvPr id="0" name=""/>
        <dsp:cNvSpPr/>
      </dsp:nvSpPr>
      <dsp:spPr>
        <a:xfrm rot="16200000">
          <a:off x="2965471" y="1321109"/>
          <a:ext cx="2797475" cy="1709553"/>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lvl="0" algn="l" defTabSz="1244600">
            <a:lnSpc>
              <a:spcPct val="90000"/>
            </a:lnSpc>
            <a:spcBef>
              <a:spcPct val="0"/>
            </a:spcBef>
            <a:spcAft>
              <a:spcPct val="35000"/>
            </a:spcAft>
          </a:pPr>
          <a:r>
            <a:rPr lang="en-US" sz="2800" b="1" i="1" kern="1200" dirty="0" smtClean="0"/>
            <a:t>1. </a:t>
          </a:r>
          <a:r>
            <a:rPr lang="en-US" sz="2800" b="1" i="1" kern="1200" dirty="0" err="1" smtClean="0"/>
            <a:t>Luật</a:t>
          </a:r>
          <a:r>
            <a:rPr lang="en-US" sz="2800" b="1" i="1" kern="1200" dirty="0" smtClean="0"/>
            <a:t> </a:t>
          </a:r>
          <a:r>
            <a:rPr lang="en-US" sz="2800" b="1" i="1" kern="1200" dirty="0" err="1" smtClean="0"/>
            <a:t>pháp</a:t>
          </a:r>
          <a:r>
            <a:rPr lang="en-US" sz="2800" b="1" i="1" kern="1200" dirty="0" smtClean="0"/>
            <a:t> </a:t>
          </a:r>
          <a:r>
            <a:rPr lang="en-US" sz="2800" b="1" i="1" kern="1200" dirty="0" err="1" smtClean="0"/>
            <a:t>quốc</a:t>
          </a:r>
          <a:r>
            <a:rPr lang="en-US" sz="2800" b="1" i="1" kern="1200" dirty="0" smtClean="0"/>
            <a:t> </a:t>
          </a:r>
          <a:r>
            <a:rPr lang="en-US" sz="2800" b="1" i="1" kern="1200" dirty="0" err="1" smtClean="0"/>
            <a:t>tế</a:t>
          </a:r>
          <a:r>
            <a:rPr lang="en-US" sz="2800" b="1" i="1" kern="1200" dirty="0" smtClean="0"/>
            <a:t> </a:t>
          </a:r>
          <a:r>
            <a:rPr lang="en-US" sz="2800" b="1" i="1" kern="1200" dirty="0" err="1" smtClean="0"/>
            <a:t>về</a:t>
          </a:r>
          <a:r>
            <a:rPr lang="en-US" sz="2800" b="1" i="1" kern="1200" dirty="0" smtClean="0"/>
            <a:t> </a:t>
          </a:r>
          <a:r>
            <a:rPr lang="en-US" sz="2800" b="1" i="1" kern="1200" dirty="0" err="1" smtClean="0"/>
            <a:t>quyền</a:t>
          </a:r>
          <a:r>
            <a:rPr lang="en-US" sz="2800" b="1" i="1" kern="1200" dirty="0" smtClean="0"/>
            <a:t> </a:t>
          </a:r>
          <a:r>
            <a:rPr lang="en-US" sz="2800" b="1" i="1" kern="1200" dirty="0" err="1" smtClean="0"/>
            <a:t>trẻ</a:t>
          </a:r>
          <a:r>
            <a:rPr lang="en-US" sz="2800" b="1" i="1" kern="1200" dirty="0" smtClean="0"/>
            <a:t> </a:t>
          </a:r>
          <a:r>
            <a:rPr lang="en-US" sz="2800" b="1" i="1" kern="1200" dirty="0" err="1" smtClean="0"/>
            <a:t>em</a:t>
          </a:r>
          <a:endParaRPr lang="en-US" sz="2800" kern="1200" dirty="0"/>
        </a:p>
      </dsp:txBody>
      <dsp:txXfrm rot="5400000">
        <a:off x="3592901" y="860618"/>
        <a:ext cx="1626084" cy="2630537"/>
      </dsp:txXfrm>
    </dsp:sp>
    <dsp:sp modelId="{DF7D497E-FF1A-41DE-8B35-523E48064497}">
      <dsp:nvSpPr>
        <dsp:cNvPr id="0" name=""/>
        <dsp:cNvSpPr/>
      </dsp:nvSpPr>
      <dsp:spPr>
        <a:xfrm rot="5400000">
          <a:off x="4752653" y="1321109"/>
          <a:ext cx="2797475" cy="1709553"/>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lvl="0" algn="l" defTabSz="1244600">
            <a:lnSpc>
              <a:spcPct val="90000"/>
            </a:lnSpc>
            <a:spcBef>
              <a:spcPct val="0"/>
            </a:spcBef>
            <a:spcAft>
              <a:spcPct val="35000"/>
            </a:spcAft>
          </a:pPr>
          <a:r>
            <a:rPr lang="en-US" sz="2800" b="1" i="1" kern="1200" dirty="0" smtClean="0"/>
            <a:t>2. </a:t>
          </a:r>
          <a:r>
            <a:rPr lang="en-US" sz="2800" b="1" i="1" kern="1200" dirty="0" err="1" smtClean="0"/>
            <a:t>Pháp</a:t>
          </a:r>
          <a:r>
            <a:rPr lang="en-US" sz="2800" b="1" i="1" kern="1200" dirty="0" smtClean="0"/>
            <a:t> </a:t>
          </a:r>
          <a:r>
            <a:rPr lang="en-US" sz="2800" b="1" i="1" kern="1200" dirty="0" err="1" smtClean="0"/>
            <a:t>luật</a:t>
          </a:r>
          <a:r>
            <a:rPr lang="en-US" sz="2800" b="1" i="1" kern="1200" dirty="0" smtClean="0"/>
            <a:t> </a:t>
          </a:r>
          <a:r>
            <a:rPr lang="en-US" sz="2800" b="1" i="1" kern="1200" dirty="0" err="1" smtClean="0"/>
            <a:t>Việt</a:t>
          </a:r>
          <a:r>
            <a:rPr lang="en-US" sz="2800" b="1" i="1" kern="1200" dirty="0" smtClean="0"/>
            <a:t> Nam </a:t>
          </a:r>
          <a:r>
            <a:rPr lang="en-US" sz="2800" b="1" i="1" kern="1200" dirty="0" err="1" smtClean="0"/>
            <a:t>về</a:t>
          </a:r>
          <a:r>
            <a:rPr lang="en-US" sz="2800" b="1" i="1" kern="1200" dirty="0" smtClean="0"/>
            <a:t> </a:t>
          </a:r>
          <a:r>
            <a:rPr lang="en-US" sz="2800" b="1" i="1" kern="1200" dirty="0" err="1" smtClean="0"/>
            <a:t>quyền</a:t>
          </a:r>
          <a:r>
            <a:rPr lang="en-US" sz="2800" b="1" i="1" kern="1200" dirty="0" smtClean="0"/>
            <a:t> </a:t>
          </a:r>
          <a:r>
            <a:rPr lang="en-US" sz="2800" b="1" i="1" kern="1200" dirty="0" err="1" smtClean="0"/>
            <a:t>trẻ</a:t>
          </a:r>
          <a:r>
            <a:rPr lang="en-US" sz="2800" b="1" i="1" kern="1200" dirty="0" smtClean="0"/>
            <a:t> </a:t>
          </a:r>
          <a:r>
            <a:rPr lang="en-US" sz="2800" b="1" i="1" kern="1200" dirty="0" err="1" smtClean="0"/>
            <a:t>em</a:t>
          </a:r>
          <a:endParaRPr lang="en-US" sz="2800" kern="1200" dirty="0"/>
        </a:p>
      </dsp:txBody>
      <dsp:txXfrm rot="-5400000">
        <a:off x="5296614" y="860618"/>
        <a:ext cx="1626084" cy="2630537"/>
      </dsp:txXfrm>
    </dsp:sp>
    <dsp:sp modelId="{B4670F71-6955-435D-8550-DD533E114212}">
      <dsp:nvSpPr>
        <dsp:cNvPr id="0" name=""/>
        <dsp:cNvSpPr/>
      </dsp:nvSpPr>
      <dsp:spPr>
        <a:xfrm>
          <a:off x="4364034" y="0"/>
          <a:ext cx="1787181" cy="178709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6C09E-3233-4A16-8254-62A1B9FFB0EA}">
      <dsp:nvSpPr>
        <dsp:cNvPr id="0" name=""/>
        <dsp:cNvSpPr/>
      </dsp:nvSpPr>
      <dsp:spPr>
        <a:xfrm rot="10800000">
          <a:off x="4364034" y="2564243"/>
          <a:ext cx="1787181" cy="178709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29C6C-BE93-4F36-B828-45698DF8F1CD}">
      <dsp:nvSpPr>
        <dsp:cNvPr id="0" name=""/>
        <dsp:cNvSpPr/>
      </dsp:nvSpPr>
      <dsp:spPr>
        <a:xfrm>
          <a:off x="4913148" y="216994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Quyền</a:t>
          </a:r>
          <a:r>
            <a:rPr lang="en-US" sz="2800" kern="1200" dirty="0" smtClean="0"/>
            <a:t> </a:t>
          </a:r>
          <a:r>
            <a:rPr lang="en-US" sz="2800" kern="1200" dirty="0" err="1" smtClean="0"/>
            <a:t>Trẻ</a:t>
          </a:r>
          <a:r>
            <a:rPr lang="en-US" sz="2800" kern="1200" dirty="0" smtClean="0"/>
            <a:t> </a:t>
          </a:r>
          <a:r>
            <a:rPr lang="en-US" sz="2800" kern="1200" dirty="0" err="1" smtClean="0"/>
            <a:t>em</a:t>
          </a:r>
          <a:endParaRPr lang="en-US" sz="2800" kern="1200" dirty="0"/>
        </a:p>
      </dsp:txBody>
      <dsp:txXfrm>
        <a:off x="5139635" y="2396435"/>
        <a:ext cx="1093577" cy="1093577"/>
      </dsp:txXfrm>
    </dsp:sp>
    <dsp:sp modelId="{3201D676-493D-4632-9F31-FF1689B774BE}">
      <dsp:nvSpPr>
        <dsp:cNvPr id="0" name=""/>
        <dsp:cNvSpPr/>
      </dsp:nvSpPr>
      <dsp:spPr>
        <a:xfrm rot="16200000">
          <a:off x="5522387" y="1606815"/>
          <a:ext cx="328074"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571598" y="1761191"/>
        <a:ext cx="229652" cy="315497"/>
      </dsp:txXfrm>
    </dsp:sp>
    <dsp:sp modelId="{65D9B205-4C16-4601-ABB9-FDE46BBE18D6}">
      <dsp:nvSpPr>
        <dsp:cNvPr id="0" name=""/>
        <dsp:cNvSpPr/>
      </dsp:nvSpPr>
      <dsp:spPr>
        <a:xfrm>
          <a:off x="4913148" y="438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Nhóm</a:t>
          </a:r>
          <a:r>
            <a:rPr lang="en-US" sz="2000" kern="1200" dirty="0" smtClean="0"/>
            <a:t> </a:t>
          </a:r>
          <a:r>
            <a:rPr lang="en-US" sz="2000" kern="1200" dirty="0" err="1" smtClean="0"/>
            <a:t>quyền</a:t>
          </a:r>
          <a:r>
            <a:rPr lang="en-US" sz="2000" kern="1200" dirty="0" smtClean="0"/>
            <a:t> </a:t>
          </a:r>
          <a:r>
            <a:rPr lang="en-US" sz="2000" kern="1200" dirty="0" err="1" smtClean="0"/>
            <a:t>sống</a:t>
          </a:r>
          <a:r>
            <a:rPr lang="en-US" sz="2000" kern="1200" dirty="0" smtClean="0"/>
            <a:t> </a:t>
          </a:r>
          <a:r>
            <a:rPr lang="en-US" sz="2000" kern="1200" dirty="0" err="1" smtClean="0"/>
            <a:t>còn</a:t>
          </a:r>
          <a:endParaRPr lang="en-US" sz="2000" kern="1200" dirty="0"/>
        </a:p>
      </dsp:txBody>
      <dsp:txXfrm>
        <a:off x="5139635" y="230875"/>
        <a:ext cx="1093577" cy="1093577"/>
      </dsp:txXfrm>
    </dsp:sp>
    <dsp:sp modelId="{E2616A07-88A0-4F16-8280-87BEDF1567CB}">
      <dsp:nvSpPr>
        <dsp:cNvPr id="0" name=""/>
        <dsp:cNvSpPr/>
      </dsp:nvSpPr>
      <dsp:spPr>
        <a:xfrm rot="177957">
          <a:off x="6538596" y="2729466"/>
          <a:ext cx="193133"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6538635" y="2833132"/>
        <a:ext cx="135193" cy="315497"/>
      </dsp:txXfrm>
    </dsp:sp>
    <dsp:sp modelId="{AC71E389-D44B-4BE7-8DDF-866504EFE411}">
      <dsp:nvSpPr>
        <dsp:cNvPr id="0" name=""/>
        <dsp:cNvSpPr/>
      </dsp:nvSpPr>
      <dsp:spPr>
        <a:xfrm>
          <a:off x="6821544" y="2268826"/>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i="0" kern="1200" dirty="0" err="1" smtClean="0"/>
            <a:t>Nhóm</a:t>
          </a:r>
          <a:r>
            <a:rPr lang="en-US" sz="2000" i="0" kern="1200" dirty="0" smtClean="0"/>
            <a:t> </a:t>
          </a:r>
          <a:r>
            <a:rPr lang="en-US" sz="2000" i="0" kern="1200" dirty="0" err="1" smtClean="0"/>
            <a:t>quyền</a:t>
          </a:r>
          <a:r>
            <a:rPr lang="en-US" sz="2000" i="0" kern="1200" dirty="0" smtClean="0"/>
            <a:t> </a:t>
          </a:r>
          <a:r>
            <a:rPr lang="en-US" sz="2000" i="0" kern="1200" dirty="0" err="1" smtClean="0"/>
            <a:t>được</a:t>
          </a:r>
          <a:r>
            <a:rPr lang="en-US" sz="2000" i="0" kern="1200" dirty="0" smtClean="0"/>
            <a:t> </a:t>
          </a:r>
          <a:r>
            <a:rPr lang="en-US" sz="2000" i="0" kern="1200" dirty="0" err="1" smtClean="0"/>
            <a:t>bảo</a:t>
          </a:r>
          <a:r>
            <a:rPr lang="en-US" sz="2000" i="0" kern="1200" dirty="0" smtClean="0"/>
            <a:t> </a:t>
          </a:r>
          <a:r>
            <a:rPr lang="en-US" sz="2000" i="0" kern="1200" dirty="0" err="1" smtClean="0"/>
            <a:t>vệ</a:t>
          </a:r>
          <a:endParaRPr lang="en-US" sz="2000" i="0" kern="1200" dirty="0"/>
        </a:p>
      </dsp:txBody>
      <dsp:txXfrm>
        <a:off x="7048031" y="2495313"/>
        <a:ext cx="1093577" cy="1093577"/>
      </dsp:txXfrm>
    </dsp:sp>
    <dsp:sp modelId="{3E53DFEB-40FE-4DF8-9CA2-03B6FE246502}">
      <dsp:nvSpPr>
        <dsp:cNvPr id="0" name=""/>
        <dsp:cNvSpPr/>
      </dsp:nvSpPr>
      <dsp:spPr>
        <a:xfrm rot="5400000">
          <a:off x="5522387" y="3753805"/>
          <a:ext cx="328074"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571598" y="3809759"/>
        <a:ext cx="229652" cy="315497"/>
      </dsp:txXfrm>
    </dsp:sp>
    <dsp:sp modelId="{00159A93-D8C2-4C57-A050-AF0A73D47F30}">
      <dsp:nvSpPr>
        <dsp:cNvPr id="0" name=""/>
        <dsp:cNvSpPr/>
      </dsp:nvSpPr>
      <dsp:spPr>
        <a:xfrm>
          <a:off x="4913148" y="433550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Nhóm</a:t>
          </a:r>
          <a:r>
            <a:rPr lang="en-US" sz="2000" kern="1200" dirty="0" smtClean="0"/>
            <a:t> </a:t>
          </a:r>
          <a:r>
            <a:rPr lang="en-US" sz="2000" kern="1200" dirty="0" err="1" smtClean="0"/>
            <a:t>quyền</a:t>
          </a:r>
          <a:r>
            <a:rPr lang="en-US" sz="2000" kern="1200" dirty="0" smtClean="0"/>
            <a:t> </a:t>
          </a:r>
          <a:r>
            <a:rPr lang="en-US" sz="2000" kern="1200" dirty="0" err="1" smtClean="0"/>
            <a:t>tham</a:t>
          </a:r>
          <a:r>
            <a:rPr lang="en-US" sz="2000" kern="1200" dirty="0" smtClean="0"/>
            <a:t> </a:t>
          </a:r>
          <a:r>
            <a:rPr lang="en-US" sz="2000" kern="1200" dirty="0" err="1" smtClean="0"/>
            <a:t>gia</a:t>
          </a:r>
          <a:endParaRPr lang="en-US" sz="2000" kern="1200" dirty="0"/>
        </a:p>
      </dsp:txBody>
      <dsp:txXfrm>
        <a:off x="5139635" y="4561995"/>
        <a:ext cx="1093577" cy="1093577"/>
      </dsp:txXfrm>
    </dsp:sp>
    <dsp:sp modelId="{0C43D6E8-2FA5-490C-9592-CE797CFBB166}">
      <dsp:nvSpPr>
        <dsp:cNvPr id="0" name=""/>
        <dsp:cNvSpPr/>
      </dsp:nvSpPr>
      <dsp:spPr>
        <a:xfrm rot="10800000">
          <a:off x="4448892" y="2680310"/>
          <a:ext cx="328074"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547314" y="2785475"/>
        <a:ext cx="229652" cy="315497"/>
      </dsp:txXfrm>
    </dsp:sp>
    <dsp:sp modelId="{A3D32F46-DCE4-486C-94D3-0B5DB07C4A4F}">
      <dsp:nvSpPr>
        <dsp:cNvPr id="0" name=""/>
        <dsp:cNvSpPr/>
      </dsp:nvSpPr>
      <dsp:spPr>
        <a:xfrm>
          <a:off x="2747588" y="216994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Nhóm</a:t>
          </a:r>
          <a:r>
            <a:rPr lang="en-US" sz="2000" kern="1200" dirty="0" smtClean="0"/>
            <a:t> </a:t>
          </a:r>
          <a:r>
            <a:rPr lang="en-US" sz="2000" kern="1200" dirty="0" err="1" smtClean="0"/>
            <a:t>quyền</a:t>
          </a:r>
          <a:r>
            <a:rPr lang="en-US" sz="2000" kern="1200" dirty="0" smtClean="0"/>
            <a:t> </a:t>
          </a:r>
          <a:r>
            <a:rPr lang="en-US" sz="2000" kern="1200" dirty="0" err="1" smtClean="0"/>
            <a:t>phát</a:t>
          </a:r>
          <a:r>
            <a:rPr lang="en-US" sz="2000" kern="1200" dirty="0" smtClean="0"/>
            <a:t> </a:t>
          </a:r>
          <a:r>
            <a:rPr lang="en-US" sz="2000" kern="1200" dirty="0" err="1" smtClean="0"/>
            <a:t>triển</a:t>
          </a:r>
          <a:endParaRPr lang="en-US" sz="2000" kern="1200" dirty="0"/>
        </a:p>
      </dsp:txBody>
      <dsp:txXfrm>
        <a:off x="2974075" y="2396435"/>
        <a:ext cx="1093577" cy="1093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29C6C-BE93-4F36-B828-45698DF8F1CD}">
      <dsp:nvSpPr>
        <dsp:cNvPr id="0" name=""/>
        <dsp:cNvSpPr/>
      </dsp:nvSpPr>
      <dsp:spPr>
        <a:xfrm>
          <a:off x="4913148" y="216994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err="1" smtClean="0"/>
            <a:t>Quyền</a:t>
          </a:r>
          <a:r>
            <a:rPr lang="en-US" sz="2800" kern="1200" dirty="0" smtClean="0"/>
            <a:t> </a:t>
          </a:r>
          <a:r>
            <a:rPr lang="en-US" sz="2800" kern="1200" dirty="0" err="1" smtClean="0"/>
            <a:t>Trẻ</a:t>
          </a:r>
          <a:r>
            <a:rPr lang="en-US" sz="2800" kern="1200" dirty="0" smtClean="0"/>
            <a:t> </a:t>
          </a:r>
          <a:r>
            <a:rPr lang="en-US" sz="2800" kern="1200" dirty="0" err="1" smtClean="0"/>
            <a:t>em</a:t>
          </a:r>
          <a:endParaRPr lang="en-US" sz="2800" kern="1200" dirty="0"/>
        </a:p>
      </dsp:txBody>
      <dsp:txXfrm>
        <a:off x="5139635" y="2396435"/>
        <a:ext cx="1093577" cy="1093577"/>
      </dsp:txXfrm>
    </dsp:sp>
    <dsp:sp modelId="{3201D676-493D-4632-9F31-FF1689B774BE}">
      <dsp:nvSpPr>
        <dsp:cNvPr id="0" name=""/>
        <dsp:cNvSpPr/>
      </dsp:nvSpPr>
      <dsp:spPr>
        <a:xfrm rot="16200000">
          <a:off x="5522387" y="1606815"/>
          <a:ext cx="328074"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571598" y="1761191"/>
        <a:ext cx="229652" cy="315497"/>
      </dsp:txXfrm>
    </dsp:sp>
    <dsp:sp modelId="{65D9B205-4C16-4601-ABB9-FDE46BBE18D6}">
      <dsp:nvSpPr>
        <dsp:cNvPr id="0" name=""/>
        <dsp:cNvSpPr/>
      </dsp:nvSpPr>
      <dsp:spPr>
        <a:xfrm>
          <a:off x="4913148" y="438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Nhóm</a:t>
          </a:r>
          <a:r>
            <a:rPr lang="en-US" sz="2000" kern="1200" dirty="0" smtClean="0"/>
            <a:t> </a:t>
          </a:r>
          <a:r>
            <a:rPr lang="en-US" sz="2000" kern="1200" dirty="0" err="1" smtClean="0"/>
            <a:t>quyền</a:t>
          </a:r>
          <a:r>
            <a:rPr lang="en-US" sz="2000" kern="1200" dirty="0" smtClean="0"/>
            <a:t> </a:t>
          </a:r>
          <a:r>
            <a:rPr lang="en-US" sz="2000" kern="1200" dirty="0" err="1" smtClean="0"/>
            <a:t>sống</a:t>
          </a:r>
          <a:r>
            <a:rPr lang="en-US" sz="2000" kern="1200" dirty="0" smtClean="0"/>
            <a:t> </a:t>
          </a:r>
          <a:r>
            <a:rPr lang="en-US" sz="2000" kern="1200" dirty="0" err="1" smtClean="0"/>
            <a:t>còn</a:t>
          </a:r>
          <a:endParaRPr lang="en-US" sz="2000" kern="1200" dirty="0"/>
        </a:p>
      </dsp:txBody>
      <dsp:txXfrm>
        <a:off x="5139635" y="230875"/>
        <a:ext cx="1093577" cy="1093577"/>
      </dsp:txXfrm>
    </dsp:sp>
    <dsp:sp modelId="{E2616A07-88A0-4F16-8280-87BEDF1567CB}">
      <dsp:nvSpPr>
        <dsp:cNvPr id="0" name=""/>
        <dsp:cNvSpPr/>
      </dsp:nvSpPr>
      <dsp:spPr>
        <a:xfrm rot="177957">
          <a:off x="6538596" y="2729466"/>
          <a:ext cx="193133"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6538635" y="2833132"/>
        <a:ext cx="135193" cy="315497"/>
      </dsp:txXfrm>
    </dsp:sp>
    <dsp:sp modelId="{AC71E389-D44B-4BE7-8DDF-866504EFE411}">
      <dsp:nvSpPr>
        <dsp:cNvPr id="0" name=""/>
        <dsp:cNvSpPr/>
      </dsp:nvSpPr>
      <dsp:spPr>
        <a:xfrm>
          <a:off x="6821544" y="2268826"/>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i="0" kern="1200" dirty="0" err="1" smtClean="0"/>
            <a:t>Nhóm</a:t>
          </a:r>
          <a:r>
            <a:rPr lang="en-US" sz="2000" i="0" kern="1200" dirty="0" smtClean="0"/>
            <a:t> </a:t>
          </a:r>
          <a:r>
            <a:rPr lang="en-US" sz="2000" i="0" kern="1200" dirty="0" err="1" smtClean="0"/>
            <a:t>quyền</a:t>
          </a:r>
          <a:r>
            <a:rPr lang="en-US" sz="2000" i="0" kern="1200" dirty="0" smtClean="0"/>
            <a:t> </a:t>
          </a:r>
          <a:r>
            <a:rPr lang="en-US" sz="2000" i="0" kern="1200" dirty="0" err="1" smtClean="0"/>
            <a:t>được</a:t>
          </a:r>
          <a:r>
            <a:rPr lang="en-US" sz="2000" i="0" kern="1200" dirty="0" smtClean="0"/>
            <a:t>  </a:t>
          </a:r>
          <a:r>
            <a:rPr lang="en-US" sz="2000" i="0" kern="1200" dirty="0" err="1" smtClean="0"/>
            <a:t>bảo</a:t>
          </a:r>
          <a:r>
            <a:rPr lang="en-US" sz="2000" i="0" kern="1200" dirty="0" smtClean="0"/>
            <a:t> </a:t>
          </a:r>
          <a:r>
            <a:rPr lang="en-US" sz="2000" i="0" kern="1200" dirty="0" err="1" smtClean="0"/>
            <a:t>vệ</a:t>
          </a:r>
          <a:endParaRPr lang="en-US" sz="2000" i="0" kern="1200" dirty="0"/>
        </a:p>
      </dsp:txBody>
      <dsp:txXfrm>
        <a:off x="7048031" y="2495313"/>
        <a:ext cx="1093577" cy="1093577"/>
      </dsp:txXfrm>
    </dsp:sp>
    <dsp:sp modelId="{3E53DFEB-40FE-4DF8-9CA2-03B6FE246502}">
      <dsp:nvSpPr>
        <dsp:cNvPr id="0" name=""/>
        <dsp:cNvSpPr/>
      </dsp:nvSpPr>
      <dsp:spPr>
        <a:xfrm rot="5400000">
          <a:off x="5522387" y="3753805"/>
          <a:ext cx="328074"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571598" y="3809759"/>
        <a:ext cx="229652" cy="315497"/>
      </dsp:txXfrm>
    </dsp:sp>
    <dsp:sp modelId="{00159A93-D8C2-4C57-A050-AF0A73D47F30}">
      <dsp:nvSpPr>
        <dsp:cNvPr id="0" name=""/>
        <dsp:cNvSpPr/>
      </dsp:nvSpPr>
      <dsp:spPr>
        <a:xfrm>
          <a:off x="4913148" y="433550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Nhóm</a:t>
          </a:r>
          <a:r>
            <a:rPr lang="en-US" sz="2000" kern="1200" dirty="0" smtClean="0"/>
            <a:t> </a:t>
          </a:r>
          <a:r>
            <a:rPr lang="en-US" sz="2000" kern="1200" dirty="0" err="1" smtClean="0"/>
            <a:t>quyền</a:t>
          </a:r>
          <a:r>
            <a:rPr lang="en-US" sz="2000" kern="1200" dirty="0" smtClean="0"/>
            <a:t> </a:t>
          </a:r>
          <a:r>
            <a:rPr lang="en-US" sz="2000" kern="1200" dirty="0" err="1" smtClean="0"/>
            <a:t>tham</a:t>
          </a:r>
          <a:r>
            <a:rPr lang="en-US" sz="2000" kern="1200" dirty="0" smtClean="0"/>
            <a:t> </a:t>
          </a:r>
          <a:r>
            <a:rPr lang="en-US" sz="2000" kern="1200" dirty="0" err="1" smtClean="0"/>
            <a:t>gia</a:t>
          </a:r>
          <a:endParaRPr lang="en-US" sz="2000" kern="1200" dirty="0"/>
        </a:p>
      </dsp:txBody>
      <dsp:txXfrm>
        <a:off x="5139635" y="4561995"/>
        <a:ext cx="1093577" cy="1093577"/>
      </dsp:txXfrm>
    </dsp:sp>
    <dsp:sp modelId="{0C43D6E8-2FA5-490C-9592-CE797CFBB166}">
      <dsp:nvSpPr>
        <dsp:cNvPr id="0" name=""/>
        <dsp:cNvSpPr/>
      </dsp:nvSpPr>
      <dsp:spPr>
        <a:xfrm rot="10800000">
          <a:off x="4448892" y="2680310"/>
          <a:ext cx="328074" cy="5258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547314" y="2785475"/>
        <a:ext cx="229652" cy="315497"/>
      </dsp:txXfrm>
    </dsp:sp>
    <dsp:sp modelId="{A3D32F46-DCE4-486C-94D3-0B5DB07C4A4F}">
      <dsp:nvSpPr>
        <dsp:cNvPr id="0" name=""/>
        <dsp:cNvSpPr/>
      </dsp:nvSpPr>
      <dsp:spPr>
        <a:xfrm>
          <a:off x="2747588" y="2169948"/>
          <a:ext cx="1546551" cy="1546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Nhóm</a:t>
          </a:r>
          <a:r>
            <a:rPr lang="en-US" sz="2000" kern="1200" dirty="0" smtClean="0"/>
            <a:t> </a:t>
          </a:r>
          <a:r>
            <a:rPr lang="en-US" sz="2000" kern="1200" dirty="0" err="1" smtClean="0"/>
            <a:t>quyền</a:t>
          </a:r>
          <a:r>
            <a:rPr lang="en-US" sz="2000" kern="1200" dirty="0" smtClean="0"/>
            <a:t> </a:t>
          </a:r>
          <a:r>
            <a:rPr lang="en-US" sz="2000" kern="1200" dirty="0" err="1" smtClean="0"/>
            <a:t>phát</a:t>
          </a:r>
          <a:r>
            <a:rPr lang="en-US" sz="2000" kern="1200" dirty="0" smtClean="0"/>
            <a:t> </a:t>
          </a:r>
          <a:r>
            <a:rPr lang="en-US" sz="2000" kern="1200" dirty="0" err="1" smtClean="0"/>
            <a:t>triển</a:t>
          </a:r>
          <a:endParaRPr lang="en-US" sz="2000" kern="1200" dirty="0"/>
        </a:p>
      </dsp:txBody>
      <dsp:txXfrm>
        <a:off x="2974075" y="2396435"/>
        <a:ext cx="1093577" cy="10935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3B397-8547-4369-9253-899D309D7B4F}">
      <dsp:nvSpPr>
        <dsp:cNvPr id="0" name=""/>
        <dsp:cNvSpPr/>
      </dsp:nvSpPr>
      <dsp:spPr>
        <a:xfrm>
          <a:off x="0" y="658268"/>
          <a:ext cx="1051560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61BD37-18D5-40AE-AB8C-ED169F839CE3}">
      <dsp:nvSpPr>
        <dsp:cNvPr id="0" name=""/>
        <dsp:cNvSpPr/>
      </dsp:nvSpPr>
      <dsp:spPr>
        <a:xfrm>
          <a:off x="525780" y="248723"/>
          <a:ext cx="7360920" cy="88560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333500">
            <a:lnSpc>
              <a:spcPct val="90000"/>
            </a:lnSpc>
            <a:spcBef>
              <a:spcPct val="0"/>
            </a:spcBef>
            <a:spcAft>
              <a:spcPct val="35000"/>
            </a:spcAft>
          </a:pPr>
          <a:r>
            <a:rPr lang="en-US" sz="3000" kern="1200" dirty="0" err="1" smtClean="0"/>
            <a:t>Các</a:t>
          </a:r>
          <a:r>
            <a:rPr lang="en-US" sz="3000" kern="1200" dirty="0" smtClean="0"/>
            <a:t> </a:t>
          </a:r>
          <a:r>
            <a:rPr lang="en-US" sz="3000" kern="1200" dirty="0" err="1" smtClean="0"/>
            <a:t>quyền</a:t>
          </a:r>
          <a:r>
            <a:rPr lang="en-US" sz="3000" kern="1200" dirty="0" smtClean="0"/>
            <a:t> </a:t>
          </a:r>
          <a:r>
            <a:rPr lang="en-US" sz="3000" kern="1200" dirty="0" err="1" smtClean="0"/>
            <a:t>của</a:t>
          </a:r>
          <a:r>
            <a:rPr lang="en-US" sz="3000" kern="1200" dirty="0" smtClean="0"/>
            <a:t> </a:t>
          </a:r>
          <a:r>
            <a:rPr lang="en-US" sz="3000" kern="1200" dirty="0" err="1" smtClean="0"/>
            <a:t>trẻ</a:t>
          </a:r>
          <a:r>
            <a:rPr lang="en-US" sz="3000" kern="1200" dirty="0" smtClean="0"/>
            <a:t> </a:t>
          </a:r>
          <a:r>
            <a:rPr lang="en-US" sz="3000" kern="1200" dirty="0" err="1" smtClean="0"/>
            <a:t>em</a:t>
          </a:r>
          <a:endParaRPr lang="en-US" sz="3000" kern="1200" dirty="0"/>
        </a:p>
      </dsp:txBody>
      <dsp:txXfrm>
        <a:off x="569011" y="291954"/>
        <a:ext cx="7274458" cy="799138"/>
      </dsp:txXfrm>
    </dsp:sp>
    <dsp:sp modelId="{39DAFBC3-7DE2-49B5-8F3D-5237B866F32E}">
      <dsp:nvSpPr>
        <dsp:cNvPr id="0" name=""/>
        <dsp:cNvSpPr/>
      </dsp:nvSpPr>
      <dsp:spPr>
        <a:xfrm>
          <a:off x="0" y="2019069"/>
          <a:ext cx="1051560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F61148-02E5-4F9C-9E95-C2F18C458599}">
      <dsp:nvSpPr>
        <dsp:cNvPr id="0" name=""/>
        <dsp:cNvSpPr/>
      </dsp:nvSpPr>
      <dsp:spPr>
        <a:xfrm>
          <a:off x="525780" y="1576269"/>
          <a:ext cx="7360920" cy="88560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333500">
            <a:lnSpc>
              <a:spcPct val="90000"/>
            </a:lnSpc>
            <a:spcBef>
              <a:spcPct val="0"/>
            </a:spcBef>
            <a:spcAft>
              <a:spcPct val="35000"/>
            </a:spcAft>
          </a:pPr>
          <a:r>
            <a:rPr lang="en-US" sz="3000" kern="1200" dirty="0" err="1" smtClean="0"/>
            <a:t>Bổn</a:t>
          </a:r>
          <a:r>
            <a:rPr lang="en-US" sz="3000" kern="1200" dirty="0" smtClean="0"/>
            <a:t> </a:t>
          </a:r>
          <a:r>
            <a:rPr lang="en-US" sz="3000" kern="1200" dirty="0" err="1" smtClean="0"/>
            <a:t>phận</a:t>
          </a:r>
          <a:r>
            <a:rPr lang="en-US" sz="3000" kern="1200" dirty="0" smtClean="0"/>
            <a:t> </a:t>
          </a:r>
          <a:r>
            <a:rPr lang="en-US" sz="3000" kern="1200" dirty="0" err="1" smtClean="0"/>
            <a:t>của</a:t>
          </a:r>
          <a:r>
            <a:rPr lang="en-US" sz="3000" kern="1200" dirty="0" smtClean="0"/>
            <a:t> </a:t>
          </a:r>
          <a:r>
            <a:rPr lang="en-US" sz="3000" kern="1200" dirty="0" err="1" smtClean="0"/>
            <a:t>trẻ</a:t>
          </a:r>
          <a:r>
            <a:rPr lang="en-US" sz="3000" kern="1200" dirty="0" smtClean="0"/>
            <a:t> </a:t>
          </a:r>
          <a:r>
            <a:rPr lang="en-US" sz="3000" kern="1200" dirty="0" err="1" smtClean="0"/>
            <a:t>em</a:t>
          </a:r>
          <a:endParaRPr lang="en-US" sz="3000" kern="1200" dirty="0"/>
        </a:p>
      </dsp:txBody>
      <dsp:txXfrm>
        <a:off x="569011" y="1619500"/>
        <a:ext cx="7274458" cy="799138"/>
      </dsp:txXfrm>
    </dsp:sp>
    <dsp:sp modelId="{2ACD7592-03C2-4E4B-BE08-447C9FB5AD46}">
      <dsp:nvSpPr>
        <dsp:cNvPr id="0" name=""/>
        <dsp:cNvSpPr/>
      </dsp:nvSpPr>
      <dsp:spPr>
        <a:xfrm>
          <a:off x="0" y="3379869"/>
          <a:ext cx="10515600"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E90DC3-453D-46A9-BF22-BED72C27085C}">
      <dsp:nvSpPr>
        <dsp:cNvPr id="0" name=""/>
        <dsp:cNvSpPr/>
      </dsp:nvSpPr>
      <dsp:spPr>
        <a:xfrm>
          <a:off x="525780" y="2937069"/>
          <a:ext cx="7360920" cy="88560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333500">
            <a:lnSpc>
              <a:spcPct val="90000"/>
            </a:lnSpc>
            <a:spcBef>
              <a:spcPct val="0"/>
            </a:spcBef>
            <a:spcAft>
              <a:spcPct val="35000"/>
            </a:spcAft>
          </a:pPr>
          <a:r>
            <a:rPr lang="en-US" sz="3000" kern="1200" dirty="0" err="1" smtClean="0"/>
            <a:t>Người</a:t>
          </a:r>
          <a:r>
            <a:rPr lang="en-US" sz="3000" kern="1200" dirty="0" smtClean="0"/>
            <a:t> </a:t>
          </a:r>
          <a:r>
            <a:rPr lang="en-US" sz="3000" kern="1200" dirty="0" err="1" smtClean="0"/>
            <a:t>có</a:t>
          </a:r>
          <a:r>
            <a:rPr lang="en-US" sz="3000" kern="1200" dirty="0" smtClean="0"/>
            <a:t> </a:t>
          </a:r>
          <a:r>
            <a:rPr lang="en-US" sz="3000" kern="1200" dirty="0" err="1" smtClean="0"/>
            <a:t>nghĩa</a:t>
          </a:r>
          <a:r>
            <a:rPr lang="en-US" sz="3000" kern="1200" dirty="0" smtClean="0"/>
            <a:t> </a:t>
          </a:r>
          <a:r>
            <a:rPr lang="en-US" sz="3000" kern="1200" dirty="0" err="1" smtClean="0"/>
            <a:t>vụ</a:t>
          </a:r>
          <a:r>
            <a:rPr lang="en-US" sz="3000" kern="1200" dirty="0" smtClean="0"/>
            <a:t> </a:t>
          </a:r>
          <a:r>
            <a:rPr lang="en-US" sz="3000" kern="1200" dirty="0" err="1" smtClean="0"/>
            <a:t>thực</a:t>
          </a:r>
          <a:r>
            <a:rPr lang="en-US" sz="3000" kern="1200" dirty="0" smtClean="0"/>
            <a:t> </a:t>
          </a:r>
          <a:r>
            <a:rPr lang="en-US" sz="3000" kern="1200" dirty="0" err="1" smtClean="0"/>
            <a:t>hiện</a:t>
          </a:r>
          <a:r>
            <a:rPr lang="en-US" sz="3000" kern="1200" dirty="0" smtClean="0"/>
            <a:t> </a:t>
          </a:r>
          <a:r>
            <a:rPr lang="en-US" sz="3000" kern="1200" dirty="0" err="1" smtClean="0"/>
            <a:t>quyền</a:t>
          </a:r>
          <a:r>
            <a:rPr lang="en-US" sz="3000" kern="1200" dirty="0" smtClean="0"/>
            <a:t> </a:t>
          </a:r>
          <a:r>
            <a:rPr lang="en-US" sz="3000" kern="1200" dirty="0" err="1" smtClean="0"/>
            <a:t>của</a:t>
          </a:r>
          <a:r>
            <a:rPr lang="en-US" sz="3000" kern="1200" dirty="0" smtClean="0"/>
            <a:t> </a:t>
          </a:r>
          <a:r>
            <a:rPr lang="en-US" sz="3000" kern="1200" dirty="0" err="1" smtClean="0"/>
            <a:t>trẻ</a:t>
          </a:r>
          <a:endParaRPr lang="en-US" sz="3000" kern="1200" dirty="0"/>
        </a:p>
      </dsp:txBody>
      <dsp:txXfrm>
        <a:off x="569011" y="2980300"/>
        <a:ext cx="7274458" cy="7991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C9614-B13C-4CF4-B7F9-5987D67CCA9E}">
      <dsp:nvSpPr>
        <dsp:cNvPr id="0" name=""/>
        <dsp:cNvSpPr/>
      </dsp:nvSpPr>
      <dsp:spPr>
        <a:xfrm>
          <a:off x="4807652" y="990"/>
          <a:ext cx="2138283" cy="1097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t>Bổn</a:t>
          </a:r>
          <a:r>
            <a:rPr lang="en-US" sz="2000" b="1" kern="1200" dirty="0" smtClean="0"/>
            <a:t> </a:t>
          </a:r>
          <a:r>
            <a:rPr lang="en-US" sz="2000" b="1" kern="1200" dirty="0" err="1" smtClean="0"/>
            <a:t>phận</a:t>
          </a:r>
          <a:r>
            <a:rPr lang="en-US" sz="2000" b="1" kern="1200" dirty="0" smtClean="0"/>
            <a:t> </a:t>
          </a:r>
          <a:r>
            <a:rPr lang="en-US" sz="2000" b="1" kern="1200" dirty="0" err="1" smtClean="0"/>
            <a:t>của</a:t>
          </a:r>
          <a:r>
            <a:rPr lang="en-US" sz="2000" b="1" kern="1200" dirty="0" smtClean="0"/>
            <a:t> </a:t>
          </a:r>
          <a:r>
            <a:rPr lang="en-US" sz="2000" b="1" kern="1200" dirty="0" err="1" smtClean="0"/>
            <a:t>trẻ</a:t>
          </a:r>
          <a:r>
            <a:rPr lang="en-US" sz="2000" b="1" kern="1200" dirty="0" smtClean="0"/>
            <a:t> </a:t>
          </a:r>
          <a:r>
            <a:rPr lang="en-US" sz="2000" b="1" kern="1200" dirty="0" err="1" smtClean="0"/>
            <a:t>em</a:t>
          </a:r>
          <a:r>
            <a:rPr lang="en-US" sz="2000" b="1" kern="1200" dirty="0" smtClean="0"/>
            <a:t> </a:t>
          </a:r>
          <a:r>
            <a:rPr lang="en-US" sz="2000" b="1" kern="1200" dirty="0" err="1" smtClean="0"/>
            <a:t>đối</a:t>
          </a:r>
          <a:r>
            <a:rPr lang="en-US" sz="2000" b="1" kern="1200" dirty="0" smtClean="0"/>
            <a:t> </a:t>
          </a:r>
          <a:r>
            <a:rPr lang="en-US" sz="2000" b="1" kern="1200" dirty="0" err="1" smtClean="0"/>
            <a:t>với</a:t>
          </a:r>
          <a:r>
            <a:rPr lang="en-US" sz="2000" b="1" kern="1200" dirty="0" smtClean="0"/>
            <a:t> </a:t>
          </a:r>
          <a:r>
            <a:rPr lang="en-US" sz="2000" b="1" kern="1200" dirty="0" err="1" smtClean="0"/>
            <a:t>bản</a:t>
          </a:r>
          <a:r>
            <a:rPr lang="en-US" sz="2000" b="1" kern="1200" dirty="0" smtClean="0"/>
            <a:t> </a:t>
          </a:r>
          <a:r>
            <a:rPr lang="en-US" sz="2000" b="1" kern="1200" dirty="0" err="1" smtClean="0"/>
            <a:t>thân</a:t>
          </a:r>
          <a:endParaRPr lang="en-US" sz="2000" b="1" kern="1200" dirty="0"/>
        </a:p>
      </dsp:txBody>
      <dsp:txXfrm>
        <a:off x="4861251" y="54589"/>
        <a:ext cx="2031085" cy="990778"/>
      </dsp:txXfrm>
    </dsp:sp>
    <dsp:sp modelId="{54B5C4F6-E371-4A87-9610-FEC7730FBFFF}">
      <dsp:nvSpPr>
        <dsp:cNvPr id="0" name=""/>
        <dsp:cNvSpPr/>
      </dsp:nvSpPr>
      <dsp:spPr>
        <a:xfrm>
          <a:off x="3679243" y="549978"/>
          <a:ext cx="4395102" cy="4395102"/>
        </a:xfrm>
        <a:custGeom>
          <a:avLst/>
          <a:gdLst/>
          <a:ahLst/>
          <a:cxnLst/>
          <a:rect l="0" t="0" r="0" b="0"/>
          <a:pathLst>
            <a:path>
              <a:moveTo>
                <a:pt x="3440519" y="385298"/>
              </a:moveTo>
              <a:arcTo wR="2197551" hR="2197551" stAng="18266702" swAng="9747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9177FBF-5E6B-40F9-8ADF-1BD2A14B27EA}">
      <dsp:nvSpPr>
        <dsp:cNvPr id="0" name=""/>
        <dsp:cNvSpPr/>
      </dsp:nvSpPr>
      <dsp:spPr>
        <a:xfrm>
          <a:off x="6911263" y="1519461"/>
          <a:ext cx="2111054" cy="1097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t>Bổn</a:t>
          </a:r>
          <a:r>
            <a:rPr lang="en-US" sz="2000" b="1" kern="1200" dirty="0" smtClean="0"/>
            <a:t> </a:t>
          </a:r>
          <a:r>
            <a:rPr lang="en-US" sz="2000" b="1" kern="1200" dirty="0" err="1" smtClean="0"/>
            <a:t>phận</a:t>
          </a:r>
          <a:r>
            <a:rPr lang="en-US" sz="2000" b="1" kern="1200" dirty="0" smtClean="0"/>
            <a:t> </a:t>
          </a:r>
          <a:r>
            <a:rPr lang="en-US" sz="2000" b="1" kern="1200" dirty="0" err="1" smtClean="0"/>
            <a:t>của</a:t>
          </a:r>
          <a:r>
            <a:rPr lang="en-US" sz="2000" b="1" kern="1200" dirty="0" smtClean="0"/>
            <a:t> </a:t>
          </a:r>
          <a:r>
            <a:rPr lang="en-US" sz="2000" b="1" kern="1200" dirty="0" err="1" smtClean="0"/>
            <a:t>trẻ</a:t>
          </a:r>
          <a:r>
            <a:rPr lang="en-US" sz="2000" b="1" kern="1200" dirty="0" smtClean="0"/>
            <a:t> </a:t>
          </a:r>
          <a:r>
            <a:rPr lang="en-US" sz="2000" b="1" kern="1200" dirty="0" err="1" smtClean="0"/>
            <a:t>em</a:t>
          </a:r>
          <a:r>
            <a:rPr lang="en-US" sz="2000" b="1" kern="1200" dirty="0" smtClean="0"/>
            <a:t> </a:t>
          </a:r>
          <a:r>
            <a:rPr lang="en-US" sz="2000" b="1" kern="1200" dirty="0" err="1" smtClean="0"/>
            <a:t>đối</a:t>
          </a:r>
          <a:r>
            <a:rPr lang="en-US" sz="2000" b="1" kern="1200" dirty="0" smtClean="0"/>
            <a:t> </a:t>
          </a:r>
          <a:r>
            <a:rPr lang="en-US" sz="2000" b="1" kern="1200" dirty="0" err="1" smtClean="0"/>
            <a:t>với</a:t>
          </a:r>
          <a:r>
            <a:rPr lang="en-US" sz="2000" b="1" kern="1200" dirty="0" smtClean="0"/>
            <a:t> </a:t>
          </a:r>
          <a:r>
            <a:rPr lang="en-US" sz="2000" b="1" kern="1200" dirty="0" err="1" smtClean="0"/>
            <a:t>gia</a:t>
          </a:r>
          <a:r>
            <a:rPr lang="en-US" sz="2000" b="1" kern="1200" dirty="0" smtClean="0"/>
            <a:t> </a:t>
          </a:r>
          <a:r>
            <a:rPr lang="en-US" sz="2000" b="1" kern="1200" dirty="0" err="1" smtClean="0"/>
            <a:t>đình</a:t>
          </a:r>
          <a:endParaRPr lang="en-US" sz="2000" b="1" kern="1200" dirty="0"/>
        </a:p>
      </dsp:txBody>
      <dsp:txXfrm>
        <a:off x="6964862" y="1573060"/>
        <a:ext cx="2003856" cy="990778"/>
      </dsp:txXfrm>
    </dsp:sp>
    <dsp:sp modelId="{71D391BB-4F56-4598-9759-4D311EAA54F5}">
      <dsp:nvSpPr>
        <dsp:cNvPr id="0" name=""/>
        <dsp:cNvSpPr/>
      </dsp:nvSpPr>
      <dsp:spPr>
        <a:xfrm>
          <a:off x="3679243" y="549978"/>
          <a:ext cx="4395102" cy="4395102"/>
        </a:xfrm>
        <a:custGeom>
          <a:avLst/>
          <a:gdLst/>
          <a:ahLst/>
          <a:cxnLst/>
          <a:rect l="0" t="0" r="0" b="0"/>
          <a:pathLst>
            <a:path>
              <a:moveTo>
                <a:pt x="4389874" y="2349045"/>
              </a:moveTo>
              <a:arcTo wR="2197551" hR="2197551" stAng="21837179" swAng="13620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37EF91C-36EB-4400-8A8C-257170CD81D9}">
      <dsp:nvSpPr>
        <dsp:cNvPr id="0" name=""/>
        <dsp:cNvSpPr/>
      </dsp:nvSpPr>
      <dsp:spPr>
        <a:xfrm>
          <a:off x="6037026" y="3976397"/>
          <a:ext cx="2262912" cy="1097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t>Bổn</a:t>
          </a:r>
          <a:r>
            <a:rPr lang="en-US" sz="2000" b="1" kern="1200" dirty="0" smtClean="0"/>
            <a:t> </a:t>
          </a:r>
          <a:r>
            <a:rPr lang="en-US" sz="2000" b="1" kern="1200" dirty="0" err="1" smtClean="0"/>
            <a:t>phận</a:t>
          </a:r>
          <a:r>
            <a:rPr lang="en-US" sz="2000" b="1" kern="1200" dirty="0" smtClean="0"/>
            <a:t> </a:t>
          </a:r>
          <a:r>
            <a:rPr lang="en-US" sz="2000" b="1" kern="1200" dirty="0" err="1" smtClean="0"/>
            <a:t>của</a:t>
          </a:r>
          <a:r>
            <a:rPr lang="en-US" sz="2000" b="1" kern="1200" dirty="0" smtClean="0"/>
            <a:t> </a:t>
          </a:r>
          <a:r>
            <a:rPr lang="en-US" sz="2000" b="1" kern="1200" dirty="0" err="1" smtClean="0"/>
            <a:t>trẻ</a:t>
          </a:r>
          <a:r>
            <a:rPr lang="en-US" sz="2000" b="1" kern="1200" dirty="0" smtClean="0"/>
            <a:t> </a:t>
          </a:r>
          <a:r>
            <a:rPr lang="en-US" sz="2000" b="1" kern="1200" dirty="0" err="1" smtClean="0"/>
            <a:t>em</a:t>
          </a:r>
          <a:r>
            <a:rPr lang="en-US" sz="2000" b="1" kern="1200" dirty="0" smtClean="0"/>
            <a:t> </a:t>
          </a:r>
          <a:r>
            <a:rPr lang="en-US" sz="2000" b="1" kern="1200" dirty="0" err="1" smtClean="0"/>
            <a:t>đối</a:t>
          </a:r>
          <a:r>
            <a:rPr lang="en-US" sz="2000" b="1" kern="1200" dirty="0" smtClean="0"/>
            <a:t> </a:t>
          </a:r>
          <a:r>
            <a:rPr lang="en-US" sz="2000" b="1" kern="1200" dirty="0" err="1" smtClean="0"/>
            <a:t>với</a:t>
          </a:r>
          <a:r>
            <a:rPr lang="en-US" sz="2000" b="1" kern="1200" dirty="0" smtClean="0"/>
            <a:t> </a:t>
          </a:r>
          <a:r>
            <a:rPr lang="en-US" sz="2000" b="1" kern="1200" dirty="0" err="1" smtClean="0"/>
            <a:t>nhà</a:t>
          </a:r>
          <a:r>
            <a:rPr lang="en-US" sz="2000" b="1" kern="1200" dirty="0" smtClean="0"/>
            <a:t> </a:t>
          </a:r>
          <a:r>
            <a:rPr lang="en-US" sz="2000" b="1" kern="1200" dirty="0" err="1" smtClean="0"/>
            <a:t>trường</a:t>
          </a:r>
          <a:r>
            <a:rPr lang="en-US" sz="2000" b="1" kern="1200" dirty="0" smtClean="0"/>
            <a:t> </a:t>
          </a:r>
          <a:r>
            <a:rPr lang="en-US" sz="2000" b="1" kern="1200" dirty="0" err="1" smtClean="0"/>
            <a:t>và</a:t>
          </a:r>
          <a:r>
            <a:rPr lang="en-US" sz="2000" b="1" kern="1200" dirty="0" smtClean="0"/>
            <a:t> </a:t>
          </a:r>
          <a:r>
            <a:rPr lang="en-US" sz="2000" b="1" kern="1200" dirty="0" err="1" smtClean="0"/>
            <a:t>thầy</a:t>
          </a:r>
          <a:r>
            <a:rPr lang="en-US" sz="2000" b="1" kern="1200" dirty="0" smtClean="0"/>
            <a:t>, </a:t>
          </a:r>
          <a:r>
            <a:rPr lang="en-US" sz="2000" b="1" kern="1200" dirty="0" err="1" smtClean="0"/>
            <a:t>cô</a:t>
          </a:r>
          <a:r>
            <a:rPr lang="en-US" sz="2000" b="1" kern="1200" dirty="0" smtClean="0"/>
            <a:t> </a:t>
          </a:r>
          <a:r>
            <a:rPr lang="en-US" sz="2000" b="1" kern="1200" dirty="0" err="1" smtClean="0"/>
            <a:t>giáo</a:t>
          </a:r>
          <a:endParaRPr lang="en-US" sz="2000" b="1" kern="1200" dirty="0"/>
        </a:p>
      </dsp:txBody>
      <dsp:txXfrm>
        <a:off x="6090625" y="4029996"/>
        <a:ext cx="2155714" cy="990778"/>
      </dsp:txXfrm>
    </dsp:sp>
    <dsp:sp modelId="{55293297-A445-40A3-B496-E4FCF5A5494B}">
      <dsp:nvSpPr>
        <dsp:cNvPr id="0" name=""/>
        <dsp:cNvSpPr/>
      </dsp:nvSpPr>
      <dsp:spPr>
        <a:xfrm>
          <a:off x="3679243" y="549978"/>
          <a:ext cx="4395102" cy="4395102"/>
        </a:xfrm>
        <a:custGeom>
          <a:avLst/>
          <a:gdLst/>
          <a:ahLst/>
          <a:cxnLst/>
          <a:rect l="0" t="0" r="0" b="0"/>
          <a:pathLst>
            <a:path>
              <a:moveTo>
                <a:pt x="2266067" y="4394033"/>
              </a:moveTo>
              <a:arcTo wR="2197551" hR="2197551" stAng="5292799" swAng="43235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88AEC86-D4BF-45D8-8373-483D8D4616AA}">
      <dsp:nvSpPr>
        <dsp:cNvPr id="0" name=""/>
        <dsp:cNvSpPr/>
      </dsp:nvSpPr>
      <dsp:spPr>
        <a:xfrm>
          <a:off x="3592189" y="3976397"/>
          <a:ext cx="1985834" cy="1097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t>Bổn</a:t>
          </a:r>
          <a:r>
            <a:rPr lang="en-US" sz="2000" b="1" kern="1200" dirty="0" smtClean="0"/>
            <a:t> </a:t>
          </a:r>
          <a:r>
            <a:rPr lang="en-US" sz="2000" b="1" kern="1200" dirty="0" err="1" smtClean="0"/>
            <a:t>phận</a:t>
          </a:r>
          <a:r>
            <a:rPr lang="en-US" sz="2000" b="1" kern="1200" dirty="0" smtClean="0"/>
            <a:t> </a:t>
          </a:r>
          <a:r>
            <a:rPr lang="en-US" sz="2000" b="1" kern="1200" dirty="0" err="1" smtClean="0"/>
            <a:t>của</a:t>
          </a:r>
          <a:r>
            <a:rPr lang="en-US" sz="2000" b="1" kern="1200" dirty="0" smtClean="0"/>
            <a:t> </a:t>
          </a:r>
          <a:r>
            <a:rPr lang="en-US" sz="2000" b="1" kern="1200" dirty="0" err="1" smtClean="0"/>
            <a:t>trẻ</a:t>
          </a:r>
          <a:r>
            <a:rPr lang="en-US" sz="2000" b="1" kern="1200" dirty="0" smtClean="0"/>
            <a:t> </a:t>
          </a:r>
          <a:r>
            <a:rPr lang="en-US" sz="2000" b="1" kern="1200" dirty="0" err="1" smtClean="0"/>
            <a:t>em</a:t>
          </a:r>
          <a:r>
            <a:rPr lang="en-US" sz="2000" b="1" kern="1200" dirty="0" smtClean="0"/>
            <a:t> </a:t>
          </a:r>
          <a:r>
            <a:rPr lang="en-US" sz="2000" b="1" kern="1200" dirty="0" err="1" smtClean="0"/>
            <a:t>đối</a:t>
          </a:r>
          <a:r>
            <a:rPr lang="en-US" sz="2000" b="1" kern="1200" dirty="0" smtClean="0"/>
            <a:t> </a:t>
          </a:r>
          <a:r>
            <a:rPr lang="en-US" sz="2000" b="1" kern="1200" dirty="0" err="1" smtClean="0"/>
            <a:t>với</a:t>
          </a:r>
          <a:r>
            <a:rPr lang="en-US" sz="2000" b="1" kern="1200" dirty="0" smtClean="0"/>
            <a:t> </a:t>
          </a:r>
          <a:r>
            <a:rPr lang="en-US" sz="2000" b="1" kern="1200" dirty="0" err="1" smtClean="0"/>
            <a:t>cộng</a:t>
          </a:r>
          <a:r>
            <a:rPr lang="en-US" sz="2000" b="1" kern="1200" dirty="0" smtClean="0"/>
            <a:t> </a:t>
          </a:r>
          <a:r>
            <a:rPr lang="en-US" sz="2000" b="1" kern="1200" dirty="0" err="1" smtClean="0"/>
            <a:t>đồng</a:t>
          </a:r>
          <a:endParaRPr lang="en-US" sz="2000" b="1" kern="1200" dirty="0"/>
        </a:p>
      </dsp:txBody>
      <dsp:txXfrm>
        <a:off x="3645788" y="4029996"/>
        <a:ext cx="1878636" cy="990778"/>
      </dsp:txXfrm>
    </dsp:sp>
    <dsp:sp modelId="{2C1F3998-12C7-4AC5-9179-EF4CBC2D5C3D}">
      <dsp:nvSpPr>
        <dsp:cNvPr id="0" name=""/>
        <dsp:cNvSpPr/>
      </dsp:nvSpPr>
      <dsp:spPr>
        <a:xfrm>
          <a:off x="3679243" y="549978"/>
          <a:ext cx="4395102" cy="4395102"/>
        </a:xfrm>
        <a:custGeom>
          <a:avLst/>
          <a:gdLst/>
          <a:ahLst/>
          <a:cxnLst/>
          <a:rect l="0" t="0" r="0" b="0"/>
          <a:pathLst>
            <a:path>
              <a:moveTo>
                <a:pt x="233522" y="3183362"/>
              </a:moveTo>
              <a:arcTo wR="2197551" hR="2197551" stAng="9200784" swAng="136203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F09680-8234-42C2-9D9E-A4D7944D8490}">
      <dsp:nvSpPr>
        <dsp:cNvPr id="0" name=""/>
        <dsp:cNvSpPr/>
      </dsp:nvSpPr>
      <dsp:spPr>
        <a:xfrm>
          <a:off x="2625731" y="1519461"/>
          <a:ext cx="2322135" cy="10979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t>Bổn</a:t>
          </a:r>
          <a:r>
            <a:rPr lang="en-US" sz="2000" b="1" kern="1200" dirty="0" smtClean="0"/>
            <a:t> </a:t>
          </a:r>
          <a:r>
            <a:rPr lang="en-US" sz="2000" b="1" kern="1200" dirty="0" err="1" smtClean="0"/>
            <a:t>phận</a:t>
          </a:r>
          <a:r>
            <a:rPr lang="en-US" sz="2000" b="1" kern="1200" dirty="0" smtClean="0"/>
            <a:t> </a:t>
          </a:r>
          <a:r>
            <a:rPr lang="en-US" sz="2000" b="1" kern="1200" dirty="0" err="1" smtClean="0"/>
            <a:t>của</a:t>
          </a:r>
          <a:r>
            <a:rPr lang="en-US" sz="2000" b="1" kern="1200" dirty="0" smtClean="0"/>
            <a:t> </a:t>
          </a:r>
          <a:r>
            <a:rPr lang="en-US" sz="2000" b="1" kern="1200" dirty="0" err="1" smtClean="0"/>
            <a:t>trẻ</a:t>
          </a:r>
          <a:r>
            <a:rPr lang="en-US" sz="2000" b="1" kern="1200" dirty="0" smtClean="0"/>
            <a:t> </a:t>
          </a:r>
          <a:r>
            <a:rPr lang="en-US" sz="2000" b="1" kern="1200" dirty="0" err="1" smtClean="0"/>
            <a:t>em</a:t>
          </a:r>
          <a:r>
            <a:rPr lang="en-US" sz="2000" b="1" kern="1200" dirty="0" smtClean="0"/>
            <a:t> </a:t>
          </a:r>
          <a:r>
            <a:rPr lang="en-US" sz="2000" b="1" kern="1200" dirty="0" err="1" smtClean="0"/>
            <a:t>đối</a:t>
          </a:r>
          <a:r>
            <a:rPr lang="en-US" sz="2000" b="1" kern="1200" dirty="0" smtClean="0"/>
            <a:t> </a:t>
          </a:r>
          <a:r>
            <a:rPr lang="en-US" sz="2000" b="1" kern="1200" dirty="0" err="1" smtClean="0"/>
            <a:t>với</a:t>
          </a:r>
          <a:r>
            <a:rPr lang="en-US" sz="2000" b="1" kern="1200" dirty="0" smtClean="0"/>
            <a:t> </a:t>
          </a:r>
          <a:r>
            <a:rPr lang="en-US" sz="2000" b="1" kern="1200" dirty="0" err="1" smtClean="0"/>
            <a:t>quê</a:t>
          </a:r>
          <a:r>
            <a:rPr lang="en-US" sz="2000" b="1" kern="1200" dirty="0" smtClean="0"/>
            <a:t> </a:t>
          </a:r>
          <a:r>
            <a:rPr lang="en-US" sz="2000" b="1" kern="1200" dirty="0" err="1" smtClean="0"/>
            <a:t>hương</a:t>
          </a:r>
          <a:r>
            <a:rPr lang="en-US" sz="2000" b="1" kern="1200" dirty="0" smtClean="0"/>
            <a:t>, </a:t>
          </a:r>
          <a:r>
            <a:rPr lang="en-US" sz="2000" b="1" kern="1200" dirty="0" err="1" smtClean="0"/>
            <a:t>đất</a:t>
          </a:r>
          <a:r>
            <a:rPr lang="en-US" sz="2000" b="1" kern="1200" dirty="0" smtClean="0"/>
            <a:t> </a:t>
          </a:r>
          <a:r>
            <a:rPr lang="en-US" sz="2000" b="1" kern="1200" dirty="0" err="1" smtClean="0"/>
            <a:t>nước</a:t>
          </a:r>
          <a:endParaRPr lang="en-US" sz="2000" b="1" kern="1200" dirty="0"/>
        </a:p>
      </dsp:txBody>
      <dsp:txXfrm>
        <a:off x="2679330" y="1573060"/>
        <a:ext cx="2214937" cy="990778"/>
      </dsp:txXfrm>
    </dsp:sp>
    <dsp:sp modelId="{FC138AD7-CF2C-4EE4-B546-995EA140F520}">
      <dsp:nvSpPr>
        <dsp:cNvPr id="0" name=""/>
        <dsp:cNvSpPr/>
      </dsp:nvSpPr>
      <dsp:spPr>
        <a:xfrm>
          <a:off x="3679243" y="549978"/>
          <a:ext cx="4395102" cy="4395102"/>
        </a:xfrm>
        <a:custGeom>
          <a:avLst/>
          <a:gdLst/>
          <a:ahLst/>
          <a:cxnLst/>
          <a:rect l="0" t="0" r="0" b="0"/>
          <a:pathLst>
            <a:path>
              <a:moveTo>
                <a:pt x="497204" y="805411"/>
              </a:moveTo>
              <a:arcTo wR="2197551" hR="2197551" stAng="13158511" swAng="97478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A9AB5-2ADC-4276-82A8-1BE4900B35E7}">
      <dsp:nvSpPr>
        <dsp:cNvPr id="0" name=""/>
        <dsp:cNvSpPr/>
      </dsp:nvSpPr>
      <dsp:spPr>
        <a:xfrm>
          <a:off x="1477110" y="0"/>
          <a:ext cx="8947047"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8B161C-45CF-4CFE-861E-045724823FB1}">
      <dsp:nvSpPr>
        <dsp:cNvPr id="0" name=""/>
        <dsp:cNvSpPr/>
      </dsp:nvSpPr>
      <dsp:spPr>
        <a:xfrm>
          <a:off x="3353755" y="3003293"/>
          <a:ext cx="181015" cy="181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7933E4-85D2-4F4E-BBCE-81C721B89781}">
      <dsp:nvSpPr>
        <dsp:cNvPr id="0" name=""/>
        <dsp:cNvSpPr/>
      </dsp:nvSpPr>
      <dsp:spPr>
        <a:xfrm>
          <a:off x="3481622" y="3093801"/>
          <a:ext cx="2096341"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lvl="0" algn="l" defTabSz="1066800">
            <a:lnSpc>
              <a:spcPct val="90000"/>
            </a:lnSpc>
            <a:spcBef>
              <a:spcPct val="0"/>
            </a:spcBef>
            <a:spcAft>
              <a:spcPct val="35000"/>
            </a:spcAft>
          </a:pPr>
          <a:r>
            <a:rPr lang="en-US" sz="2400" b="1" kern="1200" dirty="0" err="1" smtClean="0"/>
            <a:t>Giáo</a:t>
          </a:r>
          <a:r>
            <a:rPr lang="en-US" sz="2400" b="1" kern="1200" dirty="0" smtClean="0"/>
            <a:t> </a:t>
          </a:r>
          <a:r>
            <a:rPr lang="en-US" sz="2400" b="1" kern="1200" dirty="0" err="1" smtClean="0"/>
            <a:t>dục</a:t>
          </a:r>
          <a:r>
            <a:rPr lang="en-US" sz="2400" b="1" kern="1200" dirty="0" smtClean="0"/>
            <a:t> </a:t>
          </a:r>
        </a:p>
        <a:p>
          <a:pPr lvl="0" algn="l" defTabSz="1066800">
            <a:lnSpc>
              <a:spcPct val="90000"/>
            </a:lnSpc>
            <a:spcBef>
              <a:spcPct val="0"/>
            </a:spcBef>
            <a:spcAft>
              <a:spcPct val="35000"/>
            </a:spcAft>
          </a:pPr>
          <a:r>
            <a:rPr lang="en-US" sz="2400" b="1" kern="1200" dirty="0" smtClean="0"/>
            <a:t>THÔNG QUA </a:t>
          </a:r>
          <a:r>
            <a:rPr lang="en-US" sz="2400" b="1" kern="1200" dirty="0" err="1" smtClean="0"/>
            <a:t>quyền</a:t>
          </a:r>
          <a:r>
            <a:rPr lang="en-US" sz="2400" b="1" kern="1200" dirty="0" smtClean="0"/>
            <a:t> con </a:t>
          </a:r>
          <a:r>
            <a:rPr lang="en-US" sz="2400" b="1" kern="1200" dirty="0" err="1" smtClean="0"/>
            <a:t>người</a:t>
          </a:r>
          <a:endParaRPr lang="en-US" sz="2400" b="1" kern="1200" dirty="0"/>
        </a:p>
      </dsp:txBody>
      <dsp:txXfrm>
        <a:off x="3481622" y="3093801"/>
        <a:ext cx="2096341" cy="1257536"/>
      </dsp:txXfrm>
    </dsp:sp>
    <dsp:sp modelId="{0D9046F4-E703-4D4F-B18E-78B474439D69}">
      <dsp:nvSpPr>
        <dsp:cNvPr id="0" name=""/>
        <dsp:cNvSpPr/>
      </dsp:nvSpPr>
      <dsp:spPr>
        <a:xfrm>
          <a:off x="4951566" y="1820599"/>
          <a:ext cx="327220" cy="32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3BBE0-7683-45DD-AC17-0D445A74DB96}">
      <dsp:nvSpPr>
        <dsp:cNvPr id="0" name=""/>
        <dsp:cNvSpPr/>
      </dsp:nvSpPr>
      <dsp:spPr>
        <a:xfrm>
          <a:off x="5190978" y="1984210"/>
          <a:ext cx="2194561" cy="236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lvl="0" algn="l" defTabSz="1111250">
            <a:lnSpc>
              <a:spcPct val="90000"/>
            </a:lnSpc>
            <a:spcBef>
              <a:spcPct val="0"/>
            </a:spcBef>
            <a:spcAft>
              <a:spcPct val="35000"/>
            </a:spcAft>
          </a:pPr>
          <a:r>
            <a:rPr lang="en-US" sz="2500" b="1" kern="1200" dirty="0" err="1" smtClean="0"/>
            <a:t>Giáo</a:t>
          </a:r>
          <a:r>
            <a:rPr lang="en-US" sz="2500" b="1" kern="1200" dirty="0" smtClean="0"/>
            <a:t> </a:t>
          </a:r>
          <a:r>
            <a:rPr lang="en-US" sz="2500" b="1" kern="1200" dirty="0" err="1" smtClean="0"/>
            <a:t>dục</a:t>
          </a:r>
          <a:r>
            <a:rPr lang="en-US" sz="2500" b="1" kern="1200" dirty="0" smtClean="0"/>
            <a:t> VỀ </a:t>
          </a:r>
          <a:r>
            <a:rPr lang="en-US" sz="2500" b="1" kern="1200" dirty="0" err="1" smtClean="0"/>
            <a:t>quyền</a:t>
          </a:r>
          <a:r>
            <a:rPr lang="en-US" sz="2500" b="1" kern="1200" dirty="0" smtClean="0"/>
            <a:t> con </a:t>
          </a:r>
          <a:r>
            <a:rPr lang="en-US" sz="2500" b="1" kern="1200" dirty="0" err="1" smtClean="0"/>
            <a:t>người</a:t>
          </a:r>
          <a:endParaRPr lang="en-US" sz="2500" b="1" kern="1200" dirty="0"/>
        </a:p>
      </dsp:txBody>
      <dsp:txXfrm>
        <a:off x="5190978" y="1984210"/>
        <a:ext cx="2194561" cy="2367127"/>
      </dsp:txXfrm>
    </dsp:sp>
    <dsp:sp modelId="{A9365AA9-D8A3-4E52-8FC2-5D503F191120}">
      <dsp:nvSpPr>
        <dsp:cNvPr id="0" name=""/>
        <dsp:cNvSpPr/>
      </dsp:nvSpPr>
      <dsp:spPr>
        <a:xfrm>
          <a:off x="6873117" y="1100888"/>
          <a:ext cx="452539" cy="452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346B9F-5086-40CF-AFEF-AB59256D9A7F}">
      <dsp:nvSpPr>
        <dsp:cNvPr id="0" name=""/>
        <dsp:cNvSpPr/>
      </dsp:nvSpPr>
      <dsp:spPr>
        <a:xfrm>
          <a:off x="7099387" y="1327158"/>
          <a:ext cx="1670913" cy="302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lvl="0" algn="l" defTabSz="2889250">
            <a:lnSpc>
              <a:spcPct val="90000"/>
            </a:lnSpc>
            <a:spcBef>
              <a:spcPct val="0"/>
            </a:spcBef>
            <a:spcAft>
              <a:spcPct val="35000"/>
            </a:spcAft>
          </a:pPr>
          <a:endParaRPr lang="en-US" sz="6500" kern="1200"/>
        </a:p>
      </dsp:txBody>
      <dsp:txXfrm>
        <a:off x="7099387" y="1327158"/>
        <a:ext cx="1670913" cy="302417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58A964-EE74-48D6-A8DE-FCD8E25D6A45}"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F87D-5C93-4FCA-A5E5-59F953E8C260}" type="slidenum">
              <a:rPr lang="en-US" smtClean="0"/>
              <a:t>‹#›</a:t>
            </a:fld>
            <a:endParaRPr lang="en-US"/>
          </a:p>
        </p:txBody>
      </p:sp>
    </p:spTree>
    <p:extLst>
      <p:ext uri="{BB962C8B-B14F-4D97-AF65-F5344CB8AC3E}">
        <p14:creationId xmlns:p14="http://schemas.microsoft.com/office/powerpoint/2010/main" val="45000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8A964-EE74-48D6-A8DE-FCD8E25D6A45}"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F87D-5C93-4FCA-A5E5-59F953E8C260}" type="slidenum">
              <a:rPr lang="en-US" smtClean="0"/>
              <a:t>‹#›</a:t>
            </a:fld>
            <a:endParaRPr lang="en-US"/>
          </a:p>
        </p:txBody>
      </p:sp>
    </p:spTree>
    <p:extLst>
      <p:ext uri="{BB962C8B-B14F-4D97-AF65-F5344CB8AC3E}">
        <p14:creationId xmlns:p14="http://schemas.microsoft.com/office/powerpoint/2010/main" val="423370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8A964-EE74-48D6-A8DE-FCD8E25D6A45}"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F87D-5C93-4FCA-A5E5-59F953E8C260}" type="slidenum">
              <a:rPr lang="en-US" smtClean="0"/>
              <a:t>‹#›</a:t>
            </a:fld>
            <a:endParaRPr lang="en-US"/>
          </a:p>
        </p:txBody>
      </p:sp>
    </p:spTree>
    <p:extLst>
      <p:ext uri="{BB962C8B-B14F-4D97-AF65-F5344CB8AC3E}">
        <p14:creationId xmlns:p14="http://schemas.microsoft.com/office/powerpoint/2010/main" val="263493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58A964-EE74-48D6-A8DE-FCD8E25D6A45}"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F87D-5C93-4FCA-A5E5-59F953E8C260}" type="slidenum">
              <a:rPr lang="en-US" smtClean="0"/>
              <a:t>‹#›</a:t>
            </a:fld>
            <a:endParaRPr lang="en-US"/>
          </a:p>
        </p:txBody>
      </p:sp>
    </p:spTree>
    <p:extLst>
      <p:ext uri="{BB962C8B-B14F-4D97-AF65-F5344CB8AC3E}">
        <p14:creationId xmlns:p14="http://schemas.microsoft.com/office/powerpoint/2010/main" val="14111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58A964-EE74-48D6-A8DE-FCD8E25D6A45}"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9F87D-5C93-4FCA-A5E5-59F953E8C260}" type="slidenum">
              <a:rPr lang="en-US" smtClean="0"/>
              <a:t>‹#›</a:t>
            </a:fld>
            <a:endParaRPr lang="en-US"/>
          </a:p>
        </p:txBody>
      </p:sp>
    </p:spTree>
    <p:extLst>
      <p:ext uri="{BB962C8B-B14F-4D97-AF65-F5344CB8AC3E}">
        <p14:creationId xmlns:p14="http://schemas.microsoft.com/office/powerpoint/2010/main" val="345948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58A964-EE74-48D6-A8DE-FCD8E25D6A45}"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9F87D-5C93-4FCA-A5E5-59F953E8C260}" type="slidenum">
              <a:rPr lang="en-US" smtClean="0"/>
              <a:t>‹#›</a:t>
            </a:fld>
            <a:endParaRPr lang="en-US"/>
          </a:p>
        </p:txBody>
      </p:sp>
    </p:spTree>
    <p:extLst>
      <p:ext uri="{BB962C8B-B14F-4D97-AF65-F5344CB8AC3E}">
        <p14:creationId xmlns:p14="http://schemas.microsoft.com/office/powerpoint/2010/main" val="44204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58A964-EE74-48D6-A8DE-FCD8E25D6A45}"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09F87D-5C93-4FCA-A5E5-59F953E8C260}" type="slidenum">
              <a:rPr lang="en-US" smtClean="0"/>
              <a:t>‹#›</a:t>
            </a:fld>
            <a:endParaRPr lang="en-US"/>
          </a:p>
        </p:txBody>
      </p:sp>
    </p:spTree>
    <p:extLst>
      <p:ext uri="{BB962C8B-B14F-4D97-AF65-F5344CB8AC3E}">
        <p14:creationId xmlns:p14="http://schemas.microsoft.com/office/powerpoint/2010/main" val="239822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58A964-EE74-48D6-A8DE-FCD8E25D6A45}"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09F87D-5C93-4FCA-A5E5-59F953E8C260}" type="slidenum">
              <a:rPr lang="en-US" smtClean="0"/>
              <a:t>‹#›</a:t>
            </a:fld>
            <a:endParaRPr lang="en-US"/>
          </a:p>
        </p:txBody>
      </p:sp>
    </p:spTree>
    <p:extLst>
      <p:ext uri="{BB962C8B-B14F-4D97-AF65-F5344CB8AC3E}">
        <p14:creationId xmlns:p14="http://schemas.microsoft.com/office/powerpoint/2010/main" val="370746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8A964-EE74-48D6-A8DE-FCD8E25D6A45}"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09F87D-5C93-4FCA-A5E5-59F953E8C260}" type="slidenum">
              <a:rPr lang="en-US" smtClean="0"/>
              <a:t>‹#›</a:t>
            </a:fld>
            <a:endParaRPr lang="en-US"/>
          </a:p>
        </p:txBody>
      </p:sp>
    </p:spTree>
    <p:extLst>
      <p:ext uri="{BB962C8B-B14F-4D97-AF65-F5344CB8AC3E}">
        <p14:creationId xmlns:p14="http://schemas.microsoft.com/office/powerpoint/2010/main" val="2149309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58A964-EE74-48D6-A8DE-FCD8E25D6A45}"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9F87D-5C93-4FCA-A5E5-59F953E8C260}" type="slidenum">
              <a:rPr lang="en-US" smtClean="0"/>
              <a:t>‹#›</a:t>
            </a:fld>
            <a:endParaRPr lang="en-US"/>
          </a:p>
        </p:txBody>
      </p:sp>
    </p:spTree>
    <p:extLst>
      <p:ext uri="{BB962C8B-B14F-4D97-AF65-F5344CB8AC3E}">
        <p14:creationId xmlns:p14="http://schemas.microsoft.com/office/powerpoint/2010/main" val="331986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58A964-EE74-48D6-A8DE-FCD8E25D6A45}"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9F87D-5C93-4FCA-A5E5-59F953E8C260}" type="slidenum">
              <a:rPr lang="en-US" smtClean="0"/>
              <a:t>‹#›</a:t>
            </a:fld>
            <a:endParaRPr lang="en-US"/>
          </a:p>
        </p:txBody>
      </p:sp>
    </p:spTree>
    <p:extLst>
      <p:ext uri="{BB962C8B-B14F-4D97-AF65-F5344CB8AC3E}">
        <p14:creationId xmlns:p14="http://schemas.microsoft.com/office/powerpoint/2010/main" val="423199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8A964-EE74-48D6-A8DE-FCD8E25D6A45}" type="datetimeFigureOut">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9F87D-5C93-4FCA-A5E5-59F953E8C260}" type="slidenum">
              <a:rPr lang="en-US" smtClean="0"/>
              <a:t>‹#›</a:t>
            </a:fld>
            <a:endParaRPr lang="en-US"/>
          </a:p>
        </p:txBody>
      </p:sp>
    </p:spTree>
    <p:extLst>
      <p:ext uri="{BB962C8B-B14F-4D97-AF65-F5344CB8AC3E}">
        <p14:creationId xmlns:p14="http://schemas.microsoft.com/office/powerpoint/2010/main" val="4042269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269"/>
            <a:ext cx="12192000" cy="8280407"/>
          </a:xfrm>
          <a:prstGeom prst="rect">
            <a:avLst/>
          </a:prstGeom>
        </p:spPr>
      </p:pic>
      <p:sp>
        <p:nvSpPr>
          <p:cNvPr id="7" name="TextBox 6"/>
          <p:cNvSpPr txBox="1"/>
          <p:nvPr/>
        </p:nvSpPr>
        <p:spPr>
          <a:xfrm>
            <a:off x="10241280" y="6535482"/>
            <a:ext cx="1489166" cy="383775"/>
          </a:xfrm>
          <a:prstGeom prst="rect">
            <a:avLst/>
          </a:prstGeom>
          <a:noFill/>
        </p:spPr>
        <p:txBody>
          <a:bodyPr wrap="square" rtlCol="0">
            <a:spAutoFit/>
          </a:bodyPr>
          <a:lstStyle/>
          <a:p>
            <a:r>
              <a:rPr lang="en-US" i="1" dirty="0" smtClean="0">
                <a:solidFill>
                  <a:schemeClr val="bg1"/>
                </a:solidFill>
              </a:rPr>
              <a:t>VOV</a:t>
            </a:r>
            <a:endParaRPr lang="en-US" i="1" dirty="0">
              <a:solidFill>
                <a:schemeClr val="bg1"/>
              </a:solidFill>
            </a:endParaRPr>
          </a:p>
        </p:txBody>
      </p:sp>
      <p:sp>
        <p:nvSpPr>
          <p:cNvPr id="8" name="Title 1"/>
          <p:cNvSpPr>
            <a:spLocks noGrp="1"/>
          </p:cNvSpPr>
          <p:nvPr>
            <p:ph type="ctrTitle"/>
          </p:nvPr>
        </p:nvSpPr>
        <p:spPr>
          <a:xfrm>
            <a:off x="1" y="-56269"/>
            <a:ext cx="12191999" cy="2799469"/>
          </a:xfrm>
          <a:solidFill>
            <a:srgbClr val="0070C0"/>
          </a:solidFill>
        </p:spPr>
        <p:txBody>
          <a:bodyPr>
            <a:noAutofit/>
          </a:bodyPr>
          <a:lstStyle/>
          <a:p>
            <a:r>
              <a:rPr lang="en-US" sz="4000" b="1" dirty="0" smtClean="0">
                <a:solidFill>
                  <a:schemeClr val="bg1"/>
                </a:solidFill>
                <a:latin typeface="Arial" panose="020B0604020202020204" pitchFamily="34" charset="0"/>
                <a:cs typeface="Arial" panose="020B0604020202020204" pitchFamily="34" charset="0"/>
              </a:rPr>
              <a:t/>
            </a:r>
            <a:br>
              <a:rPr lang="en-US" sz="4000" b="1" dirty="0" smtClean="0">
                <a:solidFill>
                  <a:schemeClr val="bg1"/>
                </a:solidFill>
                <a:latin typeface="Arial" panose="020B0604020202020204" pitchFamily="34" charset="0"/>
                <a:cs typeface="Arial" panose="020B0604020202020204" pitchFamily="34" charset="0"/>
              </a:rPr>
            </a:br>
            <a:r>
              <a:rPr lang="en-US" sz="4000" b="1" dirty="0" smtClean="0">
                <a:solidFill>
                  <a:schemeClr val="bg1"/>
                </a:solidFill>
                <a:latin typeface="Arial" panose="020B0604020202020204" pitchFamily="34" charset="0"/>
                <a:cs typeface="Arial" panose="020B0604020202020204" pitchFamily="34" charset="0"/>
              </a:rPr>
              <a:t>HƯỚNG DẪN</a:t>
            </a:r>
            <a:r>
              <a:rPr lang="en-US" sz="4000" b="1" dirty="0">
                <a:solidFill>
                  <a:schemeClr val="bg1"/>
                </a:solidFill>
                <a:latin typeface="Arial" panose="020B0604020202020204" pitchFamily="34" charset="0"/>
                <a:cs typeface="Arial" panose="020B0604020202020204" pitchFamily="34" charset="0"/>
              </a:rPr>
              <a:t> </a:t>
            </a:r>
            <a:r>
              <a:rPr lang="en-US" sz="4000" b="1" dirty="0" smtClean="0">
                <a:solidFill>
                  <a:schemeClr val="bg1"/>
                </a:solidFill>
                <a:latin typeface="Arial" panose="020B0604020202020204" pitchFamily="34" charset="0"/>
                <a:cs typeface="Arial" panose="020B0604020202020204" pitchFamily="34" charset="0"/>
              </a:rPr>
              <a:t>THỰC HIỆN </a:t>
            </a:r>
            <a:br>
              <a:rPr lang="en-US" sz="4000" b="1" dirty="0" smtClean="0">
                <a:solidFill>
                  <a:schemeClr val="bg1"/>
                </a:solidFill>
                <a:latin typeface="Arial" panose="020B0604020202020204" pitchFamily="34" charset="0"/>
                <a:cs typeface="Arial" panose="020B0604020202020204" pitchFamily="34" charset="0"/>
              </a:rPr>
            </a:br>
            <a:r>
              <a:rPr lang="en-US" sz="4000" b="1" dirty="0" smtClean="0">
                <a:solidFill>
                  <a:schemeClr val="bg1"/>
                </a:solidFill>
                <a:latin typeface="Arial" panose="020B0604020202020204" pitchFamily="34" charset="0"/>
                <a:cs typeface="Arial" panose="020B0604020202020204" pitchFamily="34" charset="0"/>
              </a:rPr>
              <a:t>GIÁO DỤC QUYỀN CON NGƯỜI </a:t>
            </a:r>
            <a:br>
              <a:rPr lang="en-US" sz="4000" b="1" dirty="0" smtClean="0">
                <a:solidFill>
                  <a:schemeClr val="bg1"/>
                </a:solidFill>
                <a:latin typeface="Arial" panose="020B0604020202020204" pitchFamily="34" charset="0"/>
                <a:cs typeface="Arial" panose="020B0604020202020204" pitchFamily="34" charset="0"/>
              </a:rPr>
            </a:br>
            <a:r>
              <a:rPr lang="en-US" sz="4000" b="1" dirty="0" smtClean="0">
                <a:solidFill>
                  <a:schemeClr val="bg1"/>
                </a:solidFill>
                <a:latin typeface="Arial" panose="020B0604020202020204" pitchFamily="34" charset="0"/>
                <a:cs typeface="Arial" panose="020B0604020202020204" pitchFamily="34" charset="0"/>
              </a:rPr>
              <a:t>TRONG CƠ SỞ</a:t>
            </a:r>
            <a:r>
              <a:rPr lang="en-US" sz="4000" b="1" dirty="0">
                <a:solidFill>
                  <a:schemeClr val="bg1"/>
                </a:solidFill>
                <a:latin typeface="Arial" panose="020B0604020202020204" pitchFamily="34" charset="0"/>
                <a:cs typeface="Arial" panose="020B0604020202020204" pitchFamily="34" charset="0"/>
              </a:rPr>
              <a:t> </a:t>
            </a:r>
            <a:r>
              <a:rPr lang="en-US" sz="4000" b="1" dirty="0" smtClean="0">
                <a:solidFill>
                  <a:schemeClr val="bg1"/>
                </a:solidFill>
                <a:latin typeface="Arial" panose="020B0604020202020204" pitchFamily="34" charset="0"/>
                <a:cs typeface="Arial" panose="020B0604020202020204" pitchFamily="34" charset="0"/>
              </a:rPr>
              <a:t>GIÁO DỤC MẦM NON</a:t>
            </a:r>
            <a:br>
              <a:rPr lang="en-US" sz="4000" b="1" dirty="0" smtClean="0">
                <a:solidFill>
                  <a:schemeClr val="bg1"/>
                </a:solidFill>
                <a:latin typeface="Arial" panose="020B0604020202020204" pitchFamily="34" charset="0"/>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7342909" y="3297382"/>
            <a:ext cx="3117273" cy="477054"/>
          </a:xfrm>
          <a:prstGeom prst="rect">
            <a:avLst/>
          </a:prstGeom>
          <a:noFill/>
        </p:spPr>
        <p:txBody>
          <a:bodyPr wrap="square" rtlCol="0">
            <a:spAutoFit/>
          </a:bodyPr>
          <a:lstStyle/>
          <a:p>
            <a:r>
              <a:rPr lang="en-US" sz="2500" dirty="0" smtClean="0">
                <a:solidFill>
                  <a:schemeClr val="bg1"/>
                </a:solidFill>
              </a:rPr>
              <a:t>TS. </a:t>
            </a:r>
            <a:r>
              <a:rPr lang="en-US" sz="2500" dirty="0" err="1" smtClean="0">
                <a:solidFill>
                  <a:schemeClr val="bg1"/>
                </a:solidFill>
              </a:rPr>
              <a:t>Nguyễn</a:t>
            </a:r>
            <a:r>
              <a:rPr lang="en-US" sz="2500" dirty="0" smtClean="0">
                <a:solidFill>
                  <a:schemeClr val="bg1"/>
                </a:solidFill>
              </a:rPr>
              <a:t> </a:t>
            </a:r>
            <a:r>
              <a:rPr lang="en-US" sz="2500" dirty="0" err="1" smtClean="0">
                <a:solidFill>
                  <a:schemeClr val="bg1"/>
                </a:solidFill>
              </a:rPr>
              <a:t>Thị</a:t>
            </a:r>
            <a:r>
              <a:rPr lang="en-US" sz="2500" dirty="0" smtClean="0">
                <a:solidFill>
                  <a:schemeClr val="bg1"/>
                </a:solidFill>
              </a:rPr>
              <a:t> </a:t>
            </a:r>
            <a:r>
              <a:rPr lang="en-US" sz="2500" dirty="0" err="1" smtClean="0">
                <a:solidFill>
                  <a:schemeClr val="bg1"/>
                </a:solidFill>
              </a:rPr>
              <a:t>Luyến</a:t>
            </a:r>
            <a:endParaRPr lang="en-US" sz="2500" dirty="0">
              <a:solidFill>
                <a:schemeClr val="bg1"/>
              </a:solidFill>
            </a:endParaRPr>
          </a:p>
        </p:txBody>
      </p:sp>
    </p:spTree>
    <p:extLst>
      <p:ext uri="{BB962C8B-B14F-4D97-AF65-F5344CB8AC3E}">
        <p14:creationId xmlns:p14="http://schemas.microsoft.com/office/powerpoint/2010/main" val="1617202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5620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0587B0-2DDD-AEA0-D44F-C0B64AA35035}"/>
              </a:ext>
            </a:extLst>
          </p:cNvPr>
          <p:cNvSpPr>
            <a:spLocks noGrp="1"/>
          </p:cNvSpPr>
          <p:nvPr>
            <p:ph type="title"/>
          </p:nvPr>
        </p:nvSpPr>
        <p:spPr>
          <a:xfrm>
            <a:off x="572493" y="238539"/>
            <a:ext cx="11018520" cy="1434415"/>
          </a:xfrm>
        </p:spPr>
        <p:txBody>
          <a:bodyPr anchor="b">
            <a:normAutofit/>
          </a:bodyPr>
          <a:lstStyle/>
          <a:p>
            <a:r>
              <a:rPr lang="en-US" sz="5400" dirty="0" err="1"/>
              <a:t>Nguyên</a:t>
            </a:r>
            <a:r>
              <a:rPr lang="en-US" sz="5400" dirty="0"/>
              <a:t> </a:t>
            </a:r>
            <a:r>
              <a:rPr lang="en-US" sz="5400" dirty="0" err="1"/>
              <a:t>tắc</a:t>
            </a:r>
            <a:r>
              <a:rPr lang="en-US" sz="5400" dirty="0"/>
              <a:t> </a:t>
            </a:r>
            <a:r>
              <a:rPr lang="en-US" sz="5400" dirty="0" err="1" smtClean="0"/>
              <a:t>thực</a:t>
            </a:r>
            <a:r>
              <a:rPr lang="en-US" sz="5400" dirty="0" smtClean="0"/>
              <a:t> </a:t>
            </a:r>
            <a:r>
              <a:rPr lang="en-US" sz="5400" dirty="0" err="1" smtClean="0"/>
              <a:t>hiện</a:t>
            </a:r>
            <a:r>
              <a:rPr lang="en-US" sz="5400" dirty="0" smtClean="0"/>
              <a:t> QTE</a:t>
            </a:r>
            <a:endParaRPr lang="en-US" sz="5400" dirty="0"/>
          </a:p>
        </p:txBody>
      </p:sp>
      <p:sp>
        <p:nvSpPr>
          <p:cNvPr id="3" name="Chỗ dành sẵn cho Nội dung 2">
            <a:extLst>
              <a:ext uri="{FF2B5EF4-FFF2-40B4-BE49-F238E27FC236}">
                <a16:creationId xmlns:a16="http://schemas.microsoft.com/office/drawing/2014/main" id="{66F372EA-1C9A-8370-8055-F350A817CAFA}"/>
              </a:ext>
            </a:extLst>
          </p:cNvPr>
          <p:cNvSpPr>
            <a:spLocks noGrp="1"/>
          </p:cNvSpPr>
          <p:nvPr>
            <p:ph idx="1"/>
          </p:nvPr>
        </p:nvSpPr>
        <p:spPr>
          <a:xfrm>
            <a:off x="572493" y="2071316"/>
            <a:ext cx="6713552" cy="4199984"/>
          </a:xfrm>
        </p:spPr>
        <p:txBody>
          <a:bodyPr anchor="t">
            <a:normAutofit lnSpcReduction="10000"/>
          </a:bodyPr>
          <a:lstStyle/>
          <a:p>
            <a:pPr marL="0" indent="0">
              <a:buNone/>
            </a:pPr>
            <a:r>
              <a:rPr lang="vi-VN" sz="2400" dirty="0"/>
              <a:t>Theo </a:t>
            </a:r>
            <a:r>
              <a:rPr lang="vi-VN" sz="2400" dirty="0" err="1"/>
              <a:t>Save</a:t>
            </a:r>
            <a:r>
              <a:rPr lang="vi-VN" sz="2400" dirty="0"/>
              <a:t> the </a:t>
            </a:r>
            <a:r>
              <a:rPr lang="vi-VN" sz="2400" dirty="0" err="1"/>
              <a:t>Children</a:t>
            </a:r>
            <a:r>
              <a:rPr lang="vi-VN" sz="2400" dirty="0"/>
              <a:t> (2007), có bốn nguyên tắc tiếp cận quyền trẻ em phù hợp với bốn nguyên tắc thực hiện QTE, bao gồm:</a:t>
            </a:r>
          </a:p>
          <a:p>
            <a:r>
              <a:rPr lang="vi-VN" sz="2400" dirty="0"/>
              <a:t>1. Quyền sống, tồn tại và phát triển (</a:t>
            </a:r>
            <a:r>
              <a:rPr lang="vi-VN" sz="2400" dirty="0" err="1"/>
              <a:t>Life</a:t>
            </a:r>
            <a:r>
              <a:rPr lang="vi-VN" sz="2400" dirty="0"/>
              <a:t>, </a:t>
            </a:r>
            <a:r>
              <a:rPr lang="vi-VN" sz="2400" dirty="0" err="1"/>
              <a:t>survival</a:t>
            </a:r>
            <a:r>
              <a:rPr lang="vi-VN" sz="2400" dirty="0"/>
              <a:t> </a:t>
            </a:r>
            <a:r>
              <a:rPr lang="vi-VN" sz="2400" dirty="0" err="1"/>
              <a:t>and</a:t>
            </a:r>
            <a:r>
              <a:rPr lang="vi-VN" sz="2400" dirty="0"/>
              <a:t> </a:t>
            </a:r>
            <a:r>
              <a:rPr lang="vi-VN" sz="2400" dirty="0" err="1"/>
              <a:t>development</a:t>
            </a:r>
            <a:r>
              <a:rPr lang="vi-VN" sz="2400" dirty="0"/>
              <a:t>)</a:t>
            </a:r>
            <a:r>
              <a:rPr lang="en-US" sz="2400" dirty="0"/>
              <a:t> : </a:t>
            </a:r>
            <a:r>
              <a:rPr lang="vi-VN" sz="2400" i="1" dirty="0"/>
              <a:t>Mọi trẻ em đều có quyền sống và mỗi trẻ em phải được hưởng những cơ hội như nhau để được an toàn, khỏe mạnh, tăng trưởng và phát triển. Từ khi sinh ra cho đến khi trưởng thành, mỗi trẻ em phát triển theo nhiều cách khác nhau – về thể chất, cảm xúc, xã hội, tinh thần và giáo dục – và các chuyên gia khác nhau nên làm việc cùng nhau để giúp thực hiện điều này.</a:t>
            </a:r>
          </a:p>
          <a:p>
            <a:endParaRPr lang="en-US" sz="2200" dirty="0"/>
          </a:p>
        </p:txBody>
      </p:sp>
      <p:pic>
        <p:nvPicPr>
          <p:cNvPr id="2050" name="Picture 2" descr="Al Midan NGO on X: &quot;Convention on the ...">
            <a:extLst>
              <a:ext uri="{FF2B5EF4-FFF2-40B4-BE49-F238E27FC236}">
                <a16:creationId xmlns:a16="http://schemas.microsoft.com/office/drawing/2014/main" id="{0B538B31-DBCD-0233-D5F3-F9FE6FC2C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367" b="2"/>
          <a:stretch/>
        </p:blipFill>
        <p:spPr bwMode="auto">
          <a:xfrm>
            <a:off x="7910812" y="2071316"/>
            <a:ext cx="3680201" cy="382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114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8EE40C-79EA-0262-A723-93D69BE5CD5B}"/>
              </a:ext>
            </a:extLst>
          </p:cNvPr>
          <p:cNvSpPr>
            <a:spLocks noGrp="1"/>
          </p:cNvSpPr>
          <p:nvPr>
            <p:ph type="title"/>
          </p:nvPr>
        </p:nvSpPr>
        <p:spPr>
          <a:xfrm>
            <a:off x="572493" y="238539"/>
            <a:ext cx="11018520" cy="1434415"/>
          </a:xfrm>
        </p:spPr>
        <p:txBody>
          <a:bodyPr anchor="b">
            <a:normAutofit/>
          </a:bodyPr>
          <a:lstStyle/>
          <a:p>
            <a:r>
              <a:rPr lang="en-US" sz="5400" dirty="0" err="1"/>
              <a:t>Nguyên</a:t>
            </a:r>
            <a:r>
              <a:rPr lang="en-US" sz="5400" dirty="0"/>
              <a:t> </a:t>
            </a:r>
            <a:r>
              <a:rPr lang="en-US" sz="5400" dirty="0" err="1"/>
              <a:t>tắc</a:t>
            </a:r>
            <a:r>
              <a:rPr lang="en-US" sz="5400" dirty="0"/>
              <a:t> </a:t>
            </a:r>
            <a:r>
              <a:rPr lang="en-US" sz="5400" dirty="0" err="1" smtClean="0"/>
              <a:t>thực</a:t>
            </a:r>
            <a:r>
              <a:rPr lang="en-US" sz="5400" dirty="0" smtClean="0"/>
              <a:t> </a:t>
            </a:r>
            <a:r>
              <a:rPr lang="en-US" sz="5400" dirty="0" err="1" smtClean="0"/>
              <a:t>hiện</a:t>
            </a:r>
            <a:r>
              <a:rPr lang="en-US" sz="5400" dirty="0" smtClean="0"/>
              <a:t> QTE</a:t>
            </a:r>
            <a:endParaRPr lang="en-US" sz="5400" dirty="0"/>
          </a:p>
        </p:txBody>
      </p:sp>
      <p:sp>
        <p:nvSpPr>
          <p:cNvPr id="3" name="Chỗ dành sẵn cho Nội dung 2">
            <a:extLst>
              <a:ext uri="{FF2B5EF4-FFF2-40B4-BE49-F238E27FC236}">
                <a16:creationId xmlns:a16="http://schemas.microsoft.com/office/drawing/2014/main" id="{47EF888F-9D4A-3205-FEC3-9713CC77E5BD}"/>
              </a:ext>
            </a:extLst>
          </p:cNvPr>
          <p:cNvSpPr>
            <a:spLocks noGrp="1"/>
          </p:cNvSpPr>
          <p:nvPr>
            <p:ph idx="1"/>
          </p:nvPr>
        </p:nvSpPr>
        <p:spPr>
          <a:xfrm>
            <a:off x="572493" y="2071316"/>
            <a:ext cx="6713552" cy="4119172"/>
          </a:xfrm>
        </p:spPr>
        <p:txBody>
          <a:bodyPr anchor="t">
            <a:normAutofit/>
          </a:bodyPr>
          <a:lstStyle/>
          <a:p>
            <a:pPr indent="0">
              <a:spcAft>
                <a:spcPts val="800"/>
              </a:spcAft>
              <a:buNone/>
            </a:pPr>
            <a:r>
              <a:rPr lang="en-US" sz="2400" b="1" kern="100" dirty="0">
                <a:effectLst/>
                <a:latin typeface="Times New Roman" panose="02020603050405020304" pitchFamily="18" charset="0"/>
                <a:ea typeface="Calibri" panose="020F0502020204030204" pitchFamily="34" charset="0"/>
                <a:cs typeface="Cordia New" panose="020B0304020202020204" pitchFamily="34" charset="-34"/>
              </a:rPr>
              <a:t>2. </a:t>
            </a:r>
            <a:r>
              <a:rPr lang="en-US" sz="2400" b="1" kern="100" dirty="0" err="1">
                <a:effectLst/>
                <a:latin typeface="Times New Roman" panose="02020603050405020304" pitchFamily="18" charset="0"/>
                <a:ea typeface="Calibri" panose="020F0502020204030204" pitchFamily="34" charset="0"/>
                <a:cs typeface="Cordia New" panose="020B0304020202020204" pitchFamily="34" charset="-34"/>
              </a:rPr>
              <a:t>Không</a:t>
            </a:r>
            <a:r>
              <a:rPr lang="en-US" sz="2400" b="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b="1" kern="100" dirty="0" err="1">
                <a:effectLst/>
                <a:latin typeface="Times New Roman" panose="02020603050405020304" pitchFamily="18" charset="0"/>
                <a:ea typeface="Calibri" panose="020F0502020204030204" pitchFamily="34" charset="0"/>
                <a:cs typeface="Cordia New" panose="020B0304020202020204" pitchFamily="34" charset="-34"/>
              </a:rPr>
              <a:t>phân</a:t>
            </a:r>
            <a:r>
              <a:rPr lang="en-US" sz="2400" b="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b="1" kern="100" dirty="0" err="1">
                <a:effectLst/>
                <a:latin typeface="Times New Roman" panose="02020603050405020304" pitchFamily="18" charset="0"/>
                <a:ea typeface="Calibri" panose="020F0502020204030204" pitchFamily="34" charset="0"/>
                <a:cs typeface="Cordia New" panose="020B0304020202020204" pitchFamily="34" charset="-34"/>
              </a:rPr>
              <a:t>biệt</a:t>
            </a:r>
            <a:r>
              <a:rPr lang="en-US" sz="2400" b="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b="1" kern="100" dirty="0" err="1">
                <a:effectLst/>
                <a:latin typeface="Times New Roman" panose="02020603050405020304" pitchFamily="18" charset="0"/>
                <a:ea typeface="Calibri" panose="020F0502020204030204" pitchFamily="34" charset="0"/>
                <a:cs typeface="Cordia New" panose="020B0304020202020204" pitchFamily="34" charset="-34"/>
              </a:rPr>
              <a:t>đối</a:t>
            </a:r>
            <a:r>
              <a:rPr lang="en-US" sz="2400" b="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b="1" kern="100" dirty="0" err="1">
                <a:effectLst/>
                <a:latin typeface="Times New Roman" panose="02020603050405020304" pitchFamily="18" charset="0"/>
                <a:ea typeface="Calibri" panose="020F0502020204030204" pitchFamily="34" charset="0"/>
                <a:cs typeface="Cordia New" panose="020B0304020202020204" pitchFamily="34" charset="-34"/>
              </a:rPr>
              <a:t>xử</a:t>
            </a:r>
            <a:r>
              <a:rPr lang="en-US" sz="2400" b="1" kern="100" dirty="0">
                <a:effectLst/>
                <a:latin typeface="Times New Roman" panose="02020603050405020304" pitchFamily="18" charset="0"/>
                <a:ea typeface="Calibri" panose="020F0502020204030204" pitchFamily="34" charset="0"/>
                <a:cs typeface="Cordia New" panose="020B0304020202020204" pitchFamily="34" charset="-34"/>
              </a:rPr>
              <a:t> (Non-discrimination)</a:t>
            </a:r>
            <a:endParaRPr lang="en-US" sz="2400" kern="100" dirty="0">
              <a:effectLst/>
              <a:latin typeface="Calibri" panose="020F0502020204030204" pitchFamily="34" charset="0"/>
              <a:ea typeface="Calibri" panose="020F0502020204030204" pitchFamily="34" charset="0"/>
              <a:cs typeface="Cordia New" panose="020B0304020202020204" pitchFamily="34" charset="-34"/>
            </a:endParaRPr>
          </a:p>
          <a:p>
            <a:pPr indent="0">
              <a:spcAft>
                <a:spcPts val="800"/>
              </a:spcAft>
              <a:buNone/>
            </a:pP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Mọi</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trẻ</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em</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phải</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được</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đối</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xử</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công</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bằng</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và</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được</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bảo</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vệ</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khỏi</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sự</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phân</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biệt</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đối</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xử</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bất</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kể</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tuổi</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giới</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tính</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dân</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tộc</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tôn</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giáo</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ngôn</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ngữ</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hoàn</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cảnh</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gia</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đình</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hay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bất</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kỳ</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tình</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trạng</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nào</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khác</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Được</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tiếp</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cận</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những</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cơ</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hội</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bình</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đẳng</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và</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đạt</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kết</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quả</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tốt</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nhất</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có</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thể</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không</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có</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nghĩa</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là</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được</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đối</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xử</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giống</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hệt</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nhau</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một</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số</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trẻ</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em</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cần</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được</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hỗ</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trợ</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nhiều</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hơn</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những</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trẻ</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khác</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để</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vượt</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qua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những</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rào</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cản</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và</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khó</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 </a:t>
            </a:r>
            <a:r>
              <a:rPr lang="en-US" sz="2400" i="1" kern="100" dirty="0" err="1">
                <a:effectLst/>
                <a:latin typeface="Times New Roman" panose="02020603050405020304" pitchFamily="18" charset="0"/>
                <a:ea typeface="Calibri" panose="020F0502020204030204" pitchFamily="34" charset="0"/>
                <a:cs typeface="Cordia New" panose="020B0304020202020204" pitchFamily="34" charset="-34"/>
              </a:rPr>
              <a:t>khăn</a:t>
            </a:r>
            <a:r>
              <a:rPr lang="en-US" sz="2400" i="1" kern="100" dirty="0">
                <a:effectLst/>
                <a:latin typeface="Times New Roman" panose="02020603050405020304" pitchFamily="18" charset="0"/>
                <a:ea typeface="Calibri" panose="020F0502020204030204" pitchFamily="34" charset="0"/>
                <a:cs typeface="Cordia New" panose="020B0304020202020204" pitchFamily="34" charset="-34"/>
              </a:rPr>
              <a:t>.</a:t>
            </a:r>
            <a:endParaRPr lang="en-US" sz="2400" i="1" kern="100" dirty="0">
              <a:effectLst/>
              <a:latin typeface="Calibri" panose="020F0502020204030204" pitchFamily="34" charset="0"/>
              <a:ea typeface="Calibri" panose="020F0502020204030204" pitchFamily="34" charset="0"/>
              <a:cs typeface="Cordia New" panose="020B0304020202020204" pitchFamily="34" charset="-34"/>
            </a:endParaRPr>
          </a:p>
          <a:p>
            <a:endParaRPr lang="en-US" sz="2200" dirty="0"/>
          </a:p>
        </p:txBody>
      </p:sp>
      <p:pic>
        <p:nvPicPr>
          <p:cNvPr id="3074" name="Picture 2" descr="Young Canadians Roundtable on Health | Over the next two weeks, we'll  highlight some basic principles of the UN's Convention Rights of the Child,  starting with… | Instagram">
            <a:extLst>
              <a:ext uri="{FF2B5EF4-FFF2-40B4-BE49-F238E27FC236}">
                <a16:creationId xmlns:a16="http://schemas.microsoft.com/office/drawing/2014/main" id="{5B025629-178A-AB33-0BA3-FF8C0B05E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5"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3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21D8837-E8FE-B084-3523-F1967C189FF5}"/>
              </a:ext>
            </a:extLst>
          </p:cNvPr>
          <p:cNvSpPr>
            <a:spLocks noGrp="1"/>
          </p:cNvSpPr>
          <p:nvPr>
            <p:ph type="title"/>
          </p:nvPr>
        </p:nvSpPr>
        <p:spPr>
          <a:xfrm>
            <a:off x="572493" y="238539"/>
            <a:ext cx="11018520" cy="1434415"/>
          </a:xfrm>
        </p:spPr>
        <p:txBody>
          <a:bodyPr anchor="b">
            <a:normAutofit/>
          </a:bodyPr>
          <a:lstStyle/>
          <a:p>
            <a:r>
              <a:rPr lang="en-US" sz="5400" dirty="0" err="1"/>
              <a:t>Nguyên</a:t>
            </a:r>
            <a:r>
              <a:rPr lang="en-US" sz="5400" dirty="0"/>
              <a:t> </a:t>
            </a:r>
            <a:r>
              <a:rPr lang="en-US" sz="5400" dirty="0" err="1"/>
              <a:t>tắc</a:t>
            </a:r>
            <a:r>
              <a:rPr lang="en-US" sz="5400" dirty="0"/>
              <a:t> </a:t>
            </a:r>
            <a:r>
              <a:rPr lang="en-US" sz="5400" dirty="0" err="1" smtClean="0"/>
              <a:t>thực</a:t>
            </a:r>
            <a:r>
              <a:rPr lang="en-US" sz="5400" dirty="0" smtClean="0"/>
              <a:t> </a:t>
            </a:r>
            <a:r>
              <a:rPr lang="en-US" sz="5400" dirty="0" err="1" smtClean="0"/>
              <a:t>hiện</a:t>
            </a:r>
            <a:r>
              <a:rPr lang="en-US" sz="5400" dirty="0" smtClean="0"/>
              <a:t> QTE</a:t>
            </a:r>
            <a:endParaRPr lang="en-US" sz="5400" dirty="0"/>
          </a:p>
        </p:txBody>
      </p:sp>
      <p:sp>
        <p:nvSpPr>
          <p:cNvPr id="3" name="Chỗ dành sẵn cho Nội dung 2">
            <a:extLst>
              <a:ext uri="{FF2B5EF4-FFF2-40B4-BE49-F238E27FC236}">
                <a16:creationId xmlns:a16="http://schemas.microsoft.com/office/drawing/2014/main" id="{ECD9C938-5E3B-5109-B4AE-473F1DBB9B97}"/>
              </a:ext>
            </a:extLst>
          </p:cNvPr>
          <p:cNvSpPr>
            <a:spLocks noGrp="1"/>
          </p:cNvSpPr>
          <p:nvPr>
            <p:ph idx="1"/>
          </p:nvPr>
        </p:nvSpPr>
        <p:spPr>
          <a:xfrm>
            <a:off x="572493" y="2071316"/>
            <a:ext cx="6713552" cy="4119172"/>
          </a:xfrm>
        </p:spPr>
        <p:txBody>
          <a:bodyPr anchor="t">
            <a:normAutofit/>
          </a:bodyPr>
          <a:lstStyle/>
          <a:p>
            <a:pPr marL="0" indent="0">
              <a:buNone/>
            </a:pPr>
            <a:r>
              <a:rPr lang="vi-VN" sz="2400" dirty="0"/>
              <a:t>3.Vì lợi ích tốt nhất của trẻ (</a:t>
            </a:r>
            <a:r>
              <a:rPr lang="vi-VN" sz="2400" dirty="0" err="1"/>
              <a:t>Best</a:t>
            </a:r>
            <a:r>
              <a:rPr lang="vi-VN" sz="2400" dirty="0"/>
              <a:t> </a:t>
            </a:r>
            <a:r>
              <a:rPr lang="vi-VN" sz="2400" dirty="0" err="1"/>
              <a:t>interests</a:t>
            </a:r>
            <a:r>
              <a:rPr lang="vi-VN" sz="2400" dirty="0"/>
              <a:t>)</a:t>
            </a:r>
          </a:p>
          <a:p>
            <a:pPr marL="0" indent="0">
              <a:buNone/>
            </a:pPr>
            <a:r>
              <a:rPr lang="vi-VN" sz="2400" i="1" dirty="0"/>
              <a:t>Lợi ích tốt nhất của trẻ phải được đặt lên hàng đầu trong mọi quyết định và hành động có ảnh hưởng đến trẻ em và thanh thiếu niên. Các quyết định có thể liên quan đến từng trẻ em, ví dụ như về việc nhận con nuôi, hoặc các nhóm trẻ em, chẳng hạn như khi thiết kế không gian vui chơi. Trong mọi trường hợp, trẻ em nên tham gia vào việc quyết định điều gì là tốt nhất cho các em.</a:t>
            </a:r>
          </a:p>
          <a:p>
            <a:pPr marL="0" indent="0">
              <a:buNone/>
            </a:pPr>
            <a:endParaRPr lang="en-US" sz="2200" dirty="0"/>
          </a:p>
        </p:txBody>
      </p:sp>
      <p:pic>
        <p:nvPicPr>
          <p:cNvPr id="4098" name="Picture 2" descr="the Child. UNCRC, Article 3">
            <a:extLst>
              <a:ext uri="{FF2B5EF4-FFF2-40B4-BE49-F238E27FC236}">
                <a16:creationId xmlns:a16="http://schemas.microsoft.com/office/drawing/2014/main" id="{3E16068E-FBDD-DA7E-7F34-6EF43EA3C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5" r="32720"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68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F9477AD-451C-CF7A-F5BF-86DEA2C562FE}"/>
              </a:ext>
            </a:extLst>
          </p:cNvPr>
          <p:cNvSpPr>
            <a:spLocks noGrp="1"/>
          </p:cNvSpPr>
          <p:nvPr>
            <p:ph type="title"/>
          </p:nvPr>
        </p:nvSpPr>
        <p:spPr/>
        <p:txBody>
          <a:bodyPr/>
          <a:lstStyle/>
          <a:p>
            <a:r>
              <a:rPr lang="en-US" sz="4400" dirty="0" err="1"/>
              <a:t>Nguyên</a:t>
            </a:r>
            <a:r>
              <a:rPr lang="en-US" sz="4400" dirty="0"/>
              <a:t> </a:t>
            </a:r>
            <a:r>
              <a:rPr lang="en-US" sz="4400" dirty="0" err="1"/>
              <a:t>tắc</a:t>
            </a:r>
            <a:r>
              <a:rPr lang="en-US" sz="4400" dirty="0"/>
              <a:t> </a:t>
            </a:r>
            <a:r>
              <a:rPr lang="en-US" sz="4400" dirty="0" err="1" smtClean="0"/>
              <a:t>thực</a:t>
            </a:r>
            <a:r>
              <a:rPr lang="en-US" sz="4400" dirty="0" smtClean="0"/>
              <a:t> </a:t>
            </a:r>
            <a:r>
              <a:rPr lang="en-US" sz="4400" dirty="0" err="1" smtClean="0"/>
              <a:t>hiện</a:t>
            </a:r>
            <a:r>
              <a:rPr lang="en-US" sz="4400" dirty="0" smtClean="0"/>
              <a:t> QTE</a:t>
            </a:r>
            <a:endParaRPr lang="en-US" dirty="0"/>
          </a:p>
        </p:txBody>
      </p:sp>
      <p:sp>
        <p:nvSpPr>
          <p:cNvPr id="3" name="Chỗ dành sẵn cho Nội dung 2">
            <a:extLst>
              <a:ext uri="{FF2B5EF4-FFF2-40B4-BE49-F238E27FC236}">
                <a16:creationId xmlns:a16="http://schemas.microsoft.com/office/drawing/2014/main" id="{767D64F1-00F2-1067-9A70-EC5EF97D0D1B}"/>
              </a:ext>
            </a:extLst>
          </p:cNvPr>
          <p:cNvSpPr>
            <a:spLocks noGrp="1"/>
          </p:cNvSpPr>
          <p:nvPr>
            <p:ph idx="1"/>
          </p:nvPr>
        </p:nvSpPr>
        <p:spPr/>
        <p:txBody>
          <a:bodyPr/>
          <a:lstStyle/>
          <a:p>
            <a:pPr marL="0" indent="0">
              <a:buNone/>
            </a:pPr>
            <a:r>
              <a:rPr lang="vi-VN" dirty="0"/>
              <a:t>4. Sự tham gia (</a:t>
            </a:r>
            <a:r>
              <a:rPr lang="vi-VN" dirty="0" err="1"/>
              <a:t>Parcitipation</a:t>
            </a:r>
            <a:r>
              <a:rPr lang="vi-VN" dirty="0"/>
              <a:t>)</a:t>
            </a:r>
          </a:p>
          <a:p>
            <a:pPr marL="0" indent="0">
              <a:buNone/>
            </a:pPr>
            <a:r>
              <a:rPr lang="vi-VN" i="1" dirty="0"/>
              <a:t>Tất cả trẻ em đều có quyền có tiếng nói trong những vấn đề ảnh hưởng đến mình và có quyền được xem xét nghiêm túc quan điểm của mình. Để tham gia một cách có ý nghĩa vào cuộc sống của gia đình, trường mầm non, cộng đồng và xã hội rộng lớn hơn, trẻ em cần được hỗ trợ và có cơ hội tham gia. Trẻ cần thông tin, không gian để bày tỏ quan điểm và cảm xúc cũng như cơ hội để đặt câu hỏi.</a:t>
            </a:r>
          </a:p>
          <a:p>
            <a:endParaRPr lang="en-US" dirty="0"/>
          </a:p>
        </p:txBody>
      </p:sp>
    </p:spTree>
    <p:extLst>
      <p:ext uri="{BB962C8B-B14F-4D97-AF65-F5344CB8AC3E}">
        <p14:creationId xmlns:p14="http://schemas.microsoft.com/office/powerpoint/2010/main" val="2727836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353800" cy="1325563"/>
          </a:xfrm>
        </p:spPr>
        <p:txBody>
          <a:bodyPr/>
          <a:lstStyle/>
          <a:p>
            <a:r>
              <a:rPr lang="en-US" sz="3500" b="1" i="1" dirty="0" err="1" smtClean="0"/>
              <a:t>Thảo</a:t>
            </a:r>
            <a:r>
              <a:rPr lang="en-US" sz="3500" b="1" i="1" dirty="0" smtClean="0"/>
              <a:t> </a:t>
            </a:r>
            <a:r>
              <a:rPr lang="en-US" sz="3500" b="1" i="1" dirty="0" err="1" smtClean="0"/>
              <a:t>luận</a:t>
            </a:r>
            <a:r>
              <a:rPr lang="en-US" dirty="0"/>
              <a:t/>
            </a:r>
            <a:br>
              <a:rPr lang="en-US" dirty="0"/>
            </a:br>
            <a:endParaRPr lang="en-US" dirty="0"/>
          </a:p>
        </p:txBody>
      </p:sp>
      <p:sp>
        <p:nvSpPr>
          <p:cNvPr id="3" name="Content Placeholder 2"/>
          <p:cNvSpPr>
            <a:spLocks noGrp="1"/>
          </p:cNvSpPr>
          <p:nvPr>
            <p:ph idx="1"/>
          </p:nvPr>
        </p:nvSpPr>
        <p:spPr>
          <a:xfrm>
            <a:off x="457200" y="1085850"/>
            <a:ext cx="11331526" cy="5091113"/>
          </a:xfrm>
        </p:spPr>
        <p:txBody>
          <a:bodyPr>
            <a:normAutofit/>
          </a:bodyPr>
          <a:lstStyle/>
          <a:p>
            <a:pPr marL="0" indent="0" algn="just">
              <a:buNone/>
            </a:pPr>
            <a:r>
              <a:rPr lang="en-US" sz="2000" b="1" i="1" dirty="0" err="1" smtClean="0"/>
              <a:t>Nguyên</a:t>
            </a:r>
            <a:r>
              <a:rPr lang="en-US" sz="2000" b="1" i="1" dirty="0" smtClean="0"/>
              <a:t> </a:t>
            </a:r>
            <a:r>
              <a:rPr lang="en-US" sz="2000" b="1" i="1" dirty="0" err="1" smtClean="0"/>
              <a:t>tắc</a:t>
            </a:r>
            <a:r>
              <a:rPr lang="en-US" sz="2000" b="1" i="1" dirty="0" smtClean="0"/>
              <a:t> </a:t>
            </a:r>
            <a:r>
              <a:rPr lang="en-US" sz="2000" b="1" i="1" dirty="0" err="1" smtClean="0"/>
              <a:t>nào</a:t>
            </a:r>
            <a:r>
              <a:rPr lang="en-US" sz="2000" b="1" i="1" dirty="0" smtClean="0"/>
              <a:t> </a:t>
            </a:r>
            <a:r>
              <a:rPr lang="en-US" sz="2000" b="1" i="1" dirty="0" err="1" smtClean="0"/>
              <a:t>đã</a:t>
            </a:r>
            <a:r>
              <a:rPr lang="en-US" sz="2000" b="1" i="1" dirty="0" smtClean="0"/>
              <a:t> </a:t>
            </a:r>
            <a:r>
              <a:rPr lang="en-US" sz="2000" b="1" i="1" dirty="0" err="1" smtClean="0"/>
              <a:t>được</a:t>
            </a:r>
            <a:r>
              <a:rPr lang="en-US" sz="2000" b="1" i="1" dirty="0" smtClean="0"/>
              <a:t> </a:t>
            </a:r>
            <a:r>
              <a:rPr lang="en-US" sz="2000" b="1" i="1" dirty="0" err="1" smtClean="0"/>
              <a:t>đảm</a:t>
            </a:r>
            <a:r>
              <a:rPr lang="en-US" sz="2000" b="1" i="1" dirty="0" smtClean="0"/>
              <a:t> </a:t>
            </a:r>
            <a:r>
              <a:rPr lang="en-US" sz="2000" b="1" i="1" dirty="0" err="1"/>
              <a:t>bảo</a:t>
            </a:r>
            <a:r>
              <a:rPr lang="en-US" sz="2000" b="1" i="1" dirty="0"/>
              <a:t> </a:t>
            </a:r>
            <a:r>
              <a:rPr lang="en-US" sz="2000" b="1" i="1" dirty="0" err="1"/>
              <a:t>hoặc</a:t>
            </a:r>
            <a:r>
              <a:rPr lang="en-US" sz="2000" b="1" i="1" dirty="0"/>
              <a:t> </a:t>
            </a:r>
            <a:r>
              <a:rPr lang="en-US" sz="2000" b="1" i="1" dirty="0" err="1" smtClean="0"/>
              <a:t>bị</a:t>
            </a:r>
            <a:r>
              <a:rPr lang="en-US" sz="2000" b="1" i="1" dirty="0" smtClean="0"/>
              <a:t> vi </a:t>
            </a:r>
            <a:r>
              <a:rPr lang="en-US" sz="2000" b="1" i="1" dirty="0" err="1" smtClean="0"/>
              <a:t>phạm</a:t>
            </a:r>
            <a:r>
              <a:rPr lang="en-US" sz="2000" b="1" i="1" dirty="0" smtClean="0"/>
              <a:t> </a:t>
            </a:r>
            <a:r>
              <a:rPr lang="en-US" sz="2000" b="1" i="1" dirty="0" err="1" smtClean="0"/>
              <a:t>trong</a:t>
            </a:r>
            <a:r>
              <a:rPr lang="en-US" sz="2000" b="1" i="1" dirty="0" smtClean="0"/>
              <a:t> </a:t>
            </a:r>
            <a:r>
              <a:rPr lang="en-US" sz="2000" b="1" i="1" dirty="0" err="1" smtClean="0"/>
              <a:t>các</a:t>
            </a:r>
            <a:r>
              <a:rPr lang="en-US" sz="2000" b="1" i="1" dirty="0" smtClean="0"/>
              <a:t> </a:t>
            </a:r>
            <a:r>
              <a:rPr lang="en-US" sz="2000" b="1" i="1" dirty="0" err="1" smtClean="0"/>
              <a:t>tình</a:t>
            </a:r>
            <a:r>
              <a:rPr lang="en-US" sz="2000" b="1" i="1" dirty="0" smtClean="0"/>
              <a:t> </a:t>
            </a:r>
            <a:r>
              <a:rPr lang="en-US" sz="2000" b="1" i="1" dirty="0" err="1" smtClean="0"/>
              <a:t>huống</a:t>
            </a:r>
            <a:r>
              <a:rPr lang="en-US" sz="2000" b="1" i="1" dirty="0" smtClean="0"/>
              <a:t> </a:t>
            </a:r>
            <a:r>
              <a:rPr lang="en-US" sz="2000" b="1" i="1" dirty="0" err="1" smtClean="0"/>
              <a:t>sau</a:t>
            </a:r>
            <a:r>
              <a:rPr lang="en-US" sz="2000" b="1" i="1" dirty="0" smtClean="0"/>
              <a:t> </a:t>
            </a:r>
            <a:r>
              <a:rPr lang="en-US" sz="2000" b="1" i="1" dirty="0" err="1" smtClean="0"/>
              <a:t>đây</a:t>
            </a:r>
            <a:r>
              <a:rPr lang="en-US" sz="2000" b="1" i="1" dirty="0" smtClean="0"/>
              <a:t>?</a:t>
            </a:r>
            <a:r>
              <a:rPr lang="en-US" sz="2000" b="1" i="1" dirty="0"/>
              <a:t> </a:t>
            </a:r>
            <a:r>
              <a:rPr lang="en-US" sz="2000" b="1" i="1" dirty="0" err="1" smtClean="0"/>
              <a:t>Vì</a:t>
            </a:r>
            <a:r>
              <a:rPr lang="en-US" sz="2000" b="1" i="1" dirty="0" smtClean="0"/>
              <a:t> </a:t>
            </a:r>
            <a:r>
              <a:rPr lang="en-US" sz="2000" b="1" i="1" dirty="0" err="1" smtClean="0"/>
              <a:t>sao</a:t>
            </a:r>
            <a:r>
              <a:rPr lang="en-US" sz="2000" b="1" i="1" dirty="0" smtClean="0"/>
              <a:t>?</a:t>
            </a:r>
          </a:p>
          <a:p>
            <a:pPr marL="0" indent="0" algn="just">
              <a:buNone/>
            </a:pPr>
            <a:endParaRPr lang="en-US" sz="2000" b="1" i="1" dirty="0"/>
          </a:p>
          <a:p>
            <a:pPr marL="0" indent="0" algn="just">
              <a:buNone/>
            </a:pPr>
            <a:r>
              <a:rPr lang="en-US" sz="2000" i="1" dirty="0" smtClean="0"/>
              <a:t>1</a:t>
            </a:r>
            <a:r>
              <a:rPr lang="en-US" sz="2000" i="1" dirty="0"/>
              <a:t>. </a:t>
            </a:r>
            <a:r>
              <a:rPr lang="en-US" sz="2000" i="1" dirty="0" err="1"/>
              <a:t>Giáo</a:t>
            </a:r>
            <a:r>
              <a:rPr lang="en-US" sz="2000" i="1" dirty="0"/>
              <a:t> </a:t>
            </a:r>
            <a:r>
              <a:rPr lang="en-US" sz="2000" i="1" dirty="0" err="1"/>
              <a:t>viên</a:t>
            </a:r>
            <a:r>
              <a:rPr lang="en-US" sz="2000" i="1" dirty="0"/>
              <a:t> </a:t>
            </a:r>
            <a:r>
              <a:rPr lang="en-US" sz="2000" i="1" dirty="0" err="1"/>
              <a:t>yêu</a:t>
            </a:r>
            <a:r>
              <a:rPr lang="en-US" sz="2000" i="1" dirty="0"/>
              <a:t> </a:t>
            </a:r>
            <a:r>
              <a:rPr lang="en-US" sz="2000" i="1" dirty="0" err="1"/>
              <a:t>cầu</a:t>
            </a:r>
            <a:r>
              <a:rPr lang="en-US" sz="2000" i="1" dirty="0"/>
              <a:t> </a:t>
            </a:r>
            <a:r>
              <a:rPr lang="en-US" sz="2000" i="1" dirty="0" err="1"/>
              <a:t>tất</a:t>
            </a:r>
            <a:r>
              <a:rPr lang="en-US" sz="2000" i="1" dirty="0"/>
              <a:t> </a:t>
            </a:r>
            <a:r>
              <a:rPr lang="en-US" sz="2000" i="1" dirty="0" err="1"/>
              <a:t>cả</a:t>
            </a:r>
            <a:r>
              <a:rPr lang="en-US" sz="2000" i="1" dirty="0"/>
              <a:t> </a:t>
            </a:r>
            <a:r>
              <a:rPr lang="en-US" sz="2000" i="1" dirty="0" err="1"/>
              <a:t>trẻ</a:t>
            </a:r>
            <a:r>
              <a:rPr lang="en-US" sz="2000" i="1" dirty="0"/>
              <a:t> </a:t>
            </a:r>
            <a:r>
              <a:rPr lang="en-US" sz="2000" i="1" dirty="0" err="1"/>
              <a:t>trong</a:t>
            </a:r>
            <a:r>
              <a:rPr lang="en-US" sz="2000" i="1" dirty="0"/>
              <a:t> </a:t>
            </a:r>
            <a:r>
              <a:rPr lang="en-US" sz="2000" i="1" dirty="0" err="1"/>
              <a:t>lớp</a:t>
            </a:r>
            <a:r>
              <a:rPr lang="en-US" sz="2000" i="1" dirty="0"/>
              <a:t> </a:t>
            </a:r>
            <a:r>
              <a:rPr lang="en-US" sz="2000" i="1" dirty="0" err="1"/>
              <a:t>phải</a:t>
            </a:r>
            <a:r>
              <a:rPr lang="en-US" sz="2000" i="1" dirty="0"/>
              <a:t> </a:t>
            </a:r>
            <a:r>
              <a:rPr lang="en-US" sz="2000" i="1" dirty="0" err="1"/>
              <a:t>hoàn</a:t>
            </a:r>
            <a:r>
              <a:rPr lang="en-US" sz="2000" i="1" dirty="0"/>
              <a:t> </a:t>
            </a:r>
            <a:r>
              <a:rPr lang="en-US" sz="2000" i="1" dirty="0" err="1"/>
              <a:t>thành</a:t>
            </a:r>
            <a:r>
              <a:rPr lang="en-US" sz="2000" i="1" dirty="0"/>
              <a:t> </a:t>
            </a:r>
            <a:r>
              <a:rPr lang="en-US" sz="2000" i="1" dirty="0" err="1"/>
              <a:t>bài</a:t>
            </a:r>
            <a:r>
              <a:rPr lang="en-US" sz="2000" i="1" dirty="0"/>
              <a:t> </a:t>
            </a:r>
            <a:r>
              <a:rPr lang="en-US" sz="2000" i="1" dirty="0" err="1"/>
              <a:t>vẽ</a:t>
            </a:r>
            <a:r>
              <a:rPr lang="en-US" sz="2000" i="1" dirty="0"/>
              <a:t> </a:t>
            </a:r>
            <a:r>
              <a:rPr lang="en-US" sz="2000" i="1" dirty="0" err="1"/>
              <a:t>theo</a:t>
            </a:r>
            <a:r>
              <a:rPr lang="en-US" sz="2000" i="1" dirty="0"/>
              <a:t> </a:t>
            </a:r>
            <a:r>
              <a:rPr lang="en-US" sz="2000" i="1" dirty="0" err="1"/>
              <a:t>mẫu</a:t>
            </a:r>
            <a:r>
              <a:rPr lang="en-US" sz="2000" i="1" dirty="0"/>
              <a:t> “Con </a:t>
            </a:r>
            <a:r>
              <a:rPr lang="en-US" sz="2000" i="1" dirty="0" err="1"/>
              <a:t>mèo</a:t>
            </a:r>
            <a:r>
              <a:rPr lang="en-US" sz="2000" i="1" dirty="0"/>
              <a:t>” </a:t>
            </a:r>
            <a:r>
              <a:rPr lang="en-US" sz="2000" i="1" dirty="0" err="1"/>
              <a:t>giống</a:t>
            </a:r>
            <a:r>
              <a:rPr lang="en-US" sz="2000" i="1" dirty="0"/>
              <a:t> </a:t>
            </a:r>
            <a:r>
              <a:rPr lang="en-US" sz="2000" i="1" dirty="0" err="1"/>
              <a:t>với</a:t>
            </a:r>
            <a:r>
              <a:rPr lang="en-US" sz="2000" i="1" dirty="0"/>
              <a:t> </a:t>
            </a:r>
            <a:r>
              <a:rPr lang="en-US" sz="2000" i="1" dirty="0" err="1"/>
              <a:t>mẫu</a:t>
            </a:r>
            <a:r>
              <a:rPr lang="en-US" sz="2000" i="1" dirty="0"/>
              <a:t> </a:t>
            </a:r>
            <a:r>
              <a:rPr lang="en-US" sz="2000" i="1" dirty="0" err="1"/>
              <a:t>của</a:t>
            </a:r>
            <a:r>
              <a:rPr lang="en-US" sz="2000" i="1" dirty="0"/>
              <a:t> </a:t>
            </a:r>
            <a:r>
              <a:rPr lang="en-US" sz="2000" i="1" dirty="0" err="1"/>
              <a:t>cô</a:t>
            </a:r>
            <a:r>
              <a:rPr lang="en-US" sz="2000" i="1" dirty="0"/>
              <a:t>.</a:t>
            </a:r>
          </a:p>
          <a:p>
            <a:pPr marL="0" indent="0" algn="just">
              <a:buNone/>
            </a:pPr>
            <a:r>
              <a:rPr lang="en-US" sz="2000" i="1" dirty="0"/>
              <a:t>2. </a:t>
            </a:r>
            <a:r>
              <a:rPr lang="en-US" sz="2000" i="1" dirty="0" err="1"/>
              <a:t>Giáo</a:t>
            </a:r>
            <a:r>
              <a:rPr lang="en-US" sz="2000" i="1" dirty="0"/>
              <a:t> </a:t>
            </a:r>
            <a:r>
              <a:rPr lang="en-US" sz="2000" i="1" dirty="0" err="1"/>
              <a:t>viên</a:t>
            </a:r>
            <a:r>
              <a:rPr lang="en-US" sz="2000" i="1" dirty="0"/>
              <a:t> </a:t>
            </a:r>
            <a:r>
              <a:rPr lang="en-US" sz="2000" i="1" dirty="0" err="1"/>
              <a:t>tổ</a:t>
            </a:r>
            <a:r>
              <a:rPr lang="en-US" sz="2000" i="1" dirty="0"/>
              <a:t> </a:t>
            </a:r>
            <a:r>
              <a:rPr lang="en-US" sz="2000" i="1" dirty="0" err="1"/>
              <a:t>chức</a:t>
            </a:r>
            <a:r>
              <a:rPr lang="en-US" sz="2000" i="1" dirty="0"/>
              <a:t> </a:t>
            </a:r>
            <a:r>
              <a:rPr lang="en-US" sz="2000" i="1" dirty="0" err="1"/>
              <a:t>buổi</a:t>
            </a:r>
            <a:r>
              <a:rPr lang="en-US" sz="2000" i="1" dirty="0"/>
              <a:t> </a:t>
            </a:r>
            <a:r>
              <a:rPr lang="en-US" sz="2000" i="1" dirty="0" err="1"/>
              <a:t>thảo</a:t>
            </a:r>
            <a:r>
              <a:rPr lang="en-US" sz="2000" i="1" dirty="0"/>
              <a:t> </a:t>
            </a:r>
            <a:r>
              <a:rPr lang="en-US" sz="2000" i="1" dirty="0" err="1"/>
              <a:t>luận</a:t>
            </a:r>
            <a:r>
              <a:rPr lang="en-US" sz="2000" i="1" dirty="0"/>
              <a:t> </a:t>
            </a:r>
            <a:r>
              <a:rPr lang="en-US" sz="2000" i="1" dirty="0" err="1"/>
              <a:t>cho</a:t>
            </a:r>
            <a:r>
              <a:rPr lang="en-US" sz="2000" i="1" dirty="0"/>
              <a:t> </a:t>
            </a:r>
            <a:r>
              <a:rPr lang="en-US" sz="2000" i="1" dirty="0" err="1"/>
              <a:t>trẻ</a:t>
            </a:r>
            <a:r>
              <a:rPr lang="en-US" sz="2000" i="1" dirty="0"/>
              <a:t> </a:t>
            </a:r>
            <a:r>
              <a:rPr lang="en-US" sz="2000" i="1" dirty="0" err="1"/>
              <a:t>cùng</a:t>
            </a:r>
            <a:r>
              <a:rPr lang="en-US" sz="2000" i="1" dirty="0"/>
              <a:t> </a:t>
            </a:r>
            <a:r>
              <a:rPr lang="en-US" sz="2000" i="1" dirty="0" err="1"/>
              <a:t>nhau</a:t>
            </a:r>
            <a:r>
              <a:rPr lang="en-US" sz="2000" i="1" dirty="0"/>
              <a:t> </a:t>
            </a:r>
            <a:r>
              <a:rPr lang="en-US" sz="2000" i="1" dirty="0" err="1"/>
              <a:t>chọn</a:t>
            </a:r>
            <a:r>
              <a:rPr lang="en-US" sz="2000" i="1" dirty="0"/>
              <a:t> </a:t>
            </a:r>
            <a:r>
              <a:rPr lang="en-US" sz="2000" i="1" dirty="0" err="1"/>
              <a:t>một</a:t>
            </a:r>
            <a:r>
              <a:rPr lang="en-US" sz="2000" i="1" dirty="0"/>
              <a:t> </a:t>
            </a:r>
            <a:r>
              <a:rPr lang="en-US" sz="2000" i="1" dirty="0" err="1"/>
              <a:t>dự</a:t>
            </a:r>
            <a:r>
              <a:rPr lang="en-US" sz="2000" i="1" dirty="0"/>
              <a:t> </a:t>
            </a:r>
            <a:r>
              <a:rPr lang="en-US" sz="2000" i="1" dirty="0" err="1"/>
              <a:t>án</a:t>
            </a:r>
            <a:r>
              <a:rPr lang="en-US" sz="2000" i="1" dirty="0"/>
              <a:t> </a:t>
            </a:r>
            <a:r>
              <a:rPr lang="en-US" sz="2000" i="1" dirty="0" err="1"/>
              <a:t>về</a:t>
            </a:r>
            <a:r>
              <a:rPr lang="en-US" sz="2000" i="1" dirty="0"/>
              <a:t> </a:t>
            </a:r>
            <a:r>
              <a:rPr lang="en-US" sz="2000" i="1" dirty="0" err="1"/>
              <a:t>môi</a:t>
            </a:r>
            <a:r>
              <a:rPr lang="en-US" sz="2000" i="1" dirty="0"/>
              <a:t> </a:t>
            </a:r>
            <a:r>
              <a:rPr lang="en-US" sz="2000" i="1" dirty="0" err="1"/>
              <a:t>trường</a:t>
            </a:r>
            <a:r>
              <a:rPr lang="en-US" sz="2000" i="1" dirty="0"/>
              <a:t> </a:t>
            </a:r>
            <a:r>
              <a:rPr lang="en-US" sz="2000" i="1" dirty="0" err="1"/>
              <a:t>mà</a:t>
            </a:r>
            <a:r>
              <a:rPr lang="en-US" sz="2000" i="1" dirty="0"/>
              <a:t> </a:t>
            </a:r>
            <a:r>
              <a:rPr lang="en-US" sz="2000" i="1" dirty="0" err="1"/>
              <a:t>cả</a:t>
            </a:r>
            <a:r>
              <a:rPr lang="en-US" sz="2000" i="1" dirty="0"/>
              <a:t> </a:t>
            </a:r>
            <a:r>
              <a:rPr lang="en-US" sz="2000" i="1" dirty="0" err="1"/>
              <a:t>lớp</a:t>
            </a:r>
            <a:r>
              <a:rPr lang="en-US" sz="2000" i="1" dirty="0"/>
              <a:t> </a:t>
            </a:r>
            <a:r>
              <a:rPr lang="en-US" sz="2000" i="1" dirty="0" err="1"/>
              <a:t>sẽ</a:t>
            </a:r>
            <a:r>
              <a:rPr lang="en-US" sz="2000" i="1" dirty="0"/>
              <a:t> </a:t>
            </a:r>
            <a:r>
              <a:rPr lang="en-US" sz="2000" i="1" dirty="0" err="1"/>
              <a:t>thực</a:t>
            </a:r>
            <a:r>
              <a:rPr lang="en-US" sz="2000" i="1" dirty="0"/>
              <a:t> </a:t>
            </a:r>
            <a:r>
              <a:rPr lang="en-US" sz="2000" i="1" dirty="0" err="1"/>
              <a:t>hiện</a:t>
            </a:r>
            <a:r>
              <a:rPr lang="en-US" sz="2000" i="1" dirty="0"/>
              <a:t> </a:t>
            </a:r>
            <a:r>
              <a:rPr lang="en-US" sz="2000" i="1" dirty="0" err="1"/>
              <a:t>trong</a:t>
            </a:r>
            <a:r>
              <a:rPr lang="en-US" sz="2000" i="1" dirty="0"/>
              <a:t> </a:t>
            </a:r>
            <a:r>
              <a:rPr lang="en-US" sz="2000" i="1" dirty="0" err="1"/>
              <a:t>tuần</a:t>
            </a:r>
            <a:r>
              <a:rPr lang="en-US" sz="2000" i="1" dirty="0"/>
              <a:t> </a:t>
            </a:r>
            <a:r>
              <a:rPr lang="en-US" sz="2000" i="1" dirty="0" err="1"/>
              <a:t>tới</a:t>
            </a:r>
            <a:r>
              <a:rPr lang="en-US" sz="2000" i="1" dirty="0"/>
              <a:t>.</a:t>
            </a:r>
          </a:p>
          <a:p>
            <a:pPr marL="0" indent="0" algn="just">
              <a:buNone/>
            </a:pPr>
            <a:r>
              <a:rPr lang="en-US" sz="2000" i="1" dirty="0"/>
              <a:t>3. </a:t>
            </a:r>
            <a:r>
              <a:rPr lang="en-US" sz="2000" i="1" dirty="0" err="1"/>
              <a:t>Một</a:t>
            </a:r>
            <a:r>
              <a:rPr lang="en-US" sz="2000" i="1" dirty="0"/>
              <a:t> </a:t>
            </a:r>
            <a:r>
              <a:rPr lang="en-US" sz="2000" i="1" dirty="0" err="1"/>
              <a:t>trẻ</a:t>
            </a:r>
            <a:r>
              <a:rPr lang="en-US" sz="2000" i="1" dirty="0"/>
              <a:t> </a:t>
            </a:r>
            <a:r>
              <a:rPr lang="en-US" sz="2000" i="1" dirty="0" err="1"/>
              <a:t>tự</a:t>
            </a:r>
            <a:r>
              <a:rPr lang="en-US" sz="2000" i="1" dirty="0"/>
              <a:t> </a:t>
            </a:r>
            <a:r>
              <a:rPr lang="en-US" sz="2000" i="1" dirty="0" err="1"/>
              <a:t>kỉ</a:t>
            </a:r>
            <a:r>
              <a:rPr lang="en-US" sz="2000" i="1" dirty="0"/>
              <a:t> </a:t>
            </a:r>
            <a:r>
              <a:rPr lang="en-US" sz="2000" i="1" dirty="0" err="1"/>
              <a:t>học</a:t>
            </a:r>
            <a:r>
              <a:rPr lang="en-US" sz="2000" i="1" dirty="0"/>
              <a:t> ở </a:t>
            </a:r>
            <a:r>
              <a:rPr lang="en-US" sz="2000" i="1" dirty="0" err="1"/>
              <a:t>lớp</a:t>
            </a:r>
            <a:r>
              <a:rPr lang="en-US" sz="2000" i="1" dirty="0"/>
              <a:t> </a:t>
            </a:r>
            <a:r>
              <a:rPr lang="en-US" sz="2000" i="1" dirty="0" err="1"/>
              <a:t>mẫu</a:t>
            </a:r>
            <a:r>
              <a:rPr lang="en-US" sz="2000" i="1" dirty="0"/>
              <a:t> </a:t>
            </a:r>
            <a:r>
              <a:rPr lang="en-US" sz="2000" i="1" dirty="0" err="1"/>
              <a:t>giáo</a:t>
            </a:r>
            <a:r>
              <a:rPr lang="en-US" sz="2000" i="1" dirty="0"/>
              <a:t> A5. </a:t>
            </a:r>
            <a:r>
              <a:rPr lang="en-US" sz="2000" i="1" dirty="0" err="1"/>
              <a:t>Trong</a:t>
            </a:r>
            <a:r>
              <a:rPr lang="en-US" sz="2000" i="1" dirty="0"/>
              <a:t> </a:t>
            </a:r>
            <a:r>
              <a:rPr lang="en-US" sz="2000" i="1" dirty="0" err="1"/>
              <a:t>hoạt</a:t>
            </a:r>
            <a:r>
              <a:rPr lang="en-US" sz="2000" i="1" dirty="0"/>
              <a:t> </a:t>
            </a:r>
            <a:r>
              <a:rPr lang="en-US" sz="2000" i="1" dirty="0" err="1"/>
              <a:t>động</a:t>
            </a:r>
            <a:r>
              <a:rPr lang="en-US" sz="2000" i="1" dirty="0"/>
              <a:t> </a:t>
            </a:r>
            <a:r>
              <a:rPr lang="en-US" sz="2000" i="1" dirty="0" err="1"/>
              <a:t>ngoài</a:t>
            </a:r>
            <a:r>
              <a:rPr lang="en-US" sz="2000" i="1" dirty="0"/>
              <a:t> </a:t>
            </a:r>
            <a:r>
              <a:rPr lang="en-US" sz="2000" i="1" dirty="0" err="1"/>
              <a:t>trời</a:t>
            </a:r>
            <a:r>
              <a:rPr lang="en-US" sz="2000" i="1" dirty="0"/>
              <a:t>, </a:t>
            </a:r>
            <a:r>
              <a:rPr lang="en-US" sz="2000" i="1" dirty="0" err="1"/>
              <a:t>cả</a:t>
            </a:r>
            <a:r>
              <a:rPr lang="en-US" sz="2000" i="1" dirty="0"/>
              <a:t> </a:t>
            </a:r>
            <a:r>
              <a:rPr lang="en-US" sz="2000" i="1" dirty="0" err="1"/>
              <a:t>lớp</a:t>
            </a:r>
            <a:r>
              <a:rPr lang="en-US" sz="2000" i="1" dirty="0"/>
              <a:t> </a:t>
            </a:r>
            <a:r>
              <a:rPr lang="en-US" sz="2000" i="1" dirty="0" err="1"/>
              <a:t>được</a:t>
            </a:r>
            <a:r>
              <a:rPr lang="en-US" sz="2000" i="1" dirty="0"/>
              <a:t> </a:t>
            </a:r>
            <a:r>
              <a:rPr lang="en-US" sz="2000" i="1" dirty="0" err="1"/>
              <a:t>ra</a:t>
            </a:r>
            <a:r>
              <a:rPr lang="en-US" sz="2000" i="1" dirty="0"/>
              <a:t> </a:t>
            </a:r>
            <a:r>
              <a:rPr lang="en-US" sz="2000" i="1" dirty="0" err="1"/>
              <a:t>khu</a:t>
            </a:r>
            <a:r>
              <a:rPr lang="en-US" sz="2000" i="1" dirty="0"/>
              <a:t> </a:t>
            </a:r>
            <a:r>
              <a:rPr lang="en-US" sz="2000" i="1" dirty="0" err="1"/>
              <a:t>vực</a:t>
            </a:r>
            <a:r>
              <a:rPr lang="en-US" sz="2000" i="1" dirty="0"/>
              <a:t> </a:t>
            </a:r>
            <a:r>
              <a:rPr lang="en-US" sz="2000" i="1" dirty="0" err="1"/>
              <a:t>gần</a:t>
            </a:r>
            <a:r>
              <a:rPr lang="en-US" sz="2000" i="1" dirty="0"/>
              <a:t> </a:t>
            </a:r>
            <a:r>
              <a:rPr lang="en-US" sz="2000" i="1" dirty="0" err="1"/>
              <a:t>bể</a:t>
            </a:r>
            <a:r>
              <a:rPr lang="en-US" sz="2000" i="1" dirty="0"/>
              <a:t> </a:t>
            </a:r>
            <a:r>
              <a:rPr lang="en-US" sz="2000" i="1" dirty="0" err="1"/>
              <a:t>bơi</a:t>
            </a:r>
            <a:r>
              <a:rPr lang="en-US" sz="2000" i="1" dirty="0"/>
              <a:t> </a:t>
            </a:r>
            <a:r>
              <a:rPr lang="en-US" sz="2000" i="1" dirty="0" err="1"/>
              <a:t>để</a:t>
            </a:r>
            <a:r>
              <a:rPr lang="en-US" sz="2000" i="1" dirty="0"/>
              <a:t> </a:t>
            </a:r>
            <a:r>
              <a:rPr lang="en-US" sz="2000" i="1" dirty="0" err="1"/>
              <a:t>chơi</a:t>
            </a:r>
            <a:r>
              <a:rPr lang="en-US" sz="2000" i="1" dirty="0"/>
              <a:t>, </a:t>
            </a:r>
            <a:r>
              <a:rPr lang="en-US" sz="2000" i="1" dirty="0" err="1"/>
              <a:t>hai</a:t>
            </a:r>
            <a:r>
              <a:rPr lang="en-US" sz="2000" i="1" dirty="0"/>
              <a:t> </a:t>
            </a:r>
            <a:r>
              <a:rPr lang="en-US" sz="2000" i="1" dirty="0" err="1"/>
              <a:t>giáo</a:t>
            </a:r>
            <a:r>
              <a:rPr lang="en-US" sz="2000" i="1" dirty="0"/>
              <a:t> </a:t>
            </a:r>
            <a:r>
              <a:rPr lang="en-US" sz="2000" i="1" dirty="0" err="1"/>
              <a:t>viên</a:t>
            </a:r>
            <a:r>
              <a:rPr lang="en-US" sz="2000" i="1" dirty="0"/>
              <a:t> </a:t>
            </a:r>
            <a:r>
              <a:rPr lang="en-US" sz="2000" i="1" dirty="0" err="1"/>
              <a:t>mải</a:t>
            </a:r>
            <a:r>
              <a:rPr lang="en-US" sz="2000" i="1" dirty="0"/>
              <a:t> </a:t>
            </a:r>
            <a:r>
              <a:rPr lang="en-US" sz="2000" i="1" dirty="0" err="1"/>
              <a:t>tổ</a:t>
            </a:r>
            <a:r>
              <a:rPr lang="en-US" sz="2000" i="1" dirty="0"/>
              <a:t> </a:t>
            </a:r>
            <a:r>
              <a:rPr lang="en-US" sz="2000" i="1" dirty="0" err="1"/>
              <a:t>chức</a:t>
            </a:r>
            <a:r>
              <a:rPr lang="en-US" sz="2000" i="1" dirty="0"/>
              <a:t> </a:t>
            </a:r>
            <a:r>
              <a:rPr lang="en-US" sz="2000" i="1" dirty="0" err="1"/>
              <a:t>hoạt</a:t>
            </a:r>
            <a:r>
              <a:rPr lang="en-US" sz="2000" i="1" dirty="0"/>
              <a:t> </a:t>
            </a:r>
            <a:r>
              <a:rPr lang="en-US" sz="2000" i="1" dirty="0" err="1"/>
              <a:t>động</a:t>
            </a:r>
            <a:r>
              <a:rPr lang="en-US" sz="2000" i="1" dirty="0"/>
              <a:t> </a:t>
            </a:r>
            <a:r>
              <a:rPr lang="en-US" sz="2000" i="1" dirty="0" err="1"/>
              <a:t>và</a:t>
            </a:r>
            <a:r>
              <a:rPr lang="en-US" sz="2000" i="1" dirty="0"/>
              <a:t> quay video </a:t>
            </a:r>
            <a:r>
              <a:rPr lang="en-US" sz="2000" i="1" dirty="0" err="1"/>
              <a:t>đã</a:t>
            </a:r>
            <a:r>
              <a:rPr lang="en-US" sz="2000" i="1" dirty="0"/>
              <a:t> </a:t>
            </a:r>
            <a:r>
              <a:rPr lang="en-US" sz="2000" i="1" dirty="0" err="1"/>
              <a:t>không</a:t>
            </a:r>
            <a:r>
              <a:rPr lang="en-US" sz="2000" i="1" dirty="0"/>
              <a:t> </a:t>
            </a:r>
            <a:r>
              <a:rPr lang="en-US" sz="2000" i="1" dirty="0" err="1"/>
              <a:t>để</a:t>
            </a:r>
            <a:r>
              <a:rPr lang="en-US" sz="2000" i="1" dirty="0"/>
              <a:t> ý </a:t>
            </a:r>
            <a:r>
              <a:rPr lang="en-US" sz="2000" i="1" dirty="0" err="1"/>
              <a:t>đến</a:t>
            </a:r>
            <a:r>
              <a:rPr lang="en-US" sz="2000" i="1" dirty="0"/>
              <a:t> </a:t>
            </a:r>
            <a:r>
              <a:rPr lang="en-US" sz="2000" i="1" dirty="0" err="1"/>
              <a:t>trẻ</a:t>
            </a:r>
            <a:r>
              <a:rPr lang="en-US" sz="2000" i="1" dirty="0"/>
              <a:t> </a:t>
            </a:r>
            <a:r>
              <a:rPr lang="en-US" sz="2000" i="1" dirty="0" err="1"/>
              <a:t>này</a:t>
            </a:r>
            <a:r>
              <a:rPr lang="en-US" sz="2000" i="1" dirty="0"/>
              <a:t> </a:t>
            </a:r>
            <a:r>
              <a:rPr lang="en-US" sz="2000" i="1" dirty="0" err="1"/>
              <a:t>khiến</a:t>
            </a:r>
            <a:r>
              <a:rPr lang="en-US" sz="2000" i="1" dirty="0"/>
              <a:t> </a:t>
            </a:r>
            <a:r>
              <a:rPr lang="en-US" sz="2000" i="1" dirty="0" err="1"/>
              <a:t>trẻ</a:t>
            </a:r>
            <a:r>
              <a:rPr lang="en-US" sz="2000" i="1" dirty="0"/>
              <a:t> </a:t>
            </a:r>
            <a:r>
              <a:rPr lang="en-US" sz="2000" i="1" dirty="0" err="1"/>
              <a:t>bị</a:t>
            </a:r>
            <a:r>
              <a:rPr lang="en-US" sz="2000" i="1" dirty="0"/>
              <a:t> </a:t>
            </a:r>
            <a:r>
              <a:rPr lang="en-US" sz="2000" i="1" dirty="0" err="1"/>
              <a:t>ngã</a:t>
            </a:r>
            <a:r>
              <a:rPr lang="en-US" sz="2000" i="1" dirty="0"/>
              <a:t> </a:t>
            </a:r>
            <a:r>
              <a:rPr lang="en-US" sz="2000" i="1" dirty="0" err="1"/>
              <a:t>xuống</a:t>
            </a:r>
            <a:r>
              <a:rPr lang="en-US" sz="2000" i="1" dirty="0"/>
              <a:t> </a:t>
            </a:r>
            <a:r>
              <a:rPr lang="en-US" sz="2000" i="1" dirty="0" err="1"/>
              <a:t>bể</a:t>
            </a:r>
            <a:r>
              <a:rPr lang="en-US" sz="2000" i="1" dirty="0"/>
              <a:t> </a:t>
            </a:r>
            <a:r>
              <a:rPr lang="en-US" sz="2000" i="1" dirty="0" err="1"/>
              <a:t>bơi</a:t>
            </a:r>
            <a:r>
              <a:rPr lang="en-US" sz="2000" i="1" dirty="0"/>
              <a:t>.</a:t>
            </a:r>
          </a:p>
          <a:p>
            <a:pPr marL="0" indent="0" algn="just">
              <a:buNone/>
            </a:pPr>
            <a:r>
              <a:rPr lang="en-US" sz="2000" i="1" dirty="0"/>
              <a:t>4. </a:t>
            </a:r>
            <a:r>
              <a:rPr lang="en-US" sz="2000" i="1" dirty="0" err="1"/>
              <a:t>Một</a:t>
            </a:r>
            <a:r>
              <a:rPr lang="en-US" sz="2000" i="1" dirty="0"/>
              <a:t> </a:t>
            </a:r>
            <a:r>
              <a:rPr lang="en-US" sz="2000" i="1" dirty="0" err="1"/>
              <a:t>trẻ</a:t>
            </a:r>
            <a:r>
              <a:rPr lang="en-US" sz="2000" i="1" dirty="0"/>
              <a:t> 5 </a:t>
            </a:r>
            <a:r>
              <a:rPr lang="en-US" sz="2000" i="1" dirty="0" err="1"/>
              <a:t>tuổi</a:t>
            </a:r>
            <a:r>
              <a:rPr lang="en-US" sz="2000" i="1" dirty="0"/>
              <a:t> </a:t>
            </a:r>
            <a:r>
              <a:rPr lang="en-US" sz="2000" i="1" dirty="0" err="1"/>
              <a:t>có</a:t>
            </a:r>
            <a:r>
              <a:rPr lang="en-US" sz="2000" i="1" dirty="0"/>
              <a:t> </a:t>
            </a:r>
            <a:r>
              <a:rPr lang="en-US" sz="2000" i="1" dirty="0" err="1"/>
              <a:t>khả</a:t>
            </a:r>
            <a:r>
              <a:rPr lang="en-US" sz="2000" i="1" dirty="0"/>
              <a:t> </a:t>
            </a:r>
            <a:r>
              <a:rPr lang="en-US" sz="2000" i="1" dirty="0" err="1"/>
              <a:t>năng</a:t>
            </a:r>
            <a:r>
              <a:rPr lang="en-US" sz="2000" i="1" dirty="0"/>
              <a:t> </a:t>
            </a:r>
            <a:r>
              <a:rPr lang="en-US" sz="2000" i="1" dirty="0" err="1"/>
              <a:t>học</a:t>
            </a:r>
            <a:r>
              <a:rPr lang="en-US" sz="2000" i="1" dirty="0"/>
              <a:t> </a:t>
            </a:r>
            <a:r>
              <a:rPr lang="en-US" sz="2000" i="1" dirty="0" err="1"/>
              <a:t>toán</a:t>
            </a:r>
            <a:r>
              <a:rPr lang="en-US" sz="2000" i="1" dirty="0"/>
              <a:t> </a:t>
            </a:r>
            <a:r>
              <a:rPr lang="en-US" sz="2000" i="1" dirty="0" err="1"/>
              <a:t>tốt</a:t>
            </a:r>
            <a:r>
              <a:rPr lang="en-US" sz="2000" i="1" dirty="0"/>
              <a:t>, </a:t>
            </a:r>
            <a:r>
              <a:rPr lang="en-US" sz="2000" i="1" dirty="0" err="1"/>
              <a:t>đã</a:t>
            </a:r>
            <a:r>
              <a:rPr lang="en-US" sz="2000" i="1" dirty="0"/>
              <a:t> </a:t>
            </a:r>
            <a:r>
              <a:rPr lang="en-US" sz="2000" i="1" dirty="0" err="1"/>
              <a:t>đếm</a:t>
            </a:r>
            <a:r>
              <a:rPr lang="en-US" sz="2000" i="1" dirty="0"/>
              <a:t> </a:t>
            </a:r>
            <a:r>
              <a:rPr lang="en-US" sz="2000" i="1" dirty="0" err="1"/>
              <a:t>đến</a:t>
            </a:r>
            <a:r>
              <a:rPr lang="en-US" sz="2000" i="1" dirty="0"/>
              <a:t> 100 </a:t>
            </a:r>
            <a:r>
              <a:rPr lang="en-US" sz="2000" i="1" dirty="0" err="1"/>
              <a:t>và</a:t>
            </a:r>
            <a:r>
              <a:rPr lang="en-US" sz="2000" i="1" dirty="0"/>
              <a:t> </a:t>
            </a:r>
            <a:r>
              <a:rPr lang="en-US" sz="2000" i="1" dirty="0" err="1"/>
              <a:t>làm</a:t>
            </a:r>
            <a:r>
              <a:rPr lang="en-US" sz="2000" i="1" dirty="0"/>
              <a:t> </a:t>
            </a:r>
            <a:r>
              <a:rPr lang="en-US" sz="2000" i="1" dirty="0" err="1"/>
              <a:t>các</a:t>
            </a:r>
            <a:r>
              <a:rPr lang="en-US" sz="2000" i="1" dirty="0"/>
              <a:t> </a:t>
            </a:r>
            <a:r>
              <a:rPr lang="en-US" sz="2000" i="1" dirty="0" err="1"/>
              <a:t>phép</a:t>
            </a:r>
            <a:r>
              <a:rPr lang="en-US" sz="2000" i="1" dirty="0"/>
              <a:t> </a:t>
            </a:r>
            <a:r>
              <a:rPr lang="en-US" sz="2000" i="1" dirty="0" err="1"/>
              <a:t>tính</a:t>
            </a:r>
            <a:r>
              <a:rPr lang="en-US" sz="2000" i="1" dirty="0"/>
              <a:t> </a:t>
            </a:r>
            <a:r>
              <a:rPr lang="en-US" sz="2000" i="1" dirty="0" err="1"/>
              <a:t>cộng</a:t>
            </a:r>
            <a:r>
              <a:rPr lang="en-US" sz="2000" i="1" dirty="0"/>
              <a:t> </a:t>
            </a:r>
            <a:r>
              <a:rPr lang="en-US" sz="2000" i="1" dirty="0" err="1"/>
              <a:t>trừ</a:t>
            </a:r>
            <a:r>
              <a:rPr lang="en-US" sz="2000" i="1" dirty="0"/>
              <a:t> </a:t>
            </a:r>
            <a:r>
              <a:rPr lang="en-US" sz="2000" i="1" dirty="0" err="1"/>
              <a:t>trong</a:t>
            </a:r>
            <a:r>
              <a:rPr lang="en-US" sz="2000" i="1" dirty="0"/>
              <a:t> </a:t>
            </a:r>
            <a:r>
              <a:rPr lang="en-US" sz="2000" i="1" dirty="0" err="1"/>
              <a:t>phạm</a:t>
            </a:r>
            <a:r>
              <a:rPr lang="en-US" sz="2000" i="1" dirty="0"/>
              <a:t> vi 20. </a:t>
            </a:r>
            <a:r>
              <a:rPr lang="en-US" sz="2000" i="1" dirty="0" err="1"/>
              <a:t>Trong</a:t>
            </a:r>
            <a:r>
              <a:rPr lang="en-US" sz="2000" i="1" dirty="0"/>
              <a:t> </a:t>
            </a:r>
            <a:r>
              <a:rPr lang="en-US" sz="2000" i="1" dirty="0" err="1"/>
              <a:t>các</a:t>
            </a:r>
            <a:r>
              <a:rPr lang="en-US" sz="2000" i="1" dirty="0"/>
              <a:t> </a:t>
            </a:r>
            <a:r>
              <a:rPr lang="en-US" sz="2000" i="1" dirty="0" err="1"/>
              <a:t>giờ</a:t>
            </a:r>
            <a:r>
              <a:rPr lang="en-US" sz="2000" i="1" dirty="0"/>
              <a:t> </a:t>
            </a:r>
            <a:r>
              <a:rPr lang="en-US" sz="2000" i="1" dirty="0" err="1"/>
              <a:t>học</a:t>
            </a:r>
            <a:r>
              <a:rPr lang="en-US" sz="2000" i="1" dirty="0"/>
              <a:t> </a:t>
            </a:r>
            <a:r>
              <a:rPr lang="en-US" sz="2000" i="1" dirty="0" err="1"/>
              <a:t>toán</a:t>
            </a:r>
            <a:r>
              <a:rPr lang="en-US" sz="2000" i="1" dirty="0"/>
              <a:t>, </a:t>
            </a:r>
            <a:r>
              <a:rPr lang="en-US" sz="2000" i="1" dirty="0" err="1"/>
              <a:t>trẻ</a:t>
            </a:r>
            <a:r>
              <a:rPr lang="en-US" sz="2000" i="1" dirty="0"/>
              <a:t> </a:t>
            </a:r>
            <a:r>
              <a:rPr lang="en-US" sz="2000" i="1" dirty="0" err="1"/>
              <a:t>thường</a:t>
            </a:r>
            <a:r>
              <a:rPr lang="en-US" sz="2000" i="1" dirty="0"/>
              <a:t> </a:t>
            </a:r>
            <a:r>
              <a:rPr lang="en-US" sz="2000" i="1" dirty="0" err="1"/>
              <a:t>tỏ</a:t>
            </a:r>
            <a:r>
              <a:rPr lang="en-US" sz="2000" i="1" dirty="0"/>
              <a:t> </a:t>
            </a:r>
            <a:r>
              <a:rPr lang="en-US" sz="2000" i="1" dirty="0" err="1"/>
              <a:t>ra</a:t>
            </a:r>
            <a:r>
              <a:rPr lang="en-US" sz="2000" i="1" dirty="0"/>
              <a:t> </a:t>
            </a:r>
            <a:r>
              <a:rPr lang="en-US" sz="2000" i="1" dirty="0" err="1"/>
              <a:t>chán</a:t>
            </a:r>
            <a:r>
              <a:rPr lang="en-US" sz="2000" i="1" dirty="0"/>
              <a:t> </a:t>
            </a:r>
            <a:r>
              <a:rPr lang="en-US" sz="2000" i="1" dirty="0" err="1"/>
              <a:t>nản</a:t>
            </a:r>
            <a:r>
              <a:rPr lang="en-US" sz="2000" i="1" dirty="0"/>
              <a:t>, </a:t>
            </a:r>
            <a:r>
              <a:rPr lang="en-US" sz="2000" i="1" dirty="0" err="1"/>
              <a:t>không</a:t>
            </a:r>
            <a:r>
              <a:rPr lang="en-US" sz="2000" i="1" dirty="0"/>
              <a:t> </a:t>
            </a:r>
            <a:r>
              <a:rPr lang="en-US" sz="2000" i="1" dirty="0" err="1"/>
              <a:t>theo</a:t>
            </a:r>
            <a:r>
              <a:rPr lang="en-US" sz="2000" i="1" dirty="0"/>
              <a:t> </a:t>
            </a:r>
            <a:r>
              <a:rPr lang="en-US" sz="2000" i="1" dirty="0" err="1"/>
              <a:t>dõi</a:t>
            </a:r>
            <a:r>
              <a:rPr lang="en-US" sz="2000" i="1" dirty="0"/>
              <a:t> </a:t>
            </a:r>
            <a:r>
              <a:rPr lang="en-US" sz="2000" i="1" dirty="0" err="1"/>
              <a:t>bài</a:t>
            </a:r>
            <a:r>
              <a:rPr lang="en-US" sz="2000" i="1" dirty="0"/>
              <a:t> </a:t>
            </a:r>
            <a:r>
              <a:rPr lang="en-US" sz="2000" i="1" dirty="0" err="1"/>
              <a:t>học</a:t>
            </a:r>
            <a:r>
              <a:rPr lang="en-US" sz="2000" i="1" dirty="0"/>
              <a:t> </a:t>
            </a:r>
            <a:r>
              <a:rPr lang="en-US" sz="2000" i="1" dirty="0" err="1"/>
              <a:t>của</a:t>
            </a:r>
            <a:r>
              <a:rPr lang="en-US" sz="2000" i="1" dirty="0"/>
              <a:t> </a:t>
            </a:r>
            <a:r>
              <a:rPr lang="en-US" sz="2000" i="1" dirty="0" err="1"/>
              <a:t>cô</a:t>
            </a:r>
            <a:r>
              <a:rPr lang="en-US" sz="2000" i="1" dirty="0"/>
              <a:t> </a:t>
            </a:r>
            <a:r>
              <a:rPr lang="en-US" sz="2000" i="1" dirty="0" err="1"/>
              <a:t>và</a:t>
            </a:r>
            <a:r>
              <a:rPr lang="en-US" sz="2000" i="1" dirty="0"/>
              <a:t> </a:t>
            </a:r>
            <a:r>
              <a:rPr lang="en-US" sz="2000" i="1" dirty="0" err="1"/>
              <a:t>các</a:t>
            </a:r>
            <a:r>
              <a:rPr lang="en-US" sz="2000" i="1" dirty="0"/>
              <a:t> </a:t>
            </a:r>
            <a:r>
              <a:rPr lang="en-US" sz="2000" i="1" dirty="0" err="1"/>
              <a:t>bạn</a:t>
            </a:r>
            <a:r>
              <a:rPr lang="en-US" sz="2000" i="1" dirty="0"/>
              <a:t>, hay </a:t>
            </a:r>
            <a:r>
              <a:rPr lang="en-US" sz="2000" i="1" dirty="0" err="1"/>
              <a:t>chạy</a:t>
            </a:r>
            <a:r>
              <a:rPr lang="en-US" sz="2000" i="1" dirty="0"/>
              <a:t> </a:t>
            </a:r>
            <a:r>
              <a:rPr lang="en-US" sz="2000" i="1" dirty="0" err="1"/>
              <a:t>ra</a:t>
            </a:r>
            <a:r>
              <a:rPr lang="en-US" sz="2000" i="1" dirty="0"/>
              <a:t> </a:t>
            </a:r>
            <a:r>
              <a:rPr lang="en-US" sz="2000" i="1" dirty="0" err="1"/>
              <a:t>các</a:t>
            </a:r>
            <a:r>
              <a:rPr lang="en-US" sz="2000" i="1" dirty="0"/>
              <a:t> </a:t>
            </a:r>
            <a:r>
              <a:rPr lang="en-US" sz="2000" i="1" dirty="0" err="1"/>
              <a:t>góc</a:t>
            </a:r>
            <a:r>
              <a:rPr lang="en-US" sz="2000" i="1" dirty="0"/>
              <a:t> </a:t>
            </a:r>
            <a:r>
              <a:rPr lang="en-US" sz="2000" i="1" dirty="0" err="1"/>
              <a:t>chơi</a:t>
            </a:r>
            <a:r>
              <a:rPr lang="en-US" sz="2000" i="1" dirty="0"/>
              <a:t> </a:t>
            </a:r>
            <a:r>
              <a:rPr lang="en-US" sz="2000" i="1" dirty="0" err="1"/>
              <a:t>khác</a:t>
            </a:r>
            <a:r>
              <a:rPr lang="en-US" sz="2000" i="1" dirty="0"/>
              <a:t> </a:t>
            </a:r>
            <a:r>
              <a:rPr lang="en-US" sz="2000" i="1" dirty="0" err="1"/>
              <a:t>để</a:t>
            </a:r>
            <a:r>
              <a:rPr lang="en-US" sz="2000" i="1" dirty="0"/>
              <a:t> </a:t>
            </a:r>
            <a:r>
              <a:rPr lang="en-US" sz="2000" i="1" dirty="0" err="1"/>
              <a:t>chơi</a:t>
            </a:r>
            <a:r>
              <a:rPr lang="en-US" sz="2000" i="1" dirty="0"/>
              <a:t> </a:t>
            </a:r>
            <a:r>
              <a:rPr lang="en-US" sz="2000" i="1" dirty="0" err="1"/>
              <a:t>một</a:t>
            </a:r>
            <a:r>
              <a:rPr lang="en-US" sz="2000" i="1" dirty="0"/>
              <a:t> </a:t>
            </a:r>
            <a:r>
              <a:rPr lang="en-US" sz="2000" i="1" dirty="0" err="1"/>
              <a:t>mình</a:t>
            </a:r>
            <a:r>
              <a:rPr lang="en-US" sz="2000" i="1" dirty="0"/>
              <a:t>. </a:t>
            </a:r>
            <a:r>
              <a:rPr lang="en-US" sz="2000" i="1" dirty="0" err="1"/>
              <a:t>Thời</a:t>
            </a:r>
            <a:r>
              <a:rPr lang="en-US" sz="2000" i="1" dirty="0"/>
              <a:t> </a:t>
            </a:r>
            <a:r>
              <a:rPr lang="en-US" sz="2000" i="1" dirty="0" err="1"/>
              <a:t>gian</a:t>
            </a:r>
            <a:r>
              <a:rPr lang="en-US" sz="2000" i="1" dirty="0"/>
              <a:t> </a:t>
            </a:r>
            <a:r>
              <a:rPr lang="en-US" sz="2000" i="1" dirty="0" err="1"/>
              <a:t>đầu</a:t>
            </a:r>
            <a:r>
              <a:rPr lang="en-US" sz="2000" i="1" dirty="0"/>
              <a:t>, </a:t>
            </a:r>
            <a:r>
              <a:rPr lang="en-US" sz="2000" i="1" dirty="0" err="1"/>
              <a:t>giáo</a:t>
            </a:r>
            <a:r>
              <a:rPr lang="en-US" sz="2000" i="1" dirty="0"/>
              <a:t> </a:t>
            </a:r>
            <a:r>
              <a:rPr lang="en-US" sz="2000" i="1" dirty="0" err="1"/>
              <a:t>viên</a:t>
            </a:r>
            <a:r>
              <a:rPr lang="en-US" sz="2000" i="1" dirty="0"/>
              <a:t> </a:t>
            </a:r>
            <a:r>
              <a:rPr lang="en-US" sz="2000" i="1" dirty="0" err="1"/>
              <a:t>cố</a:t>
            </a:r>
            <a:r>
              <a:rPr lang="en-US" sz="2000" i="1" dirty="0"/>
              <a:t> </a:t>
            </a:r>
            <a:r>
              <a:rPr lang="en-US" sz="2000" i="1" dirty="0" err="1"/>
              <a:t>gắng</a:t>
            </a:r>
            <a:r>
              <a:rPr lang="en-US" sz="2000" i="1" dirty="0"/>
              <a:t> </a:t>
            </a:r>
            <a:r>
              <a:rPr lang="en-US" sz="2000" i="1" dirty="0" err="1"/>
              <a:t>động</a:t>
            </a:r>
            <a:r>
              <a:rPr lang="en-US" sz="2000" i="1" dirty="0"/>
              <a:t> </a:t>
            </a:r>
            <a:r>
              <a:rPr lang="en-US" sz="2000" i="1" dirty="0" err="1"/>
              <a:t>viên</a:t>
            </a:r>
            <a:r>
              <a:rPr lang="en-US" sz="2000" i="1" dirty="0"/>
              <a:t> </a:t>
            </a:r>
            <a:r>
              <a:rPr lang="en-US" sz="2000" i="1" dirty="0" err="1"/>
              <a:t>trẻ</a:t>
            </a:r>
            <a:r>
              <a:rPr lang="en-US" sz="2000" i="1" dirty="0"/>
              <a:t> </a:t>
            </a:r>
            <a:r>
              <a:rPr lang="en-US" sz="2000" i="1" dirty="0" err="1"/>
              <a:t>tham</a:t>
            </a:r>
            <a:r>
              <a:rPr lang="en-US" sz="2000" i="1" dirty="0"/>
              <a:t> </a:t>
            </a:r>
            <a:r>
              <a:rPr lang="en-US" sz="2000" i="1" dirty="0" err="1"/>
              <a:t>gia</a:t>
            </a:r>
            <a:r>
              <a:rPr lang="en-US" sz="2000" i="1" dirty="0"/>
              <a:t> </a:t>
            </a:r>
            <a:r>
              <a:rPr lang="en-US" sz="2000" i="1" dirty="0" err="1"/>
              <a:t>cùng</a:t>
            </a:r>
            <a:r>
              <a:rPr lang="en-US" sz="2000" i="1" dirty="0"/>
              <a:t> </a:t>
            </a:r>
            <a:r>
              <a:rPr lang="en-US" sz="2000" i="1" dirty="0" err="1"/>
              <a:t>các</a:t>
            </a:r>
            <a:r>
              <a:rPr lang="en-US" sz="2000" i="1" dirty="0"/>
              <a:t> </a:t>
            </a:r>
            <a:r>
              <a:rPr lang="en-US" sz="2000" i="1" dirty="0" err="1"/>
              <a:t>bạn</a:t>
            </a:r>
            <a:r>
              <a:rPr lang="en-US" sz="2000" i="1" dirty="0"/>
              <a:t>, </a:t>
            </a:r>
            <a:r>
              <a:rPr lang="en-US" sz="2000" i="1" dirty="0" err="1"/>
              <a:t>nhưng</a:t>
            </a:r>
            <a:r>
              <a:rPr lang="en-US" sz="2000" i="1" dirty="0"/>
              <a:t> </a:t>
            </a:r>
            <a:r>
              <a:rPr lang="en-US" sz="2000" i="1" dirty="0" err="1"/>
              <a:t>sau</a:t>
            </a:r>
            <a:r>
              <a:rPr lang="en-US" sz="2000" i="1" dirty="0"/>
              <a:t> </a:t>
            </a:r>
            <a:r>
              <a:rPr lang="en-US" sz="2000" i="1" dirty="0" err="1"/>
              <a:t>đó</a:t>
            </a:r>
            <a:r>
              <a:rPr lang="en-US" sz="2000" i="1" dirty="0"/>
              <a:t>, </a:t>
            </a:r>
            <a:r>
              <a:rPr lang="en-US" sz="2000" i="1" dirty="0" err="1"/>
              <a:t>giáo</a:t>
            </a:r>
            <a:r>
              <a:rPr lang="en-US" sz="2000" i="1" dirty="0"/>
              <a:t> </a:t>
            </a:r>
            <a:r>
              <a:rPr lang="en-US" sz="2000" i="1" dirty="0" err="1"/>
              <a:t>viên</a:t>
            </a:r>
            <a:r>
              <a:rPr lang="en-US" sz="2000" i="1" dirty="0"/>
              <a:t> </a:t>
            </a:r>
            <a:r>
              <a:rPr lang="en-US" sz="2000" i="1" dirty="0" err="1"/>
              <a:t>để</a:t>
            </a:r>
            <a:r>
              <a:rPr lang="en-US" sz="2000" i="1" dirty="0"/>
              <a:t> </a:t>
            </a:r>
            <a:r>
              <a:rPr lang="en-US" sz="2000" i="1" dirty="0" err="1"/>
              <a:t>trẻ</a:t>
            </a:r>
            <a:r>
              <a:rPr lang="en-US" sz="2000" i="1" dirty="0"/>
              <a:t> </a:t>
            </a:r>
            <a:r>
              <a:rPr lang="en-US" sz="2000" i="1" dirty="0" err="1"/>
              <a:t>tự</a:t>
            </a:r>
            <a:r>
              <a:rPr lang="en-US" sz="2000" i="1" dirty="0"/>
              <a:t> </a:t>
            </a:r>
            <a:r>
              <a:rPr lang="en-US" sz="2000" i="1" dirty="0" err="1"/>
              <a:t>chơi</a:t>
            </a:r>
            <a:r>
              <a:rPr lang="en-US" sz="2000" i="1" dirty="0"/>
              <a:t> </a:t>
            </a:r>
            <a:r>
              <a:rPr lang="en-US" sz="2000" i="1" dirty="0" err="1"/>
              <a:t>một</a:t>
            </a:r>
            <a:r>
              <a:rPr lang="en-US" sz="2000" i="1" dirty="0"/>
              <a:t> </a:t>
            </a:r>
            <a:r>
              <a:rPr lang="en-US" sz="2000" i="1" dirty="0" err="1"/>
              <a:t>mình</a:t>
            </a:r>
            <a:r>
              <a:rPr lang="en-US" sz="2000" i="1" dirty="0"/>
              <a:t> </a:t>
            </a:r>
            <a:r>
              <a:rPr lang="en-US" sz="2000" i="1" dirty="0" err="1"/>
              <a:t>theo</a:t>
            </a:r>
            <a:r>
              <a:rPr lang="en-US" sz="2000" i="1" dirty="0"/>
              <a:t> ý </a:t>
            </a:r>
            <a:r>
              <a:rPr lang="en-US" sz="2000" i="1" dirty="0" err="1"/>
              <a:t>thích</a:t>
            </a:r>
            <a:r>
              <a:rPr lang="en-US" sz="2000" i="1" dirty="0"/>
              <a:t>. </a:t>
            </a:r>
          </a:p>
          <a:p>
            <a:pPr algn="just"/>
            <a:endParaRPr lang="en-US" sz="2000" dirty="0"/>
          </a:p>
        </p:txBody>
      </p:sp>
    </p:spTree>
    <p:extLst>
      <p:ext uri="{BB962C8B-B14F-4D97-AF65-F5344CB8AC3E}">
        <p14:creationId xmlns:p14="http://schemas.microsoft.com/office/powerpoint/2010/main" val="1270206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1550"/>
          </a:xfrm>
        </p:spPr>
        <p:txBody>
          <a:bodyPr>
            <a:normAutofit/>
          </a:bodyPr>
          <a:lstStyle/>
          <a:p>
            <a:r>
              <a:rPr lang="en-US" sz="3000" b="1" dirty="0" smtClean="0"/>
              <a:t>CÁC NHÓM QUYỀN TRẺ EM</a:t>
            </a:r>
            <a:endParaRPr lang="en-US" sz="3000" dirty="0"/>
          </a:p>
        </p:txBody>
      </p:sp>
      <p:graphicFrame>
        <p:nvGraphicFramePr>
          <p:cNvPr id="4" name="Content Placeholder 3"/>
          <p:cNvGraphicFramePr>
            <a:graphicFrameLocks noGrp="1"/>
          </p:cNvGraphicFramePr>
          <p:nvPr>
            <p:ph idx="1"/>
            <p:extLst/>
          </p:nvPr>
        </p:nvGraphicFramePr>
        <p:xfrm>
          <a:off x="600075" y="971550"/>
          <a:ext cx="11372849" cy="5886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249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182"/>
            <a:ext cx="10515600" cy="1325563"/>
          </a:xfrm>
        </p:spPr>
        <p:txBody>
          <a:bodyPr>
            <a:normAutofit/>
          </a:bodyPr>
          <a:lstStyle/>
          <a:p>
            <a:r>
              <a:rPr lang="en-US" sz="3600" b="1" dirty="0" smtClean="0">
                <a:solidFill>
                  <a:srgbClr val="FF0000"/>
                </a:solidFill>
              </a:rPr>
              <a:t>25 </a:t>
            </a:r>
            <a:r>
              <a:rPr lang="en-US" sz="3600" b="1" dirty="0" err="1" smtClean="0">
                <a:solidFill>
                  <a:srgbClr val="FF0000"/>
                </a:solidFill>
              </a:rPr>
              <a:t>quyền</a:t>
            </a:r>
            <a:r>
              <a:rPr lang="en-US" sz="3600" b="1" dirty="0" smtClean="0">
                <a:solidFill>
                  <a:srgbClr val="FF0000"/>
                </a:solidFill>
              </a:rPr>
              <a:t> </a:t>
            </a:r>
            <a:r>
              <a:rPr lang="en-US" sz="3600" b="1" dirty="0" err="1" smtClean="0">
                <a:solidFill>
                  <a:srgbClr val="FF0000"/>
                </a:solidFill>
              </a:rPr>
              <a:t>trẻ</a:t>
            </a:r>
            <a:r>
              <a:rPr lang="en-US" sz="3600" b="1" dirty="0" smtClean="0">
                <a:solidFill>
                  <a:srgbClr val="FF0000"/>
                </a:solidFill>
              </a:rPr>
              <a:t> </a:t>
            </a:r>
            <a:r>
              <a:rPr lang="en-US" sz="3600" b="1" dirty="0" err="1" smtClean="0">
                <a:solidFill>
                  <a:srgbClr val="FF0000"/>
                </a:solidFill>
              </a:rPr>
              <a:t>em</a:t>
            </a:r>
            <a:r>
              <a:rPr lang="en-US" sz="3600" b="1" dirty="0" smtClean="0">
                <a:solidFill>
                  <a:srgbClr val="FF0000"/>
                </a:solidFill>
              </a:rPr>
              <a:t> </a:t>
            </a:r>
            <a:r>
              <a:rPr lang="en-US" sz="3600" b="1" dirty="0" err="1" smtClean="0">
                <a:solidFill>
                  <a:srgbClr val="FF0000"/>
                </a:solidFill>
              </a:rPr>
              <a:t>được</a:t>
            </a:r>
            <a:r>
              <a:rPr lang="en-US" sz="3600" b="1" dirty="0" smtClean="0">
                <a:solidFill>
                  <a:srgbClr val="FF0000"/>
                </a:solidFill>
              </a:rPr>
              <a:t> </a:t>
            </a:r>
            <a:r>
              <a:rPr lang="en-US" sz="3600" b="1" dirty="0" err="1" smtClean="0">
                <a:solidFill>
                  <a:srgbClr val="FF0000"/>
                </a:solidFill>
              </a:rPr>
              <a:t>quy</a:t>
            </a:r>
            <a:r>
              <a:rPr lang="en-US" sz="3600" b="1" dirty="0" smtClean="0">
                <a:solidFill>
                  <a:srgbClr val="FF0000"/>
                </a:solidFill>
              </a:rPr>
              <a:t> </a:t>
            </a:r>
            <a:r>
              <a:rPr lang="en-US" sz="3600" b="1" dirty="0" err="1" smtClean="0">
                <a:solidFill>
                  <a:srgbClr val="FF0000"/>
                </a:solidFill>
              </a:rPr>
              <a:t>định</a:t>
            </a:r>
            <a:r>
              <a:rPr lang="en-US" sz="3600" b="1" dirty="0" smtClean="0">
                <a:solidFill>
                  <a:srgbClr val="FF0000"/>
                </a:solidFill>
              </a:rPr>
              <a:t> </a:t>
            </a:r>
            <a:r>
              <a:rPr lang="en-US" sz="3600" b="1" dirty="0" err="1" smtClean="0">
                <a:solidFill>
                  <a:srgbClr val="FF0000"/>
                </a:solidFill>
              </a:rPr>
              <a:t>trong</a:t>
            </a:r>
            <a:r>
              <a:rPr lang="en-US" sz="3600" b="1" dirty="0" smtClean="0">
                <a:solidFill>
                  <a:srgbClr val="FF0000"/>
                </a:solidFill>
              </a:rPr>
              <a:t> </a:t>
            </a:r>
            <a:r>
              <a:rPr lang="en-US" sz="3600" b="1" dirty="0" err="1" smtClean="0">
                <a:solidFill>
                  <a:srgbClr val="FF0000"/>
                </a:solidFill>
              </a:rPr>
              <a:t>Luật</a:t>
            </a:r>
            <a:r>
              <a:rPr lang="en-US" sz="3600" b="1" dirty="0" smtClean="0">
                <a:solidFill>
                  <a:srgbClr val="FF0000"/>
                </a:solidFill>
              </a:rPr>
              <a:t> </a:t>
            </a:r>
            <a:r>
              <a:rPr lang="en-US" sz="3600" b="1" dirty="0" err="1" smtClean="0">
                <a:solidFill>
                  <a:srgbClr val="FF0000"/>
                </a:solidFill>
              </a:rPr>
              <a:t>trẻ</a:t>
            </a:r>
            <a:r>
              <a:rPr lang="en-US" sz="3600" b="1" dirty="0" smtClean="0">
                <a:solidFill>
                  <a:srgbClr val="FF0000"/>
                </a:solidFill>
              </a:rPr>
              <a:t> </a:t>
            </a:r>
            <a:r>
              <a:rPr lang="en-US" sz="3600" b="1" dirty="0" err="1" smtClean="0">
                <a:solidFill>
                  <a:srgbClr val="FF0000"/>
                </a:solidFill>
              </a:rPr>
              <a:t>em</a:t>
            </a:r>
            <a:r>
              <a:rPr lang="en-US" sz="3600" b="1" dirty="0" smtClean="0">
                <a:solidFill>
                  <a:srgbClr val="FF0000"/>
                </a:solidFill>
              </a:rPr>
              <a:t> 2016</a:t>
            </a:r>
            <a:endParaRPr lang="en-US" sz="3600" b="1" dirty="0">
              <a:solidFill>
                <a:srgbClr val="FF0000"/>
              </a:solidFill>
            </a:endParaRPr>
          </a:p>
        </p:txBody>
      </p:sp>
      <p:sp>
        <p:nvSpPr>
          <p:cNvPr id="3" name="Content Placeholder 2"/>
          <p:cNvSpPr>
            <a:spLocks noGrp="1"/>
          </p:cNvSpPr>
          <p:nvPr>
            <p:ph idx="1"/>
          </p:nvPr>
        </p:nvSpPr>
        <p:spPr>
          <a:xfrm>
            <a:off x="211012" y="1150363"/>
            <a:ext cx="5903741" cy="4351338"/>
          </a:xfrm>
        </p:spPr>
        <p:txBody>
          <a:bodyPr>
            <a:noAutofit/>
          </a:bodyPr>
          <a:lstStyle/>
          <a:p>
            <a:pPr marL="0" indent="0" algn="just">
              <a:buNone/>
            </a:pPr>
            <a:r>
              <a:rPr lang="en-US" sz="1800" b="1" dirty="0" err="1"/>
              <a:t>Điều</a:t>
            </a:r>
            <a:r>
              <a:rPr lang="en-US" sz="1800" b="1" dirty="0"/>
              <a:t> 12</a:t>
            </a:r>
            <a:r>
              <a:rPr lang="en-US" sz="1800" dirty="0"/>
              <a:t>. </a:t>
            </a:r>
            <a:r>
              <a:rPr lang="en-US" sz="1800" dirty="0" err="1"/>
              <a:t>Quyền</a:t>
            </a:r>
            <a:r>
              <a:rPr lang="en-US" sz="1800" dirty="0"/>
              <a:t> </a:t>
            </a:r>
            <a:r>
              <a:rPr lang="en-US" sz="1800" dirty="0" err="1"/>
              <a:t>sống</a:t>
            </a:r>
            <a:endParaRPr lang="en-US" sz="1800" dirty="0"/>
          </a:p>
          <a:p>
            <a:pPr marL="0" indent="0" algn="just">
              <a:buNone/>
            </a:pPr>
            <a:r>
              <a:rPr lang="en-US" sz="1800" b="1" dirty="0" err="1"/>
              <a:t>Điều</a:t>
            </a:r>
            <a:r>
              <a:rPr lang="en-US" sz="1800" b="1" dirty="0"/>
              <a:t> 13. </a:t>
            </a:r>
            <a:r>
              <a:rPr lang="en-US" sz="1800" dirty="0" err="1"/>
              <a:t>Quyền</a:t>
            </a:r>
            <a:r>
              <a:rPr lang="en-US" sz="1800" dirty="0"/>
              <a:t> </a:t>
            </a:r>
            <a:r>
              <a:rPr lang="en-US" sz="1800" dirty="0" err="1"/>
              <a:t>được</a:t>
            </a:r>
            <a:r>
              <a:rPr lang="en-US" sz="1800" dirty="0"/>
              <a:t> </a:t>
            </a:r>
            <a:r>
              <a:rPr lang="en-US" sz="1800" dirty="0" err="1"/>
              <a:t>khai</a:t>
            </a:r>
            <a:r>
              <a:rPr lang="en-US" sz="1800" dirty="0"/>
              <a:t> </a:t>
            </a:r>
            <a:r>
              <a:rPr lang="en-US" sz="1800" dirty="0" err="1"/>
              <a:t>sinh</a:t>
            </a:r>
            <a:r>
              <a:rPr lang="en-US" sz="1800" dirty="0"/>
              <a:t> </a:t>
            </a:r>
            <a:r>
              <a:rPr lang="en-US" sz="1800" dirty="0" err="1"/>
              <a:t>và</a:t>
            </a:r>
            <a:r>
              <a:rPr lang="en-US" sz="1800" dirty="0"/>
              <a:t> </a:t>
            </a:r>
            <a:r>
              <a:rPr lang="en-US" sz="1800" dirty="0" err="1"/>
              <a:t>có</a:t>
            </a:r>
            <a:r>
              <a:rPr lang="en-US" sz="1800" dirty="0"/>
              <a:t> </a:t>
            </a:r>
            <a:r>
              <a:rPr lang="en-US" sz="1800" dirty="0" err="1"/>
              <a:t>quốc</a:t>
            </a:r>
            <a:r>
              <a:rPr lang="en-US" sz="1800" dirty="0"/>
              <a:t> </a:t>
            </a:r>
            <a:r>
              <a:rPr lang="en-US" sz="1800" dirty="0" err="1"/>
              <a:t>tịch</a:t>
            </a:r>
            <a:endParaRPr lang="en-US" sz="1800" dirty="0"/>
          </a:p>
          <a:p>
            <a:pPr marL="0" indent="0" algn="just">
              <a:buNone/>
            </a:pPr>
            <a:r>
              <a:rPr lang="en-US" sz="1800" b="1" dirty="0" err="1"/>
              <a:t>Điều</a:t>
            </a:r>
            <a:r>
              <a:rPr lang="en-US" sz="1800" b="1" dirty="0"/>
              <a:t> 14. </a:t>
            </a:r>
            <a:r>
              <a:rPr lang="en-US" sz="1800" dirty="0" err="1"/>
              <a:t>Quyền</a:t>
            </a:r>
            <a:r>
              <a:rPr lang="en-US" sz="1800" dirty="0"/>
              <a:t> </a:t>
            </a:r>
            <a:r>
              <a:rPr lang="en-US" sz="1800" dirty="0" err="1"/>
              <a:t>được</a:t>
            </a:r>
            <a:r>
              <a:rPr lang="en-US" sz="1800" dirty="0"/>
              <a:t> </a:t>
            </a:r>
            <a:r>
              <a:rPr lang="en-US" sz="1800" dirty="0" err="1"/>
              <a:t>chăm</a:t>
            </a:r>
            <a:r>
              <a:rPr lang="en-US" sz="1800" dirty="0"/>
              <a:t> </a:t>
            </a:r>
            <a:r>
              <a:rPr lang="en-US" sz="1800" dirty="0" err="1"/>
              <a:t>sóc</a:t>
            </a:r>
            <a:r>
              <a:rPr lang="en-US" sz="1800" dirty="0"/>
              <a:t> </a:t>
            </a:r>
            <a:r>
              <a:rPr lang="en-US" sz="1800" dirty="0" err="1"/>
              <a:t>sức</a:t>
            </a:r>
            <a:r>
              <a:rPr lang="en-US" sz="1800" dirty="0"/>
              <a:t> </a:t>
            </a:r>
            <a:r>
              <a:rPr lang="en-US" sz="1800" dirty="0" err="1"/>
              <a:t>khỏe</a:t>
            </a:r>
            <a:endParaRPr lang="en-US" sz="1800" dirty="0"/>
          </a:p>
          <a:p>
            <a:pPr marL="0" indent="0" algn="just">
              <a:buNone/>
            </a:pPr>
            <a:r>
              <a:rPr lang="en-US" sz="1800" b="1" dirty="0" err="1"/>
              <a:t>Điều</a:t>
            </a:r>
            <a:r>
              <a:rPr lang="en-US" sz="1800" b="1" dirty="0"/>
              <a:t> 15. </a:t>
            </a:r>
            <a:r>
              <a:rPr lang="en-US" sz="1800" dirty="0" err="1"/>
              <a:t>Quyền</a:t>
            </a:r>
            <a:r>
              <a:rPr lang="en-US" sz="1800" dirty="0"/>
              <a:t> </a:t>
            </a:r>
            <a:r>
              <a:rPr lang="en-US" sz="1800" dirty="0" err="1"/>
              <a:t>được</a:t>
            </a:r>
            <a:r>
              <a:rPr lang="en-US" sz="1800" dirty="0"/>
              <a:t> </a:t>
            </a:r>
            <a:r>
              <a:rPr lang="en-US" sz="1800" dirty="0" err="1"/>
              <a:t>chăm</a:t>
            </a:r>
            <a:r>
              <a:rPr lang="en-US" sz="1800" dirty="0"/>
              <a:t> </a:t>
            </a:r>
            <a:r>
              <a:rPr lang="en-US" sz="1800" dirty="0" err="1"/>
              <a:t>sóc</a:t>
            </a:r>
            <a:r>
              <a:rPr lang="en-US" sz="1800" dirty="0"/>
              <a:t>, </a:t>
            </a:r>
            <a:r>
              <a:rPr lang="en-US" sz="1800" dirty="0" err="1"/>
              <a:t>nuôi</a:t>
            </a:r>
            <a:r>
              <a:rPr lang="en-US" sz="1800" dirty="0"/>
              <a:t> </a:t>
            </a:r>
            <a:r>
              <a:rPr lang="en-US" sz="1800" dirty="0" err="1"/>
              <a:t>dưỡng</a:t>
            </a:r>
            <a:endParaRPr lang="en-US" sz="1800" dirty="0"/>
          </a:p>
          <a:p>
            <a:pPr marL="0" indent="0" algn="just">
              <a:buNone/>
            </a:pPr>
            <a:r>
              <a:rPr lang="en-US" sz="1800" b="1" dirty="0" err="1"/>
              <a:t>Điều</a:t>
            </a:r>
            <a:r>
              <a:rPr lang="en-US" sz="1800" b="1" dirty="0"/>
              <a:t> 16. </a:t>
            </a:r>
            <a:r>
              <a:rPr lang="en-US" sz="1800" dirty="0" err="1"/>
              <a:t>Quyền</a:t>
            </a:r>
            <a:r>
              <a:rPr lang="en-US" sz="1800" dirty="0"/>
              <a:t> </a:t>
            </a:r>
            <a:r>
              <a:rPr lang="en-US" sz="1800" dirty="0" err="1"/>
              <a:t>được</a:t>
            </a:r>
            <a:r>
              <a:rPr lang="en-US" sz="1800" dirty="0"/>
              <a:t> </a:t>
            </a:r>
            <a:r>
              <a:rPr lang="en-US" sz="1800" dirty="0" err="1"/>
              <a:t>giáo</a:t>
            </a:r>
            <a:r>
              <a:rPr lang="en-US" sz="1800" dirty="0"/>
              <a:t> </a:t>
            </a:r>
            <a:r>
              <a:rPr lang="en-US" sz="1800" dirty="0" err="1"/>
              <a:t>dục</a:t>
            </a:r>
            <a:r>
              <a:rPr lang="en-US" sz="1800" dirty="0"/>
              <a:t>, </a:t>
            </a:r>
            <a:r>
              <a:rPr lang="en-US" sz="1800" dirty="0" err="1"/>
              <a:t>học</a:t>
            </a:r>
            <a:r>
              <a:rPr lang="en-US" sz="1800" dirty="0"/>
              <a:t> </a:t>
            </a:r>
            <a:r>
              <a:rPr lang="en-US" sz="1800" dirty="0" err="1"/>
              <a:t>tập</a:t>
            </a:r>
            <a:r>
              <a:rPr lang="en-US" sz="1800" dirty="0"/>
              <a:t> </a:t>
            </a:r>
            <a:r>
              <a:rPr lang="en-US" sz="1800" dirty="0" err="1"/>
              <a:t>và</a:t>
            </a:r>
            <a:r>
              <a:rPr lang="en-US" sz="1800" dirty="0"/>
              <a:t> </a:t>
            </a:r>
            <a:r>
              <a:rPr lang="en-US" sz="1800" dirty="0" err="1"/>
              <a:t>phát</a:t>
            </a:r>
            <a:r>
              <a:rPr lang="en-US" sz="1800" dirty="0"/>
              <a:t> </a:t>
            </a:r>
            <a:r>
              <a:rPr lang="en-US" sz="1800" dirty="0" err="1" smtClean="0"/>
              <a:t>triển</a:t>
            </a:r>
            <a:r>
              <a:rPr lang="en-US" sz="1800" dirty="0"/>
              <a:t> </a:t>
            </a:r>
            <a:r>
              <a:rPr lang="en-US" sz="1800" dirty="0" err="1" smtClean="0"/>
              <a:t>năng</a:t>
            </a:r>
            <a:r>
              <a:rPr lang="en-US" sz="1800" dirty="0" smtClean="0"/>
              <a:t> </a:t>
            </a:r>
            <a:r>
              <a:rPr lang="en-US" sz="1800" dirty="0" err="1"/>
              <a:t>khiếu</a:t>
            </a:r>
            <a:endParaRPr lang="en-US" sz="1800" dirty="0"/>
          </a:p>
          <a:p>
            <a:pPr marL="0" indent="0" algn="just">
              <a:buNone/>
            </a:pPr>
            <a:r>
              <a:rPr lang="en-US" sz="1800" b="1" dirty="0" err="1"/>
              <a:t>Điều</a:t>
            </a:r>
            <a:r>
              <a:rPr lang="en-US" sz="1800" b="1" dirty="0"/>
              <a:t> 17. </a:t>
            </a:r>
            <a:r>
              <a:rPr lang="en-US" sz="1800" dirty="0" err="1"/>
              <a:t>Quyền</a:t>
            </a:r>
            <a:r>
              <a:rPr lang="en-US" sz="1800" dirty="0"/>
              <a:t> </a:t>
            </a:r>
            <a:r>
              <a:rPr lang="en-US" sz="1800" dirty="0" err="1"/>
              <a:t>vui</a:t>
            </a:r>
            <a:r>
              <a:rPr lang="en-US" sz="1800" dirty="0"/>
              <a:t> </a:t>
            </a:r>
            <a:r>
              <a:rPr lang="en-US" sz="1800" dirty="0" err="1"/>
              <a:t>chơi</a:t>
            </a:r>
            <a:r>
              <a:rPr lang="en-US" sz="1800" dirty="0"/>
              <a:t>, </a:t>
            </a:r>
            <a:r>
              <a:rPr lang="en-US" sz="1800" dirty="0" err="1"/>
              <a:t>giải</a:t>
            </a:r>
            <a:r>
              <a:rPr lang="en-US" sz="1800" dirty="0"/>
              <a:t> </a:t>
            </a:r>
            <a:r>
              <a:rPr lang="en-US" sz="1800" dirty="0" err="1"/>
              <a:t>trí</a:t>
            </a:r>
            <a:endParaRPr lang="en-US" sz="1800" dirty="0"/>
          </a:p>
          <a:p>
            <a:pPr marL="0" indent="0" algn="just">
              <a:buNone/>
            </a:pPr>
            <a:r>
              <a:rPr lang="en-US" sz="1800" b="1" dirty="0" err="1"/>
              <a:t>Điều</a:t>
            </a:r>
            <a:r>
              <a:rPr lang="en-US" sz="1800" b="1" dirty="0"/>
              <a:t> 18. </a:t>
            </a:r>
            <a:r>
              <a:rPr lang="en-US" sz="1800" dirty="0" err="1"/>
              <a:t>Quyền</a:t>
            </a:r>
            <a:r>
              <a:rPr lang="en-US" sz="1800" dirty="0"/>
              <a:t> </a:t>
            </a:r>
            <a:r>
              <a:rPr lang="en-US" sz="1800" dirty="0" err="1"/>
              <a:t>giữ</a:t>
            </a:r>
            <a:r>
              <a:rPr lang="en-US" sz="1800" dirty="0"/>
              <a:t> </a:t>
            </a:r>
            <a:r>
              <a:rPr lang="en-US" sz="1800" dirty="0" err="1"/>
              <a:t>gìn</a:t>
            </a:r>
            <a:r>
              <a:rPr lang="en-US" sz="1800" dirty="0"/>
              <a:t>, </a:t>
            </a:r>
            <a:r>
              <a:rPr lang="en-US" sz="1800" dirty="0" err="1"/>
              <a:t>phát</a:t>
            </a:r>
            <a:r>
              <a:rPr lang="en-US" sz="1800" dirty="0"/>
              <a:t> </a:t>
            </a:r>
            <a:r>
              <a:rPr lang="en-US" sz="1800" dirty="0" err="1"/>
              <a:t>huy</a:t>
            </a:r>
            <a:r>
              <a:rPr lang="en-US" sz="1800" dirty="0"/>
              <a:t> </a:t>
            </a:r>
            <a:r>
              <a:rPr lang="en-US" sz="1800" dirty="0" err="1"/>
              <a:t>bản</a:t>
            </a:r>
            <a:r>
              <a:rPr lang="en-US" sz="1800" dirty="0"/>
              <a:t> </a:t>
            </a:r>
            <a:r>
              <a:rPr lang="en-US" sz="1800" dirty="0" err="1"/>
              <a:t>sắc</a:t>
            </a:r>
            <a:endParaRPr lang="en-US" sz="1800" dirty="0"/>
          </a:p>
          <a:p>
            <a:pPr marL="0" indent="0" algn="just">
              <a:buNone/>
            </a:pPr>
            <a:r>
              <a:rPr lang="en-US" sz="1800" b="1" dirty="0" err="1"/>
              <a:t>Điều</a:t>
            </a:r>
            <a:r>
              <a:rPr lang="en-US" sz="1800" b="1" dirty="0"/>
              <a:t> 19. </a:t>
            </a:r>
            <a:r>
              <a:rPr lang="en-US" sz="1800" dirty="0" err="1"/>
              <a:t>Quyền</a:t>
            </a:r>
            <a:r>
              <a:rPr lang="en-US" sz="1800" dirty="0"/>
              <a:t> </a:t>
            </a:r>
            <a:r>
              <a:rPr lang="en-US" sz="1800" dirty="0" err="1"/>
              <a:t>tự</a:t>
            </a:r>
            <a:r>
              <a:rPr lang="en-US" sz="1800" dirty="0"/>
              <a:t> do </a:t>
            </a:r>
            <a:r>
              <a:rPr lang="en-US" sz="1800" dirty="0" err="1"/>
              <a:t>tín</a:t>
            </a:r>
            <a:r>
              <a:rPr lang="en-US" sz="1800" dirty="0"/>
              <a:t> </a:t>
            </a:r>
            <a:r>
              <a:rPr lang="en-US" sz="1800" dirty="0" err="1"/>
              <a:t>ngưỡng</a:t>
            </a:r>
            <a:r>
              <a:rPr lang="en-US" sz="1800" dirty="0"/>
              <a:t>, </a:t>
            </a:r>
            <a:r>
              <a:rPr lang="en-US" sz="1800" dirty="0" err="1"/>
              <a:t>tôn</a:t>
            </a:r>
            <a:r>
              <a:rPr lang="en-US" sz="1800" dirty="0"/>
              <a:t> </a:t>
            </a:r>
            <a:r>
              <a:rPr lang="en-US" sz="1800" dirty="0" err="1"/>
              <a:t>giáo</a:t>
            </a:r>
            <a:endParaRPr lang="en-US" sz="1800" dirty="0"/>
          </a:p>
          <a:p>
            <a:pPr marL="0" indent="0" algn="just">
              <a:buNone/>
            </a:pPr>
            <a:r>
              <a:rPr lang="en-US" sz="1800" b="1" dirty="0" err="1"/>
              <a:t>Điều</a:t>
            </a:r>
            <a:r>
              <a:rPr lang="en-US" sz="1800" b="1" dirty="0"/>
              <a:t> 20. </a:t>
            </a:r>
            <a:r>
              <a:rPr lang="en-US" sz="1800" dirty="0" err="1"/>
              <a:t>Quyền</a:t>
            </a:r>
            <a:r>
              <a:rPr lang="en-US" sz="1800" dirty="0"/>
              <a:t> </a:t>
            </a:r>
            <a:r>
              <a:rPr lang="en-US" sz="1800" dirty="0" err="1"/>
              <a:t>về</a:t>
            </a:r>
            <a:r>
              <a:rPr lang="en-US" sz="1800" dirty="0"/>
              <a:t> </a:t>
            </a:r>
            <a:r>
              <a:rPr lang="en-US" sz="1800" dirty="0" err="1"/>
              <a:t>tài</a:t>
            </a:r>
            <a:r>
              <a:rPr lang="en-US" sz="1800" dirty="0"/>
              <a:t> </a:t>
            </a:r>
            <a:r>
              <a:rPr lang="en-US" sz="1800" dirty="0" err="1"/>
              <a:t>sản</a:t>
            </a:r>
            <a:endParaRPr lang="en-US" sz="1800" dirty="0"/>
          </a:p>
          <a:p>
            <a:pPr marL="0" indent="0" algn="just">
              <a:buNone/>
            </a:pPr>
            <a:r>
              <a:rPr lang="en-US" sz="1800" b="1" dirty="0" err="1"/>
              <a:t>Điều</a:t>
            </a:r>
            <a:r>
              <a:rPr lang="en-US" sz="1800" b="1" dirty="0"/>
              <a:t> 21. </a:t>
            </a:r>
            <a:r>
              <a:rPr lang="en-US" sz="1800" dirty="0" err="1"/>
              <a:t>Quyền</a:t>
            </a:r>
            <a:r>
              <a:rPr lang="en-US" sz="1800" dirty="0"/>
              <a:t> </a:t>
            </a:r>
            <a:r>
              <a:rPr lang="en-US" sz="1800" dirty="0" err="1"/>
              <a:t>bí</a:t>
            </a:r>
            <a:r>
              <a:rPr lang="en-US" sz="1800" dirty="0"/>
              <a:t> </a:t>
            </a:r>
            <a:r>
              <a:rPr lang="en-US" sz="1800" dirty="0" err="1"/>
              <a:t>mật</a:t>
            </a:r>
            <a:r>
              <a:rPr lang="en-US" sz="1800" dirty="0"/>
              <a:t> </a:t>
            </a:r>
            <a:r>
              <a:rPr lang="en-US" sz="1800" dirty="0" err="1"/>
              <a:t>đời</a:t>
            </a:r>
            <a:r>
              <a:rPr lang="en-US" sz="1800" dirty="0"/>
              <a:t> </a:t>
            </a:r>
            <a:r>
              <a:rPr lang="en-US" sz="1800" dirty="0" err="1"/>
              <a:t>sống</a:t>
            </a:r>
            <a:r>
              <a:rPr lang="en-US" sz="1800" dirty="0"/>
              <a:t> </a:t>
            </a:r>
            <a:r>
              <a:rPr lang="en-US" sz="1800" dirty="0" err="1"/>
              <a:t>riêng</a:t>
            </a:r>
            <a:r>
              <a:rPr lang="en-US" sz="1800" dirty="0"/>
              <a:t> </a:t>
            </a:r>
            <a:r>
              <a:rPr lang="en-US" sz="1800" dirty="0" err="1"/>
              <a:t>tư</a:t>
            </a:r>
            <a:endParaRPr lang="en-US" sz="1800" dirty="0"/>
          </a:p>
          <a:p>
            <a:pPr marL="0" indent="0" algn="just">
              <a:buNone/>
            </a:pPr>
            <a:r>
              <a:rPr lang="en-US" sz="1800" b="1" dirty="0" err="1" smtClean="0"/>
              <a:t>Điều</a:t>
            </a:r>
            <a:r>
              <a:rPr lang="en-US" sz="1800" b="1" dirty="0" smtClean="0"/>
              <a:t> 22. </a:t>
            </a:r>
            <a:r>
              <a:rPr lang="en-US" sz="1800" dirty="0" err="1" smtClean="0"/>
              <a:t>Quyền</a:t>
            </a:r>
            <a:r>
              <a:rPr lang="en-US" sz="1800" dirty="0" smtClean="0"/>
              <a:t> </a:t>
            </a:r>
            <a:r>
              <a:rPr lang="en-US" sz="1800" dirty="0" err="1"/>
              <a:t>được</a:t>
            </a:r>
            <a:r>
              <a:rPr lang="en-US" sz="1800" dirty="0"/>
              <a:t> </a:t>
            </a:r>
            <a:r>
              <a:rPr lang="en-US" sz="1800" dirty="0" err="1"/>
              <a:t>sống</a:t>
            </a:r>
            <a:r>
              <a:rPr lang="en-US" sz="1800" dirty="0"/>
              <a:t> </a:t>
            </a:r>
            <a:r>
              <a:rPr lang="en-US" sz="1800" dirty="0" err="1"/>
              <a:t>chung</a:t>
            </a:r>
            <a:r>
              <a:rPr lang="en-US" sz="1800" dirty="0"/>
              <a:t> </a:t>
            </a:r>
            <a:r>
              <a:rPr lang="en-US" sz="1800" dirty="0" err="1"/>
              <a:t>với</a:t>
            </a:r>
            <a:r>
              <a:rPr lang="en-US" sz="1800" dirty="0"/>
              <a:t> cha, </a:t>
            </a:r>
            <a:r>
              <a:rPr lang="en-US" sz="1800" dirty="0" err="1"/>
              <a:t>mẹ</a:t>
            </a:r>
            <a:endParaRPr lang="en-US" sz="1800" dirty="0"/>
          </a:p>
          <a:p>
            <a:pPr marL="0" indent="0" algn="just">
              <a:buNone/>
            </a:pPr>
            <a:r>
              <a:rPr lang="en-US" sz="1800" b="1" dirty="0" err="1"/>
              <a:t>Điều</a:t>
            </a:r>
            <a:r>
              <a:rPr lang="en-US" sz="1800" b="1" dirty="0"/>
              <a:t> 23. </a:t>
            </a:r>
            <a:r>
              <a:rPr lang="en-US" sz="1800" dirty="0" err="1"/>
              <a:t>Quyền</a:t>
            </a:r>
            <a:r>
              <a:rPr lang="en-US" sz="1800" dirty="0"/>
              <a:t> </a:t>
            </a:r>
            <a:r>
              <a:rPr lang="en-US" sz="1800" dirty="0" err="1"/>
              <a:t>được</a:t>
            </a:r>
            <a:r>
              <a:rPr lang="en-US" sz="1800" dirty="0"/>
              <a:t> </a:t>
            </a:r>
            <a:r>
              <a:rPr lang="en-US" sz="1800" dirty="0" err="1"/>
              <a:t>đoàn</a:t>
            </a:r>
            <a:r>
              <a:rPr lang="en-US" sz="1800" dirty="0"/>
              <a:t> </a:t>
            </a:r>
            <a:r>
              <a:rPr lang="en-US" sz="1800" dirty="0" err="1"/>
              <a:t>tụ</a:t>
            </a:r>
            <a:r>
              <a:rPr lang="en-US" sz="1800" dirty="0"/>
              <a:t>, </a:t>
            </a:r>
            <a:r>
              <a:rPr lang="en-US" sz="1800" dirty="0" err="1"/>
              <a:t>liên</a:t>
            </a:r>
            <a:r>
              <a:rPr lang="en-US" sz="1800" dirty="0"/>
              <a:t> </a:t>
            </a:r>
            <a:r>
              <a:rPr lang="en-US" sz="1800" dirty="0" err="1"/>
              <a:t>hệ</a:t>
            </a:r>
            <a:r>
              <a:rPr lang="en-US" sz="1800" dirty="0"/>
              <a:t> </a:t>
            </a:r>
            <a:r>
              <a:rPr lang="en-US" sz="1800" dirty="0" err="1"/>
              <a:t>và</a:t>
            </a:r>
            <a:r>
              <a:rPr lang="en-US" sz="1800" dirty="0"/>
              <a:t> </a:t>
            </a:r>
            <a:r>
              <a:rPr lang="en-US" sz="1800" dirty="0" err="1"/>
              <a:t>tiếp</a:t>
            </a:r>
            <a:r>
              <a:rPr lang="en-US" sz="1800" dirty="0"/>
              <a:t> </a:t>
            </a:r>
            <a:r>
              <a:rPr lang="en-US" sz="1800" dirty="0" err="1"/>
              <a:t>xúc</a:t>
            </a:r>
            <a:r>
              <a:rPr lang="en-US" sz="1800" dirty="0"/>
              <a:t> </a:t>
            </a:r>
            <a:r>
              <a:rPr lang="en-US" sz="1800" dirty="0" err="1"/>
              <a:t>với</a:t>
            </a:r>
            <a:r>
              <a:rPr lang="en-US" sz="1800" dirty="0"/>
              <a:t> cha, </a:t>
            </a:r>
            <a:r>
              <a:rPr lang="en-US" sz="1800" dirty="0" err="1"/>
              <a:t>mẹ</a:t>
            </a:r>
            <a:endParaRPr lang="en-US" sz="1800" dirty="0"/>
          </a:p>
          <a:p>
            <a:pPr marL="0" indent="0" algn="just">
              <a:buNone/>
            </a:pPr>
            <a:r>
              <a:rPr lang="en-US" sz="1800" b="1" dirty="0" err="1"/>
              <a:t>Điều</a:t>
            </a:r>
            <a:r>
              <a:rPr lang="en-US" sz="1800" b="1" dirty="0"/>
              <a:t> 24. </a:t>
            </a:r>
            <a:r>
              <a:rPr lang="en-US" sz="1800" dirty="0" err="1"/>
              <a:t>Quyền</a:t>
            </a:r>
            <a:r>
              <a:rPr lang="en-US" sz="1800" dirty="0"/>
              <a:t> </a:t>
            </a:r>
            <a:r>
              <a:rPr lang="en-US" sz="1800" dirty="0" err="1"/>
              <a:t>được</a:t>
            </a:r>
            <a:r>
              <a:rPr lang="en-US" sz="1800" dirty="0"/>
              <a:t> </a:t>
            </a:r>
            <a:r>
              <a:rPr lang="en-US" sz="1800" dirty="0" err="1"/>
              <a:t>chăm</a:t>
            </a:r>
            <a:r>
              <a:rPr lang="en-US" sz="1800" dirty="0"/>
              <a:t> </a:t>
            </a:r>
            <a:r>
              <a:rPr lang="en-US" sz="1800" dirty="0" err="1"/>
              <a:t>sóc</a:t>
            </a:r>
            <a:r>
              <a:rPr lang="en-US" sz="1800" dirty="0"/>
              <a:t> </a:t>
            </a:r>
            <a:r>
              <a:rPr lang="en-US" sz="1800" dirty="0" err="1"/>
              <a:t>thay</a:t>
            </a:r>
            <a:r>
              <a:rPr lang="en-US" sz="1800" dirty="0"/>
              <a:t> </a:t>
            </a:r>
            <a:r>
              <a:rPr lang="en-US" sz="1800" dirty="0" err="1"/>
              <a:t>thế</a:t>
            </a:r>
            <a:r>
              <a:rPr lang="en-US" sz="1800" dirty="0"/>
              <a:t> </a:t>
            </a:r>
            <a:r>
              <a:rPr lang="en-US" sz="1800" dirty="0" err="1"/>
              <a:t>và</a:t>
            </a:r>
            <a:r>
              <a:rPr lang="en-US" sz="1800" dirty="0"/>
              <a:t> </a:t>
            </a:r>
            <a:r>
              <a:rPr lang="en-US" sz="1800" dirty="0" err="1"/>
              <a:t>nhận</a:t>
            </a:r>
            <a:r>
              <a:rPr lang="en-US" sz="1800" dirty="0"/>
              <a:t> </a:t>
            </a:r>
            <a:r>
              <a:rPr lang="en-US" sz="1800" dirty="0" err="1"/>
              <a:t>làm</a:t>
            </a:r>
            <a:r>
              <a:rPr lang="en-US" sz="1800" dirty="0"/>
              <a:t> con </a:t>
            </a:r>
            <a:r>
              <a:rPr lang="en-US" sz="1800" dirty="0" err="1"/>
              <a:t>nuôi</a:t>
            </a:r>
            <a:endParaRPr lang="en-US" sz="1800" dirty="0"/>
          </a:p>
          <a:p>
            <a:pPr algn="just"/>
            <a:endParaRPr lang="en-US" sz="1800" dirty="0"/>
          </a:p>
        </p:txBody>
      </p:sp>
      <p:sp>
        <p:nvSpPr>
          <p:cNvPr id="4" name="Rectangle 3"/>
          <p:cNvSpPr/>
          <p:nvPr/>
        </p:nvSpPr>
        <p:spPr>
          <a:xfrm>
            <a:off x="6255433" y="1152640"/>
            <a:ext cx="5702105" cy="5355312"/>
          </a:xfrm>
          <a:prstGeom prst="rect">
            <a:avLst/>
          </a:prstGeom>
        </p:spPr>
        <p:txBody>
          <a:bodyPr wrap="square">
            <a:spAutoFit/>
          </a:bodyPr>
          <a:lstStyle/>
          <a:p>
            <a:pPr algn="just"/>
            <a:r>
              <a:rPr lang="en-US" b="1" dirty="0" err="1"/>
              <a:t>Điều</a:t>
            </a:r>
            <a:r>
              <a:rPr lang="en-US" b="1" dirty="0"/>
              <a:t> 25. </a:t>
            </a:r>
            <a:r>
              <a:rPr lang="en-US" dirty="0" err="1"/>
              <a:t>Quyền</a:t>
            </a:r>
            <a:r>
              <a:rPr lang="en-US" dirty="0"/>
              <a:t> </a:t>
            </a:r>
            <a:r>
              <a:rPr lang="en-US" dirty="0" err="1"/>
              <a:t>được</a:t>
            </a:r>
            <a:r>
              <a:rPr lang="en-US" dirty="0"/>
              <a:t> </a:t>
            </a:r>
            <a:r>
              <a:rPr lang="en-US" dirty="0" err="1"/>
              <a:t>bảo</a:t>
            </a:r>
            <a:r>
              <a:rPr lang="en-US" dirty="0"/>
              <a:t> </a:t>
            </a:r>
            <a:r>
              <a:rPr lang="en-US" dirty="0" err="1"/>
              <a:t>vệ</a:t>
            </a:r>
            <a:r>
              <a:rPr lang="en-US" dirty="0"/>
              <a:t> </a:t>
            </a:r>
            <a:r>
              <a:rPr lang="en-US" dirty="0" err="1"/>
              <a:t>để</a:t>
            </a:r>
            <a:r>
              <a:rPr lang="en-US" dirty="0"/>
              <a:t> </a:t>
            </a:r>
            <a:r>
              <a:rPr lang="en-US" dirty="0" err="1"/>
              <a:t>không</a:t>
            </a:r>
            <a:r>
              <a:rPr lang="en-US" dirty="0"/>
              <a:t> </a:t>
            </a:r>
            <a:r>
              <a:rPr lang="en-US" dirty="0" err="1"/>
              <a:t>bị</a:t>
            </a:r>
            <a:r>
              <a:rPr lang="en-US" dirty="0"/>
              <a:t> </a:t>
            </a:r>
            <a:r>
              <a:rPr lang="en-US" dirty="0" err="1"/>
              <a:t>xâm</a:t>
            </a:r>
            <a:r>
              <a:rPr lang="en-US" dirty="0"/>
              <a:t> </a:t>
            </a:r>
            <a:r>
              <a:rPr lang="en-US" dirty="0" err="1"/>
              <a:t>hại</a:t>
            </a:r>
            <a:r>
              <a:rPr lang="en-US" dirty="0"/>
              <a:t> </a:t>
            </a:r>
            <a:r>
              <a:rPr lang="en-US" dirty="0" err="1"/>
              <a:t>tình</a:t>
            </a:r>
            <a:r>
              <a:rPr lang="en-US" dirty="0"/>
              <a:t> </a:t>
            </a:r>
            <a:r>
              <a:rPr lang="en-US" dirty="0" err="1"/>
              <a:t>dục</a:t>
            </a:r>
            <a:endParaRPr lang="en-US" dirty="0"/>
          </a:p>
          <a:p>
            <a:pPr algn="just"/>
            <a:r>
              <a:rPr lang="en-US" b="1" dirty="0" err="1"/>
              <a:t>Điều</a:t>
            </a:r>
            <a:r>
              <a:rPr lang="en-US" b="1" dirty="0"/>
              <a:t> 26. </a:t>
            </a:r>
            <a:r>
              <a:rPr lang="en-US" dirty="0" err="1"/>
              <a:t>Quyền</a:t>
            </a:r>
            <a:r>
              <a:rPr lang="en-US" dirty="0"/>
              <a:t> </a:t>
            </a:r>
            <a:r>
              <a:rPr lang="en-US" dirty="0" err="1"/>
              <a:t>được</a:t>
            </a:r>
            <a:r>
              <a:rPr lang="en-US" dirty="0"/>
              <a:t> </a:t>
            </a:r>
            <a:r>
              <a:rPr lang="en-US" dirty="0" err="1"/>
              <a:t>bảo</a:t>
            </a:r>
            <a:r>
              <a:rPr lang="en-US" dirty="0"/>
              <a:t> </a:t>
            </a:r>
            <a:r>
              <a:rPr lang="en-US" dirty="0" err="1"/>
              <a:t>vệ</a:t>
            </a:r>
            <a:r>
              <a:rPr lang="en-US" dirty="0"/>
              <a:t> </a:t>
            </a:r>
            <a:r>
              <a:rPr lang="en-US" dirty="0" err="1"/>
              <a:t>để</a:t>
            </a:r>
            <a:r>
              <a:rPr lang="en-US" dirty="0"/>
              <a:t> </a:t>
            </a:r>
            <a:r>
              <a:rPr lang="en-US" dirty="0" err="1"/>
              <a:t>không</a:t>
            </a:r>
            <a:r>
              <a:rPr lang="en-US" dirty="0"/>
              <a:t> </a:t>
            </a:r>
            <a:r>
              <a:rPr lang="en-US" dirty="0" err="1"/>
              <a:t>bị</a:t>
            </a:r>
            <a:r>
              <a:rPr lang="en-US" dirty="0"/>
              <a:t> </a:t>
            </a:r>
            <a:r>
              <a:rPr lang="en-US" dirty="0" err="1"/>
              <a:t>bóc</a:t>
            </a:r>
            <a:r>
              <a:rPr lang="en-US" dirty="0"/>
              <a:t> </a:t>
            </a:r>
            <a:r>
              <a:rPr lang="en-US" dirty="0" err="1"/>
              <a:t>lột</a:t>
            </a:r>
            <a:r>
              <a:rPr lang="en-US" dirty="0"/>
              <a:t> </a:t>
            </a:r>
            <a:r>
              <a:rPr lang="en-US" dirty="0" err="1"/>
              <a:t>sức</a:t>
            </a:r>
            <a:r>
              <a:rPr lang="en-US" dirty="0"/>
              <a:t> </a:t>
            </a:r>
            <a:r>
              <a:rPr lang="en-US" dirty="0" err="1"/>
              <a:t>lao</a:t>
            </a:r>
            <a:r>
              <a:rPr lang="en-US" dirty="0"/>
              <a:t> </a:t>
            </a:r>
            <a:r>
              <a:rPr lang="en-US" dirty="0" err="1"/>
              <a:t>động</a:t>
            </a:r>
            <a:endParaRPr lang="en-US" dirty="0"/>
          </a:p>
          <a:p>
            <a:pPr algn="just"/>
            <a:r>
              <a:rPr lang="en-US" b="1" dirty="0" err="1"/>
              <a:t>Điều</a:t>
            </a:r>
            <a:r>
              <a:rPr lang="en-US" b="1" dirty="0"/>
              <a:t> 27. </a:t>
            </a:r>
            <a:r>
              <a:rPr lang="en-US" dirty="0" err="1"/>
              <a:t>Quyền</a:t>
            </a:r>
            <a:r>
              <a:rPr lang="en-US" dirty="0"/>
              <a:t> </a:t>
            </a:r>
            <a:r>
              <a:rPr lang="en-US" dirty="0" err="1"/>
              <a:t>được</a:t>
            </a:r>
            <a:r>
              <a:rPr lang="en-US" dirty="0"/>
              <a:t> </a:t>
            </a:r>
            <a:r>
              <a:rPr lang="en-US" dirty="0" err="1"/>
              <a:t>bảo</a:t>
            </a:r>
            <a:r>
              <a:rPr lang="en-US" dirty="0"/>
              <a:t> </a:t>
            </a:r>
            <a:r>
              <a:rPr lang="en-US" dirty="0" err="1"/>
              <a:t>vệ</a:t>
            </a:r>
            <a:r>
              <a:rPr lang="en-US" dirty="0"/>
              <a:t> </a:t>
            </a:r>
            <a:r>
              <a:rPr lang="en-US" dirty="0" err="1"/>
              <a:t>để</a:t>
            </a:r>
            <a:r>
              <a:rPr lang="en-US" dirty="0"/>
              <a:t> </a:t>
            </a:r>
            <a:r>
              <a:rPr lang="en-US" dirty="0" err="1"/>
              <a:t>không</a:t>
            </a:r>
            <a:r>
              <a:rPr lang="en-US" dirty="0"/>
              <a:t> </a:t>
            </a:r>
            <a:r>
              <a:rPr lang="en-US" dirty="0" err="1"/>
              <a:t>bị</a:t>
            </a:r>
            <a:r>
              <a:rPr lang="en-US" dirty="0"/>
              <a:t> </a:t>
            </a:r>
            <a:r>
              <a:rPr lang="en-US" dirty="0" err="1"/>
              <a:t>bạo</a:t>
            </a:r>
            <a:r>
              <a:rPr lang="en-US" dirty="0"/>
              <a:t> </a:t>
            </a:r>
            <a:r>
              <a:rPr lang="en-US" dirty="0" err="1"/>
              <a:t>lực</a:t>
            </a:r>
            <a:r>
              <a:rPr lang="en-US" dirty="0"/>
              <a:t>, </a:t>
            </a:r>
            <a:r>
              <a:rPr lang="en-US" dirty="0" err="1"/>
              <a:t>bỏ</a:t>
            </a:r>
            <a:r>
              <a:rPr lang="en-US" dirty="0"/>
              <a:t> </a:t>
            </a:r>
            <a:r>
              <a:rPr lang="en-US" dirty="0" err="1"/>
              <a:t>rơi</a:t>
            </a:r>
            <a:r>
              <a:rPr lang="en-US" dirty="0"/>
              <a:t>, </a:t>
            </a:r>
            <a:r>
              <a:rPr lang="en-US" dirty="0" err="1"/>
              <a:t>bỏ</a:t>
            </a:r>
            <a:r>
              <a:rPr lang="en-US" dirty="0"/>
              <a:t> </a:t>
            </a:r>
            <a:r>
              <a:rPr lang="en-US" dirty="0" err="1"/>
              <a:t>mặc</a:t>
            </a:r>
            <a:endParaRPr lang="en-US" dirty="0"/>
          </a:p>
          <a:p>
            <a:pPr algn="just"/>
            <a:r>
              <a:rPr lang="en-US" b="1" dirty="0" err="1"/>
              <a:t>Điều</a:t>
            </a:r>
            <a:r>
              <a:rPr lang="en-US" b="1" dirty="0"/>
              <a:t> 28. </a:t>
            </a:r>
            <a:r>
              <a:rPr lang="en-US" dirty="0" err="1"/>
              <a:t>Quyền</a:t>
            </a:r>
            <a:r>
              <a:rPr lang="en-US" dirty="0"/>
              <a:t> </a:t>
            </a:r>
            <a:r>
              <a:rPr lang="en-US" dirty="0" err="1"/>
              <a:t>được</a:t>
            </a:r>
            <a:r>
              <a:rPr lang="en-US" dirty="0"/>
              <a:t> </a:t>
            </a:r>
            <a:r>
              <a:rPr lang="en-US" dirty="0" err="1"/>
              <a:t>bảo</a:t>
            </a:r>
            <a:r>
              <a:rPr lang="en-US" dirty="0"/>
              <a:t> </a:t>
            </a:r>
            <a:r>
              <a:rPr lang="en-US" dirty="0" err="1"/>
              <a:t>vệ</a:t>
            </a:r>
            <a:r>
              <a:rPr lang="en-US" dirty="0"/>
              <a:t> </a:t>
            </a:r>
            <a:r>
              <a:rPr lang="en-US" dirty="0" err="1"/>
              <a:t>để</a:t>
            </a:r>
            <a:r>
              <a:rPr lang="en-US" dirty="0"/>
              <a:t> </a:t>
            </a:r>
            <a:r>
              <a:rPr lang="en-US" dirty="0" err="1"/>
              <a:t>không</a:t>
            </a:r>
            <a:r>
              <a:rPr lang="en-US" dirty="0"/>
              <a:t> </a:t>
            </a:r>
            <a:r>
              <a:rPr lang="en-US" dirty="0" err="1"/>
              <a:t>bị</a:t>
            </a:r>
            <a:r>
              <a:rPr lang="en-US" dirty="0"/>
              <a:t> </a:t>
            </a:r>
            <a:r>
              <a:rPr lang="en-US" dirty="0" err="1"/>
              <a:t>mua</a:t>
            </a:r>
            <a:r>
              <a:rPr lang="en-US" dirty="0"/>
              <a:t> </a:t>
            </a:r>
            <a:r>
              <a:rPr lang="en-US" dirty="0" err="1"/>
              <a:t>bán</a:t>
            </a:r>
            <a:r>
              <a:rPr lang="en-US" dirty="0"/>
              <a:t>, </a:t>
            </a:r>
            <a:r>
              <a:rPr lang="en-US" dirty="0" err="1"/>
              <a:t>bắt</a:t>
            </a:r>
            <a:r>
              <a:rPr lang="en-US" dirty="0"/>
              <a:t> </a:t>
            </a:r>
            <a:r>
              <a:rPr lang="en-US" dirty="0" err="1"/>
              <a:t>cóc</a:t>
            </a:r>
            <a:r>
              <a:rPr lang="en-US" dirty="0"/>
              <a:t>, </a:t>
            </a:r>
            <a:r>
              <a:rPr lang="en-US" dirty="0" err="1"/>
              <a:t>đánh</a:t>
            </a:r>
            <a:r>
              <a:rPr lang="en-US" dirty="0"/>
              <a:t> </a:t>
            </a:r>
            <a:r>
              <a:rPr lang="en-US" dirty="0" err="1"/>
              <a:t>tráo</a:t>
            </a:r>
            <a:r>
              <a:rPr lang="en-US" dirty="0"/>
              <a:t>, </a:t>
            </a:r>
            <a:r>
              <a:rPr lang="en-US" dirty="0" err="1"/>
              <a:t>chiếm</a:t>
            </a:r>
            <a:r>
              <a:rPr lang="en-US" dirty="0"/>
              <a:t> </a:t>
            </a:r>
            <a:r>
              <a:rPr lang="en-US" dirty="0" err="1"/>
              <a:t>đoạt</a:t>
            </a:r>
            <a:endParaRPr lang="en-US" dirty="0"/>
          </a:p>
          <a:p>
            <a:pPr algn="just"/>
            <a:r>
              <a:rPr lang="en-US" b="1" dirty="0" err="1"/>
              <a:t>Điều</a:t>
            </a:r>
            <a:r>
              <a:rPr lang="en-US" b="1" dirty="0"/>
              <a:t> 29. </a:t>
            </a:r>
            <a:r>
              <a:rPr lang="en-US" dirty="0" err="1"/>
              <a:t>Quyền</a:t>
            </a:r>
            <a:r>
              <a:rPr lang="en-US" dirty="0"/>
              <a:t> </a:t>
            </a:r>
            <a:r>
              <a:rPr lang="en-US" dirty="0" err="1"/>
              <a:t>được</a:t>
            </a:r>
            <a:r>
              <a:rPr lang="en-US" dirty="0"/>
              <a:t> </a:t>
            </a:r>
            <a:r>
              <a:rPr lang="en-US" dirty="0" err="1"/>
              <a:t>bảo</a:t>
            </a:r>
            <a:r>
              <a:rPr lang="en-US" dirty="0"/>
              <a:t> </a:t>
            </a:r>
            <a:r>
              <a:rPr lang="en-US" dirty="0" err="1"/>
              <a:t>vệ</a:t>
            </a:r>
            <a:r>
              <a:rPr lang="en-US" dirty="0"/>
              <a:t> </a:t>
            </a:r>
            <a:r>
              <a:rPr lang="en-US" dirty="0" err="1"/>
              <a:t>khỏi</a:t>
            </a:r>
            <a:r>
              <a:rPr lang="en-US" dirty="0"/>
              <a:t> </a:t>
            </a:r>
            <a:r>
              <a:rPr lang="en-US" dirty="0" err="1"/>
              <a:t>chất</a:t>
            </a:r>
            <a:r>
              <a:rPr lang="en-US" dirty="0"/>
              <a:t> ma </a:t>
            </a:r>
            <a:r>
              <a:rPr lang="en-US" dirty="0" err="1"/>
              <a:t>túy</a:t>
            </a:r>
            <a:endParaRPr lang="en-US" dirty="0"/>
          </a:p>
          <a:p>
            <a:pPr algn="just"/>
            <a:r>
              <a:rPr lang="en-US" b="1" dirty="0" err="1"/>
              <a:t>Điều</a:t>
            </a:r>
            <a:r>
              <a:rPr lang="en-US" b="1" dirty="0"/>
              <a:t> 30. </a:t>
            </a:r>
            <a:r>
              <a:rPr lang="en-US" dirty="0" err="1"/>
              <a:t>Quyền</a:t>
            </a:r>
            <a:r>
              <a:rPr lang="en-US" dirty="0"/>
              <a:t> </a:t>
            </a:r>
            <a:r>
              <a:rPr lang="en-US" dirty="0" err="1"/>
              <a:t>được</a:t>
            </a:r>
            <a:r>
              <a:rPr lang="en-US" dirty="0"/>
              <a:t> </a:t>
            </a:r>
            <a:r>
              <a:rPr lang="en-US" dirty="0" err="1"/>
              <a:t>bảo</a:t>
            </a:r>
            <a:r>
              <a:rPr lang="en-US" dirty="0"/>
              <a:t> </a:t>
            </a:r>
            <a:r>
              <a:rPr lang="en-US" dirty="0" err="1"/>
              <a:t>vệ</a:t>
            </a:r>
            <a:r>
              <a:rPr lang="en-US" dirty="0"/>
              <a:t> </a:t>
            </a:r>
            <a:r>
              <a:rPr lang="en-US" dirty="0" err="1"/>
              <a:t>trong</a:t>
            </a:r>
            <a:r>
              <a:rPr lang="en-US" dirty="0"/>
              <a:t> </a:t>
            </a:r>
            <a:r>
              <a:rPr lang="en-US" dirty="0" err="1"/>
              <a:t>tố</a:t>
            </a:r>
            <a:r>
              <a:rPr lang="en-US" dirty="0"/>
              <a:t> </a:t>
            </a:r>
            <a:r>
              <a:rPr lang="en-US" dirty="0" err="1"/>
              <a:t>tụng</a:t>
            </a:r>
            <a:r>
              <a:rPr lang="en-US" dirty="0"/>
              <a:t> </a:t>
            </a:r>
            <a:r>
              <a:rPr lang="en-US" dirty="0" err="1"/>
              <a:t>và</a:t>
            </a:r>
            <a:r>
              <a:rPr lang="en-US" dirty="0"/>
              <a:t> </a:t>
            </a:r>
            <a:r>
              <a:rPr lang="en-US" dirty="0" err="1"/>
              <a:t>xử</a:t>
            </a:r>
            <a:r>
              <a:rPr lang="en-US" dirty="0"/>
              <a:t> </a:t>
            </a:r>
            <a:r>
              <a:rPr lang="en-US" dirty="0" err="1"/>
              <a:t>lý</a:t>
            </a:r>
            <a:r>
              <a:rPr lang="en-US" dirty="0"/>
              <a:t> vi </a:t>
            </a:r>
            <a:r>
              <a:rPr lang="en-US" dirty="0" err="1"/>
              <a:t>phạm</a:t>
            </a:r>
            <a:r>
              <a:rPr lang="en-US" dirty="0"/>
              <a:t> </a:t>
            </a:r>
            <a:r>
              <a:rPr lang="en-US" dirty="0" err="1"/>
              <a:t>hành</a:t>
            </a:r>
            <a:r>
              <a:rPr lang="en-US" dirty="0"/>
              <a:t> </a:t>
            </a:r>
            <a:r>
              <a:rPr lang="en-US" dirty="0" err="1"/>
              <a:t>chính</a:t>
            </a:r>
            <a:endParaRPr lang="en-US" dirty="0"/>
          </a:p>
          <a:p>
            <a:pPr algn="just"/>
            <a:r>
              <a:rPr lang="en-US" b="1" dirty="0" err="1"/>
              <a:t>Điều</a:t>
            </a:r>
            <a:r>
              <a:rPr lang="en-US" b="1" dirty="0"/>
              <a:t> 31. </a:t>
            </a:r>
            <a:r>
              <a:rPr lang="en-US" dirty="0" err="1"/>
              <a:t>Quyền</a:t>
            </a:r>
            <a:r>
              <a:rPr lang="en-US" dirty="0"/>
              <a:t> </a:t>
            </a:r>
            <a:r>
              <a:rPr lang="en-US" dirty="0" err="1"/>
              <a:t>được</a:t>
            </a:r>
            <a:r>
              <a:rPr lang="en-US" dirty="0"/>
              <a:t> </a:t>
            </a:r>
            <a:r>
              <a:rPr lang="en-US" dirty="0" err="1"/>
              <a:t>bảo</a:t>
            </a:r>
            <a:r>
              <a:rPr lang="en-US" dirty="0"/>
              <a:t> </a:t>
            </a:r>
            <a:r>
              <a:rPr lang="en-US" dirty="0" err="1"/>
              <a:t>vệ</a:t>
            </a:r>
            <a:r>
              <a:rPr lang="en-US" dirty="0"/>
              <a:t> </a:t>
            </a:r>
            <a:r>
              <a:rPr lang="en-US" dirty="0" err="1"/>
              <a:t>khi</a:t>
            </a:r>
            <a:r>
              <a:rPr lang="en-US" dirty="0"/>
              <a:t> </a:t>
            </a:r>
            <a:r>
              <a:rPr lang="en-US" dirty="0" err="1"/>
              <a:t>gặp</a:t>
            </a:r>
            <a:r>
              <a:rPr lang="en-US" dirty="0"/>
              <a:t> </a:t>
            </a:r>
            <a:r>
              <a:rPr lang="en-US" dirty="0" err="1"/>
              <a:t>thiên</a:t>
            </a:r>
            <a:r>
              <a:rPr lang="en-US" dirty="0"/>
              <a:t> tai, </a:t>
            </a:r>
            <a:r>
              <a:rPr lang="en-US" dirty="0" err="1"/>
              <a:t>thảm</a:t>
            </a:r>
            <a:r>
              <a:rPr lang="en-US" dirty="0"/>
              <a:t> </a:t>
            </a:r>
            <a:r>
              <a:rPr lang="en-US" dirty="0" err="1"/>
              <a:t>họa</a:t>
            </a:r>
            <a:r>
              <a:rPr lang="en-US" dirty="0"/>
              <a:t>, ô </a:t>
            </a:r>
            <a:r>
              <a:rPr lang="en-US" dirty="0" err="1"/>
              <a:t>nhiễm</a:t>
            </a:r>
            <a:r>
              <a:rPr lang="en-US" dirty="0"/>
              <a:t> </a:t>
            </a:r>
            <a:r>
              <a:rPr lang="en-US" dirty="0" err="1"/>
              <a:t>môi</a:t>
            </a:r>
            <a:r>
              <a:rPr lang="en-US" dirty="0"/>
              <a:t> </a:t>
            </a:r>
            <a:r>
              <a:rPr lang="en-US" dirty="0" err="1"/>
              <a:t>trường</a:t>
            </a:r>
            <a:r>
              <a:rPr lang="en-US" dirty="0"/>
              <a:t>, </a:t>
            </a:r>
            <a:r>
              <a:rPr lang="en-US" dirty="0" err="1"/>
              <a:t>xung</a:t>
            </a:r>
            <a:r>
              <a:rPr lang="en-US" dirty="0"/>
              <a:t> </a:t>
            </a:r>
            <a:r>
              <a:rPr lang="en-US" dirty="0" err="1"/>
              <a:t>đột</a:t>
            </a:r>
            <a:r>
              <a:rPr lang="en-US" dirty="0"/>
              <a:t> </a:t>
            </a:r>
            <a:r>
              <a:rPr lang="en-US" dirty="0" err="1"/>
              <a:t>vũ</a:t>
            </a:r>
            <a:r>
              <a:rPr lang="en-US" dirty="0"/>
              <a:t> </a:t>
            </a:r>
            <a:r>
              <a:rPr lang="en-US" dirty="0" err="1"/>
              <a:t>trang</a:t>
            </a:r>
            <a:endParaRPr lang="en-US" dirty="0"/>
          </a:p>
          <a:p>
            <a:pPr algn="just"/>
            <a:r>
              <a:rPr lang="en-US" b="1" dirty="0" err="1"/>
              <a:t>Điều</a:t>
            </a:r>
            <a:r>
              <a:rPr lang="en-US" b="1" dirty="0"/>
              <a:t> 32. </a:t>
            </a:r>
            <a:r>
              <a:rPr lang="en-US" dirty="0" err="1"/>
              <a:t>Quyền</a:t>
            </a:r>
            <a:r>
              <a:rPr lang="en-US" dirty="0"/>
              <a:t> </a:t>
            </a:r>
            <a:r>
              <a:rPr lang="en-US" dirty="0" err="1"/>
              <a:t>được</a:t>
            </a:r>
            <a:r>
              <a:rPr lang="en-US" dirty="0"/>
              <a:t> </a:t>
            </a:r>
            <a:r>
              <a:rPr lang="en-US" dirty="0" err="1"/>
              <a:t>bảo</a:t>
            </a:r>
            <a:r>
              <a:rPr lang="en-US" dirty="0"/>
              <a:t> </a:t>
            </a:r>
            <a:r>
              <a:rPr lang="en-US" dirty="0" err="1"/>
              <a:t>đảm</a:t>
            </a:r>
            <a:r>
              <a:rPr lang="en-US" dirty="0"/>
              <a:t> an </a:t>
            </a:r>
            <a:r>
              <a:rPr lang="en-US" dirty="0" err="1"/>
              <a:t>sinh</a:t>
            </a:r>
            <a:r>
              <a:rPr lang="en-US" dirty="0"/>
              <a:t> </a:t>
            </a:r>
            <a:r>
              <a:rPr lang="en-US" dirty="0" err="1"/>
              <a:t>xã</a:t>
            </a:r>
            <a:r>
              <a:rPr lang="en-US" dirty="0"/>
              <a:t> </a:t>
            </a:r>
            <a:r>
              <a:rPr lang="en-US" dirty="0" err="1"/>
              <a:t>hội</a:t>
            </a:r>
            <a:endParaRPr lang="en-US" dirty="0"/>
          </a:p>
          <a:p>
            <a:pPr algn="just"/>
            <a:r>
              <a:rPr lang="en-US" b="1" dirty="0" err="1"/>
              <a:t>Điều</a:t>
            </a:r>
            <a:r>
              <a:rPr lang="en-US" b="1" dirty="0"/>
              <a:t> 33. </a:t>
            </a:r>
            <a:r>
              <a:rPr lang="en-US" dirty="0" err="1"/>
              <a:t>Quyền</a:t>
            </a:r>
            <a:r>
              <a:rPr lang="en-US" dirty="0"/>
              <a:t> </a:t>
            </a:r>
            <a:r>
              <a:rPr lang="en-US" dirty="0" err="1"/>
              <a:t>được</a:t>
            </a:r>
            <a:r>
              <a:rPr lang="en-US" dirty="0"/>
              <a:t> </a:t>
            </a:r>
            <a:r>
              <a:rPr lang="en-US" dirty="0" err="1"/>
              <a:t>tiếp</a:t>
            </a:r>
            <a:r>
              <a:rPr lang="en-US" dirty="0"/>
              <a:t> </a:t>
            </a:r>
            <a:r>
              <a:rPr lang="en-US" dirty="0" err="1"/>
              <a:t>cận</a:t>
            </a:r>
            <a:r>
              <a:rPr lang="en-US" dirty="0"/>
              <a:t> </a:t>
            </a:r>
            <a:r>
              <a:rPr lang="en-US" dirty="0" err="1"/>
              <a:t>thông</a:t>
            </a:r>
            <a:r>
              <a:rPr lang="en-US" dirty="0"/>
              <a:t> tin </a:t>
            </a:r>
            <a:r>
              <a:rPr lang="en-US" dirty="0" err="1"/>
              <a:t>và</a:t>
            </a:r>
            <a:r>
              <a:rPr lang="en-US" dirty="0"/>
              <a:t> </a:t>
            </a:r>
            <a:r>
              <a:rPr lang="en-US" dirty="0" err="1"/>
              <a:t>tham</a:t>
            </a:r>
            <a:r>
              <a:rPr lang="en-US" dirty="0"/>
              <a:t> </a:t>
            </a:r>
            <a:r>
              <a:rPr lang="en-US" dirty="0" err="1"/>
              <a:t>gia</a:t>
            </a:r>
            <a:r>
              <a:rPr lang="en-US" dirty="0"/>
              <a:t> </a:t>
            </a:r>
            <a:r>
              <a:rPr lang="en-US" dirty="0" err="1"/>
              <a:t>hoạt</a:t>
            </a:r>
            <a:r>
              <a:rPr lang="en-US" dirty="0"/>
              <a:t> </a:t>
            </a:r>
            <a:r>
              <a:rPr lang="en-US" dirty="0" err="1"/>
              <a:t>động</a:t>
            </a:r>
            <a:r>
              <a:rPr lang="en-US" dirty="0"/>
              <a:t> </a:t>
            </a:r>
            <a:r>
              <a:rPr lang="en-US" dirty="0" err="1"/>
              <a:t>xã</a:t>
            </a:r>
            <a:r>
              <a:rPr lang="en-US" dirty="0"/>
              <a:t> </a:t>
            </a:r>
            <a:r>
              <a:rPr lang="en-US" dirty="0" err="1"/>
              <a:t>hội</a:t>
            </a:r>
            <a:endParaRPr lang="en-US" dirty="0"/>
          </a:p>
          <a:p>
            <a:pPr algn="just"/>
            <a:r>
              <a:rPr lang="en-US" b="1" dirty="0" err="1"/>
              <a:t>Điều</a:t>
            </a:r>
            <a:r>
              <a:rPr lang="en-US" b="1" dirty="0"/>
              <a:t> 34. </a:t>
            </a:r>
            <a:r>
              <a:rPr lang="en-US" dirty="0" err="1"/>
              <a:t>Quyền</a:t>
            </a:r>
            <a:r>
              <a:rPr lang="en-US" dirty="0"/>
              <a:t> </a:t>
            </a:r>
            <a:r>
              <a:rPr lang="en-US" dirty="0" err="1"/>
              <a:t>được</a:t>
            </a:r>
            <a:r>
              <a:rPr lang="en-US" dirty="0"/>
              <a:t> </a:t>
            </a:r>
            <a:r>
              <a:rPr lang="en-US" dirty="0" err="1"/>
              <a:t>bày</a:t>
            </a:r>
            <a:r>
              <a:rPr lang="en-US" dirty="0"/>
              <a:t> </a:t>
            </a:r>
            <a:r>
              <a:rPr lang="en-US" dirty="0" err="1"/>
              <a:t>tỏ</a:t>
            </a:r>
            <a:r>
              <a:rPr lang="en-US" dirty="0"/>
              <a:t> ý </a:t>
            </a:r>
            <a:r>
              <a:rPr lang="en-US" dirty="0" err="1"/>
              <a:t>kiến</a:t>
            </a:r>
            <a:r>
              <a:rPr lang="en-US" dirty="0"/>
              <a:t> </a:t>
            </a:r>
            <a:r>
              <a:rPr lang="en-US" dirty="0" err="1"/>
              <a:t>và</a:t>
            </a:r>
            <a:r>
              <a:rPr lang="en-US" dirty="0"/>
              <a:t> </a:t>
            </a:r>
            <a:r>
              <a:rPr lang="en-US" dirty="0" err="1"/>
              <a:t>hội</a:t>
            </a:r>
            <a:r>
              <a:rPr lang="en-US" dirty="0"/>
              <a:t> </a:t>
            </a:r>
            <a:r>
              <a:rPr lang="en-US" dirty="0" err="1"/>
              <a:t>họp</a:t>
            </a:r>
            <a:endParaRPr lang="en-US" dirty="0"/>
          </a:p>
          <a:p>
            <a:pPr algn="just"/>
            <a:r>
              <a:rPr lang="en-US" b="1" dirty="0" err="1"/>
              <a:t>Điều</a:t>
            </a:r>
            <a:r>
              <a:rPr lang="en-US" b="1" dirty="0"/>
              <a:t> 35. </a:t>
            </a:r>
            <a:r>
              <a:rPr lang="en-US" dirty="0" err="1"/>
              <a:t>Quyền</a:t>
            </a:r>
            <a:r>
              <a:rPr lang="en-US" dirty="0"/>
              <a:t> </a:t>
            </a:r>
            <a:r>
              <a:rPr lang="en-US" dirty="0" err="1"/>
              <a:t>của</a:t>
            </a:r>
            <a:r>
              <a:rPr lang="en-US" dirty="0"/>
              <a:t> </a:t>
            </a:r>
            <a:r>
              <a:rPr lang="en-US" dirty="0" err="1"/>
              <a:t>trẻ</a:t>
            </a:r>
            <a:r>
              <a:rPr lang="en-US" dirty="0"/>
              <a:t> </a:t>
            </a:r>
            <a:r>
              <a:rPr lang="en-US" dirty="0" err="1"/>
              <a:t>em</a:t>
            </a:r>
            <a:r>
              <a:rPr lang="en-US" dirty="0"/>
              <a:t> </a:t>
            </a:r>
            <a:r>
              <a:rPr lang="en-US" dirty="0" err="1"/>
              <a:t>khuyết</a:t>
            </a:r>
            <a:r>
              <a:rPr lang="en-US" dirty="0"/>
              <a:t> </a:t>
            </a:r>
            <a:r>
              <a:rPr lang="en-US" dirty="0" err="1"/>
              <a:t>tật</a:t>
            </a:r>
            <a:endParaRPr lang="en-US" dirty="0"/>
          </a:p>
          <a:p>
            <a:pPr algn="just"/>
            <a:r>
              <a:rPr lang="en-US" b="1" dirty="0" err="1"/>
              <a:t>Điều</a:t>
            </a:r>
            <a:r>
              <a:rPr lang="en-US" b="1" dirty="0"/>
              <a:t> 36. </a:t>
            </a:r>
            <a:r>
              <a:rPr lang="en-US" dirty="0" err="1"/>
              <a:t>Quyền</a:t>
            </a:r>
            <a:r>
              <a:rPr lang="en-US" dirty="0"/>
              <a:t> </a:t>
            </a:r>
            <a:r>
              <a:rPr lang="en-US" dirty="0" err="1"/>
              <a:t>của</a:t>
            </a:r>
            <a:r>
              <a:rPr lang="en-US" dirty="0"/>
              <a:t> </a:t>
            </a:r>
            <a:r>
              <a:rPr lang="en-US" dirty="0" err="1"/>
              <a:t>trẻ</a:t>
            </a:r>
            <a:r>
              <a:rPr lang="en-US" dirty="0"/>
              <a:t> </a:t>
            </a:r>
            <a:r>
              <a:rPr lang="en-US" dirty="0" err="1"/>
              <a:t>em</a:t>
            </a:r>
            <a:r>
              <a:rPr lang="en-US" dirty="0"/>
              <a:t> </a:t>
            </a:r>
            <a:r>
              <a:rPr lang="en-US" dirty="0" err="1"/>
              <a:t>không</a:t>
            </a:r>
            <a:r>
              <a:rPr lang="en-US" dirty="0"/>
              <a:t> </a:t>
            </a:r>
            <a:r>
              <a:rPr lang="en-US" dirty="0" err="1"/>
              <a:t>quốc</a:t>
            </a:r>
            <a:r>
              <a:rPr lang="en-US" dirty="0"/>
              <a:t> </a:t>
            </a:r>
            <a:r>
              <a:rPr lang="en-US" dirty="0" err="1"/>
              <a:t>tịch</a:t>
            </a:r>
            <a:r>
              <a:rPr lang="en-US" dirty="0"/>
              <a:t>, </a:t>
            </a:r>
            <a:r>
              <a:rPr lang="en-US" dirty="0" err="1"/>
              <a:t>trẻ</a:t>
            </a:r>
            <a:r>
              <a:rPr lang="en-US" dirty="0"/>
              <a:t> </a:t>
            </a:r>
            <a:r>
              <a:rPr lang="en-US" dirty="0" err="1"/>
              <a:t>em</a:t>
            </a:r>
            <a:r>
              <a:rPr lang="en-US" dirty="0"/>
              <a:t> </a:t>
            </a:r>
            <a:r>
              <a:rPr lang="en-US" dirty="0" err="1"/>
              <a:t>lánh</a:t>
            </a:r>
            <a:r>
              <a:rPr lang="en-US" dirty="0"/>
              <a:t> </a:t>
            </a:r>
            <a:r>
              <a:rPr lang="en-US" dirty="0" err="1"/>
              <a:t>nạn</a:t>
            </a:r>
            <a:r>
              <a:rPr lang="en-US" dirty="0"/>
              <a:t>, </a:t>
            </a:r>
            <a:r>
              <a:rPr lang="en-US" dirty="0" err="1"/>
              <a:t>tị</a:t>
            </a:r>
            <a:r>
              <a:rPr lang="en-US" dirty="0"/>
              <a:t> </a:t>
            </a:r>
            <a:r>
              <a:rPr lang="en-US" dirty="0" err="1"/>
              <a:t>nạn</a:t>
            </a:r>
            <a:endParaRPr lang="en-US" dirty="0"/>
          </a:p>
        </p:txBody>
      </p:sp>
    </p:spTree>
    <p:extLst>
      <p:ext uri="{BB962C8B-B14F-4D97-AF65-F5344CB8AC3E}">
        <p14:creationId xmlns:p14="http://schemas.microsoft.com/office/powerpoint/2010/main" val="2292444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FF0000"/>
                </a:solidFill>
              </a:rPr>
              <a:t>HOẠT ĐỘNG</a:t>
            </a:r>
            <a:r>
              <a:rPr lang="en-US" sz="3200" dirty="0"/>
              <a:t/>
            </a:r>
            <a:br>
              <a:rPr lang="en-US" sz="3200" dirty="0"/>
            </a:br>
            <a:endParaRPr lang="en-US" sz="3200" dirty="0"/>
          </a:p>
        </p:txBody>
      </p:sp>
      <p:sp>
        <p:nvSpPr>
          <p:cNvPr id="3" name="Content Placeholder 2"/>
          <p:cNvSpPr>
            <a:spLocks noGrp="1"/>
          </p:cNvSpPr>
          <p:nvPr>
            <p:ph idx="1"/>
          </p:nvPr>
        </p:nvSpPr>
        <p:spPr>
          <a:xfrm>
            <a:off x="838200" y="1690688"/>
            <a:ext cx="5727192" cy="4351338"/>
          </a:xfrm>
        </p:spPr>
        <p:txBody>
          <a:bodyPr>
            <a:normAutofit/>
          </a:bodyPr>
          <a:lstStyle/>
          <a:p>
            <a:pPr marL="514350" indent="-514350">
              <a:buAutoNum type="arabicPeriod"/>
            </a:pPr>
            <a:r>
              <a:rPr lang="en-US" dirty="0" err="1" smtClean="0"/>
              <a:t>Vẽ</a:t>
            </a:r>
            <a:r>
              <a:rPr lang="en-US" dirty="0" smtClean="0"/>
              <a:t> </a:t>
            </a:r>
            <a:r>
              <a:rPr lang="en-US" dirty="0" err="1" smtClean="0"/>
              <a:t>tranh</a:t>
            </a:r>
            <a:r>
              <a:rPr lang="en-US" dirty="0" smtClean="0"/>
              <a:t> minh </a:t>
            </a:r>
            <a:r>
              <a:rPr lang="en-US" dirty="0" err="1" smtClean="0"/>
              <a:t>họa</a:t>
            </a:r>
            <a:r>
              <a:rPr lang="en-US" dirty="0" smtClean="0"/>
              <a:t> QTE</a:t>
            </a:r>
          </a:p>
          <a:p>
            <a:pPr marL="0" indent="0" algn="just">
              <a:buNone/>
            </a:pPr>
            <a:r>
              <a:rPr lang="en-US" sz="2400" dirty="0" err="1" smtClean="0"/>
              <a:t>Mỗi</a:t>
            </a:r>
            <a:r>
              <a:rPr lang="en-US" sz="2400" dirty="0" smtClean="0"/>
              <a:t> </a:t>
            </a:r>
            <a:r>
              <a:rPr lang="en-US" sz="2400" dirty="0" err="1" smtClean="0"/>
              <a:t>nhóm</a:t>
            </a:r>
            <a:r>
              <a:rPr lang="en-US" sz="2400" dirty="0" smtClean="0"/>
              <a:t> </a:t>
            </a:r>
            <a:r>
              <a:rPr lang="en-US" sz="2400" dirty="0" err="1" smtClean="0"/>
              <a:t>bốc</a:t>
            </a:r>
            <a:r>
              <a:rPr lang="en-US" sz="2400" dirty="0" smtClean="0"/>
              <a:t> </a:t>
            </a:r>
            <a:r>
              <a:rPr lang="en-US" sz="2400" dirty="0" err="1" smtClean="0"/>
              <a:t>thăm</a:t>
            </a:r>
            <a:r>
              <a:rPr lang="en-US" sz="2400" dirty="0" smtClean="0"/>
              <a:t> </a:t>
            </a:r>
            <a:r>
              <a:rPr lang="en-US" sz="2400" dirty="0" err="1" smtClean="0"/>
              <a:t>ngẫu</a:t>
            </a:r>
            <a:r>
              <a:rPr lang="en-US" sz="2400" dirty="0" smtClean="0"/>
              <a:t> </a:t>
            </a:r>
            <a:r>
              <a:rPr lang="en-US" sz="2400" dirty="0" err="1" smtClean="0"/>
              <a:t>nhiên</a:t>
            </a:r>
            <a:r>
              <a:rPr lang="en-US" sz="2400" dirty="0" smtClean="0"/>
              <a:t> </a:t>
            </a:r>
            <a:r>
              <a:rPr lang="en-US" sz="2400" dirty="0" err="1" smtClean="0"/>
              <a:t>một</a:t>
            </a:r>
            <a:r>
              <a:rPr lang="en-US" sz="2400" dirty="0" smtClean="0"/>
              <a:t> </a:t>
            </a:r>
            <a:r>
              <a:rPr lang="en-US" sz="2400" dirty="0" err="1" smtClean="0"/>
              <a:t>Điều</a:t>
            </a:r>
            <a:r>
              <a:rPr lang="en-US" sz="2400" dirty="0" smtClean="0"/>
              <a:t> </a:t>
            </a:r>
            <a:r>
              <a:rPr lang="en-US" sz="2400" dirty="0" err="1" smtClean="0"/>
              <a:t>trong</a:t>
            </a:r>
            <a:r>
              <a:rPr lang="en-US" sz="2400" dirty="0" smtClean="0"/>
              <a:t> </a:t>
            </a:r>
            <a:r>
              <a:rPr lang="en-US" sz="2400" dirty="0" err="1" smtClean="0"/>
              <a:t>Luật</a:t>
            </a:r>
            <a:r>
              <a:rPr lang="en-US" sz="2400" dirty="0" smtClean="0"/>
              <a:t> </a:t>
            </a:r>
            <a:r>
              <a:rPr lang="en-US" sz="2400" dirty="0" err="1" smtClean="0"/>
              <a:t>trẻ</a:t>
            </a:r>
            <a:r>
              <a:rPr lang="en-US" sz="2400" dirty="0" smtClean="0"/>
              <a:t> </a:t>
            </a:r>
            <a:r>
              <a:rPr lang="en-US" sz="2400" dirty="0" err="1" smtClean="0"/>
              <a:t>em</a:t>
            </a:r>
            <a:r>
              <a:rPr lang="en-US" sz="2400" dirty="0" smtClean="0"/>
              <a:t> 2016, </a:t>
            </a:r>
            <a:r>
              <a:rPr lang="en-US" sz="2400" dirty="0" err="1" smtClean="0"/>
              <a:t>xác</a:t>
            </a:r>
            <a:r>
              <a:rPr lang="en-US" sz="2400" dirty="0" smtClean="0"/>
              <a:t> </a:t>
            </a:r>
            <a:r>
              <a:rPr lang="en-US" sz="2400" dirty="0" err="1" smtClean="0"/>
              <a:t>định</a:t>
            </a:r>
            <a:r>
              <a:rPr lang="en-US" sz="2400" dirty="0" smtClean="0"/>
              <a:t> </a:t>
            </a:r>
            <a:r>
              <a:rPr lang="en-US" sz="2400" dirty="0" err="1" smtClean="0"/>
              <a:t>quyền</a:t>
            </a:r>
            <a:r>
              <a:rPr lang="en-US" sz="2400" dirty="0" smtClean="0"/>
              <a:t> </a:t>
            </a:r>
            <a:r>
              <a:rPr lang="en-US" sz="2400" dirty="0" err="1" smtClean="0"/>
              <a:t>của</a:t>
            </a:r>
            <a:r>
              <a:rPr lang="en-US" sz="2400" dirty="0" smtClean="0"/>
              <a:t> </a:t>
            </a:r>
            <a:r>
              <a:rPr lang="en-US" sz="2400" dirty="0" err="1" smtClean="0"/>
              <a:t>trẻ</a:t>
            </a:r>
            <a:r>
              <a:rPr lang="en-US" sz="2400" dirty="0" smtClean="0"/>
              <a:t> </a:t>
            </a:r>
            <a:r>
              <a:rPr lang="en-US" sz="2400" dirty="0" err="1" smtClean="0"/>
              <a:t>em</a:t>
            </a:r>
            <a:r>
              <a:rPr lang="en-US" sz="2400" dirty="0" smtClean="0"/>
              <a:t> </a:t>
            </a:r>
            <a:r>
              <a:rPr lang="en-US" sz="2400" dirty="0" err="1" smtClean="0"/>
              <a:t>được</a:t>
            </a:r>
            <a:r>
              <a:rPr lang="en-US" sz="2400" dirty="0" smtClean="0"/>
              <a:t> </a:t>
            </a:r>
            <a:r>
              <a:rPr lang="en-US" sz="2400" dirty="0" err="1" smtClean="0"/>
              <a:t>nói</a:t>
            </a:r>
            <a:r>
              <a:rPr lang="en-US" sz="2400" dirty="0" smtClean="0"/>
              <a:t> </a:t>
            </a:r>
            <a:r>
              <a:rPr lang="en-US" sz="2400" dirty="0" err="1" smtClean="0"/>
              <a:t>đến</a:t>
            </a:r>
            <a:r>
              <a:rPr lang="en-US" sz="2400" dirty="0" smtClean="0"/>
              <a:t> </a:t>
            </a:r>
            <a:r>
              <a:rPr lang="en-US" sz="2400" dirty="0" err="1" smtClean="0"/>
              <a:t>trong</a:t>
            </a:r>
            <a:r>
              <a:rPr lang="en-US" sz="2400" dirty="0" smtClean="0"/>
              <a:t> </a:t>
            </a:r>
            <a:r>
              <a:rPr lang="en-US" sz="2400" dirty="0" err="1" smtClean="0"/>
              <a:t>Điều</a:t>
            </a:r>
            <a:r>
              <a:rPr lang="en-US" sz="2400" dirty="0" smtClean="0"/>
              <a:t> </a:t>
            </a:r>
            <a:r>
              <a:rPr lang="en-US" sz="2400" dirty="0" err="1" smtClean="0"/>
              <a:t>luật</a:t>
            </a:r>
            <a:r>
              <a:rPr lang="en-US" sz="2400" dirty="0" smtClean="0"/>
              <a:t> </a:t>
            </a:r>
            <a:r>
              <a:rPr lang="en-US" sz="2400" dirty="0" err="1" smtClean="0"/>
              <a:t>đó</a:t>
            </a:r>
            <a:r>
              <a:rPr lang="en-US" sz="2400" dirty="0" smtClean="0"/>
              <a:t> </a:t>
            </a:r>
            <a:r>
              <a:rPr lang="en-US" sz="2400" dirty="0" err="1" smtClean="0"/>
              <a:t>và</a:t>
            </a:r>
            <a:r>
              <a:rPr lang="en-US" sz="2400" dirty="0" smtClean="0"/>
              <a:t> </a:t>
            </a:r>
            <a:r>
              <a:rPr lang="en-US" sz="2400" dirty="0" err="1" smtClean="0"/>
              <a:t>vẽ</a:t>
            </a:r>
            <a:r>
              <a:rPr lang="en-US" sz="2400" dirty="0" smtClean="0"/>
              <a:t> </a:t>
            </a:r>
            <a:r>
              <a:rPr lang="en-US" sz="2400" dirty="0" err="1" smtClean="0"/>
              <a:t>biểu</a:t>
            </a:r>
            <a:r>
              <a:rPr lang="en-US" sz="2400" dirty="0" smtClean="0"/>
              <a:t> </a:t>
            </a:r>
            <a:r>
              <a:rPr lang="en-US" sz="2400" dirty="0" err="1" smtClean="0"/>
              <a:t>tượng</a:t>
            </a:r>
            <a:r>
              <a:rPr lang="en-US" sz="2400" dirty="0" smtClean="0"/>
              <a:t> minh </a:t>
            </a:r>
            <a:r>
              <a:rPr lang="en-US" sz="2400" dirty="0" err="1" smtClean="0"/>
              <a:t>họa</a:t>
            </a:r>
            <a:r>
              <a:rPr lang="en-US" sz="2400" dirty="0" smtClean="0"/>
              <a:t> </a:t>
            </a:r>
            <a:r>
              <a:rPr lang="en-US" sz="2400" dirty="0" err="1" smtClean="0"/>
              <a:t>cho</a:t>
            </a:r>
            <a:r>
              <a:rPr lang="en-US" sz="2400" dirty="0" smtClean="0"/>
              <a:t> </a:t>
            </a:r>
            <a:r>
              <a:rPr lang="en-US" sz="2400" dirty="0" err="1" smtClean="0"/>
              <a:t>quyền</a:t>
            </a:r>
            <a:r>
              <a:rPr lang="en-US" sz="2400" dirty="0" smtClean="0"/>
              <a:t> </a:t>
            </a:r>
            <a:r>
              <a:rPr lang="en-US" sz="2400" dirty="0" err="1" smtClean="0"/>
              <a:t>đã</a:t>
            </a:r>
            <a:r>
              <a:rPr lang="en-US" sz="2400" dirty="0" smtClean="0"/>
              <a:t> </a:t>
            </a:r>
            <a:r>
              <a:rPr lang="en-US" sz="2400" dirty="0" err="1" smtClean="0"/>
              <a:t>xác</a:t>
            </a:r>
            <a:r>
              <a:rPr lang="en-US" sz="2400" dirty="0" smtClean="0"/>
              <a:t> </a:t>
            </a:r>
            <a:r>
              <a:rPr lang="en-US" sz="2400" dirty="0" err="1" smtClean="0"/>
              <a:t>định</a:t>
            </a:r>
            <a:r>
              <a:rPr lang="en-US" sz="2400" dirty="0" smtClean="0"/>
              <a:t>.</a:t>
            </a:r>
          </a:p>
          <a:p>
            <a:pPr marL="0" indent="0">
              <a:buNone/>
            </a:pPr>
            <a:r>
              <a:rPr lang="en-US" dirty="0" smtClean="0"/>
              <a:t>2. </a:t>
            </a:r>
            <a:r>
              <a:rPr lang="en-US" dirty="0" err="1" smtClean="0"/>
              <a:t>Trò</a:t>
            </a:r>
            <a:r>
              <a:rPr lang="en-US" dirty="0" smtClean="0"/>
              <a:t> </a:t>
            </a:r>
            <a:r>
              <a:rPr lang="en-US" dirty="0" err="1" smtClean="0"/>
              <a:t>chơi</a:t>
            </a:r>
            <a:r>
              <a:rPr lang="en-US" dirty="0" smtClean="0"/>
              <a:t>: </a:t>
            </a:r>
            <a:r>
              <a:rPr lang="en-US" dirty="0" err="1" smtClean="0"/>
              <a:t>Đoán</a:t>
            </a:r>
            <a:r>
              <a:rPr lang="en-US" dirty="0" smtClean="0"/>
              <a:t> </a:t>
            </a:r>
            <a:r>
              <a:rPr lang="en-US" dirty="0" err="1" smtClean="0"/>
              <a:t>tên</a:t>
            </a:r>
            <a:r>
              <a:rPr lang="en-US" dirty="0" smtClean="0"/>
              <a:t> </a:t>
            </a:r>
            <a:r>
              <a:rPr lang="en-US" dirty="0" err="1" smtClean="0"/>
              <a:t>quyền</a:t>
            </a:r>
            <a:r>
              <a:rPr lang="en-US" dirty="0"/>
              <a:t> </a:t>
            </a:r>
            <a:r>
              <a:rPr lang="en-US" dirty="0" err="1" smtClean="0"/>
              <a:t>trẻ</a:t>
            </a:r>
            <a:r>
              <a:rPr lang="en-US" dirty="0" smtClean="0"/>
              <a:t> </a:t>
            </a:r>
            <a:r>
              <a:rPr lang="en-US" dirty="0" err="1" smtClean="0"/>
              <a:t>em</a:t>
            </a:r>
            <a:r>
              <a:rPr lang="en-US" dirty="0" smtClean="0"/>
              <a:t> qua </a:t>
            </a:r>
            <a:r>
              <a:rPr lang="en-US" dirty="0" err="1" smtClean="0"/>
              <a:t>hình</a:t>
            </a:r>
            <a:r>
              <a:rPr lang="en-US" dirty="0" smtClean="0"/>
              <a:t> </a:t>
            </a:r>
            <a:r>
              <a:rPr lang="en-US" dirty="0" err="1" smtClean="0"/>
              <a:t>ảnh</a:t>
            </a:r>
            <a:endParaRPr lang="en-US" dirty="0"/>
          </a:p>
          <a:p>
            <a:pPr marL="0" indent="0">
              <a:buNone/>
            </a:pPr>
            <a:r>
              <a:rPr lang="en-US" dirty="0" smtClean="0"/>
              <a:t>3. </a:t>
            </a:r>
            <a:r>
              <a:rPr lang="en-US" dirty="0" err="1" smtClean="0"/>
              <a:t>Sắp</a:t>
            </a:r>
            <a:r>
              <a:rPr lang="en-US" dirty="0" smtClean="0"/>
              <a:t> </a:t>
            </a:r>
            <a:r>
              <a:rPr lang="en-US" dirty="0" err="1" smtClean="0"/>
              <a:t>xếp</a:t>
            </a:r>
            <a:r>
              <a:rPr lang="en-US" dirty="0" smtClean="0"/>
              <a:t> </a:t>
            </a:r>
            <a:r>
              <a:rPr lang="en-US" dirty="0" err="1" smtClean="0"/>
              <a:t>các</a:t>
            </a:r>
            <a:r>
              <a:rPr lang="en-US" dirty="0" smtClean="0"/>
              <a:t> </a:t>
            </a:r>
            <a:r>
              <a:rPr lang="en-US" dirty="0" err="1" smtClean="0"/>
              <a:t>quyền</a:t>
            </a:r>
            <a:r>
              <a:rPr lang="en-US" dirty="0" smtClean="0"/>
              <a:t> </a:t>
            </a:r>
            <a:r>
              <a:rPr lang="en-US" dirty="0" err="1" smtClean="0"/>
              <a:t>đã</a:t>
            </a:r>
            <a:r>
              <a:rPr lang="en-US" dirty="0" smtClean="0"/>
              <a:t> minh </a:t>
            </a:r>
            <a:r>
              <a:rPr lang="en-US" dirty="0" err="1" smtClean="0"/>
              <a:t>họa</a:t>
            </a:r>
            <a:r>
              <a:rPr lang="en-US" dirty="0" smtClean="0"/>
              <a:t> </a:t>
            </a:r>
            <a:r>
              <a:rPr lang="en-US" dirty="0" err="1" smtClean="0"/>
              <a:t>vào</a:t>
            </a:r>
            <a:r>
              <a:rPr lang="en-US" dirty="0" smtClean="0"/>
              <a:t> </a:t>
            </a:r>
            <a:r>
              <a:rPr lang="en-US" dirty="0" err="1" smtClean="0"/>
              <a:t>một</a:t>
            </a:r>
            <a:r>
              <a:rPr lang="en-US" dirty="0" smtClean="0"/>
              <a:t> </a:t>
            </a:r>
            <a:r>
              <a:rPr lang="en-US" dirty="0" err="1" smtClean="0"/>
              <a:t>trong</a:t>
            </a:r>
            <a:r>
              <a:rPr lang="en-US" dirty="0" smtClean="0"/>
              <a:t> </a:t>
            </a:r>
            <a:r>
              <a:rPr lang="en-US" dirty="0" err="1" smtClean="0"/>
              <a:t>bốn</a:t>
            </a:r>
            <a:r>
              <a:rPr lang="en-US" dirty="0" smtClean="0"/>
              <a:t> </a:t>
            </a:r>
            <a:r>
              <a:rPr lang="en-US" dirty="0" err="1" smtClean="0"/>
              <a:t>nhóm</a:t>
            </a:r>
            <a:r>
              <a:rPr lang="en-US" dirty="0" smtClean="0"/>
              <a:t> QTE.</a:t>
            </a:r>
            <a:endParaRPr lang="en-US" dirty="0"/>
          </a:p>
        </p:txBody>
      </p:sp>
      <p:pic>
        <p:nvPicPr>
          <p:cNvPr id="4" name="Picture 3"/>
          <p:cNvPicPr>
            <a:picLocks noChangeAspect="1"/>
          </p:cNvPicPr>
          <p:nvPr/>
        </p:nvPicPr>
        <p:blipFill>
          <a:blip r:embed="rId2"/>
          <a:stretch>
            <a:fillRect/>
          </a:stretch>
        </p:blipFill>
        <p:spPr>
          <a:xfrm>
            <a:off x="6899999" y="1266092"/>
            <a:ext cx="5151323" cy="4994031"/>
          </a:xfrm>
          <a:prstGeom prst="rect">
            <a:avLst/>
          </a:prstGeom>
        </p:spPr>
      </p:pic>
    </p:spTree>
    <p:extLst>
      <p:ext uri="{BB962C8B-B14F-4D97-AF65-F5344CB8AC3E}">
        <p14:creationId xmlns:p14="http://schemas.microsoft.com/office/powerpoint/2010/main" val="3191555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71550"/>
          </a:xfrm>
        </p:spPr>
        <p:txBody>
          <a:bodyPr>
            <a:normAutofit/>
          </a:bodyPr>
          <a:lstStyle/>
          <a:p>
            <a:r>
              <a:rPr lang="en-US" sz="3000" b="1" dirty="0" smtClean="0"/>
              <a:t>CÁC NHÓM QUYỀN TRẺ EM</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133372"/>
              </p:ext>
            </p:extLst>
          </p:nvPr>
        </p:nvGraphicFramePr>
        <p:xfrm>
          <a:off x="600075" y="971550"/>
          <a:ext cx="11372849" cy="5886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286625" y="228598"/>
            <a:ext cx="4686300" cy="1815882"/>
          </a:xfrm>
          <a:prstGeom prst="rect">
            <a:avLst/>
          </a:prstGeom>
          <a:solidFill>
            <a:schemeClr val="accent2">
              <a:lumMod val="40000"/>
              <a:lumOff val="60000"/>
            </a:schemeClr>
          </a:solidFill>
        </p:spPr>
        <p:txBody>
          <a:bodyPr wrap="square">
            <a:spAutoFit/>
          </a:bodyPr>
          <a:lstStyle/>
          <a:p>
            <a:r>
              <a:rPr lang="en-US" sz="1600" dirty="0"/>
              <a:t>- </a:t>
            </a:r>
            <a:r>
              <a:rPr lang="en-US" sz="1600" dirty="0" err="1" smtClean="0"/>
              <a:t>Quyền</a:t>
            </a:r>
            <a:r>
              <a:rPr lang="en-US" sz="1600" dirty="0" smtClean="0"/>
              <a:t> </a:t>
            </a:r>
            <a:r>
              <a:rPr lang="en-US" sz="1600" dirty="0" err="1"/>
              <a:t>được</a:t>
            </a:r>
            <a:r>
              <a:rPr lang="en-US" sz="1600" dirty="0"/>
              <a:t> </a:t>
            </a:r>
            <a:r>
              <a:rPr lang="en-US" sz="1600" dirty="0" err="1"/>
              <a:t>sống</a:t>
            </a:r>
            <a:endParaRPr lang="en-US" sz="1600" dirty="0"/>
          </a:p>
          <a:p>
            <a:r>
              <a:rPr lang="en-US" sz="1600" dirty="0"/>
              <a:t>- </a:t>
            </a:r>
            <a:r>
              <a:rPr lang="en-US" sz="1600" dirty="0" err="1" smtClean="0"/>
              <a:t>Quyền</a:t>
            </a:r>
            <a:r>
              <a:rPr lang="en-US" sz="1600" dirty="0" smtClean="0"/>
              <a:t> </a:t>
            </a:r>
            <a:r>
              <a:rPr lang="en-US" sz="1600" dirty="0" err="1"/>
              <a:t>có</a:t>
            </a:r>
            <a:r>
              <a:rPr lang="en-US" sz="1600" dirty="0"/>
              <a:t> </a:t>
            </a:r>
            <a:r>
              <a:rPr lang="en-US" sz="1600" dirty="0" err="1"/>
              <a:t>họ</a:t>
            </a:r>
            <a:r>
              <a:rPr lang="en-US" sz="1600" dirty="0"/>
              <a:t> </a:t>
            </a:r>
            <a:r>
              <a:rPr lang="en-US" sz="1600" dirty="0" err="1"/>
              <a:t>tên</a:t>
            </a:r>
            <a:r>
              <a:rPr lang="en-US" sz="1600" dirty="0"/>
              <a:t> </a:t>
            </a:r>
            <a:r>
              <a:rPr lang="en-US" sz="1600" dirty="0" err="1"/>
              <a:t>và</a:t>
            </a:r>
            <a:r>
              <a:rPr lang="en-US" sz="1600" dirty="0"/>
              <a:t> </a:t>
            </a:r>
            <a:r>
              <a:rPr lang="en-US" sz="1600" dirty="0" err="1"/>
              <a:t>có</a:t>
            </a:r>
            <a:r>
              <a:rPr lang="en-US" sz="1600" dirty="0"/>
              <a:t> </a:t>
            </a:r>
            <a:r>
              <a:rPr lang="en-US" sz="1600" dirty="0" err="1"/>
              <a:t>quốc</a:t>
            </a:r>
            <a:r>
              <a:rPr lang="en-US" sz="1600" dirty="0"/>
              <a:t> </a:t>
            </a:r>
            <a:r>
              <a:rPr lang="en-US" sz="1600" dirty="0" err="1"/>
              <a:t>tịch</a:t>
            </a:r>
            <a:endParaRPr lang="en-US" sz="1600" dirty="0"/>
          </a:p>
          <a:p>
            <a:r>
              <a:rPr lang="en-US" sz="1600" dirty="0"/>
              <a:t>- </a:t>
            </a:r>
            <a:r>
              <a:rPr lang="en-US" sz="1600" dirty="0" err="1" smtClean="0"/>
              <a:t>Quyền</a:t>
            </a:r>
            <a:r>
              <a:rPr lang="en-US" sz="1600" dirty="0" smtClean="0"/>
              <a:t> </a:t>
            </a:r>
            <a:r>
              <a:rPr lang="en-US" sz="1600" dirty="0" err="1"/>
              <a:t>giữ</a:t>
            </a:r>
            <a:r>
              <a:rPr lang="en-US" sz="1600" dirty="0"/>
              <a:t> </a:t>
            </a:r>
            <a:r>
              <a:rPr lang="en-US" sz="1600" dirty="0" err="1"/>
              <a:t>gìn</a:t>
            </a:r>
            <a:r>
              <a:rPr lang="en-US" sz="1600" dirty="0"/>
              <a:t> </a:t>
            </a:r>
            <a:r>
              <a:rPr lang="en-US" sz="1600" dirty="0" err="1"/>
              <a:t>bản</a:t>
            </a:r>
            <a:r>
              <a:rPr lang="en-US" sz="1600" dirty="0"/>
              <a:t> </a:t>
            </a:r>
            <a:r>
              <a:rPr lang="en-US" sz="1600" dirty="0" err="1"/>
              <a:t>sắc</a:t>
            </a:r>
            <a:r>
              <a:rPr lang="en-US" sz="1600" dirty="0"/>
              <a:t> </a:t>
            </a:r>
          </a:p>
          <a:p>
            <a:r>
              <a:rPr lang="en-US" sz="1600" dirty="0"/>
              <a:t>- </a:t>
            </a:r>
            <a:r>
              <a:rPr lang="en-US" sz="1600" dirty="0" err="1" smtClean="0"/>
              <a:t>Quyền</a:t>
            </a:r>
            <a:r>
              <a:rPr lang="en-US" sz="1600" dirty="0" smtClean="0"/>
              <a:t> </a:t>
            </a:r>
            <a:r>
              <a:rPr lang="en-US" sz="1600" dirty="0" err="1"/>
              <a:t>đoàn</a:t>
            </a:r>
            <a:r>
              <a:rPr lang="en-US" sz="1600" dirty="0"/>
              <a:t> </a:t>
            </a:r>
            <a:r>
              <a:rPr lang="en-US" sz="1600" dirty="0" err="1"/>
              <a:t>tụ</a:t>
            </a:r>
            <a:r>
              <a:rPr lang="en-US" sz="1600" dirty="0"/>
              <a:t> </a:t>
            </a:r>
            <a:r>
              <a:rPr lang="en-US" sz="1600" dirty="0" err="1"/>
              <a:t>gia</a:t>
            </a:r>
            <a:r>
              <a:rPr lang="en-US" sz="1600" dirty="0"/>
              <a:t> </a:t>
            </a:r>
            <a:r>
              <a:rPr lang="en-US" sz="1600" dirty="0" err="1"/>
              <a:t>đình</a:t>
            </a:r>
            <a:endParaRPr lang="en-US" sz="1600" dirty="0"/>
          </a:p>
          <a:p>
            <a:r>
              <a:rPr lang="en-US" sz="1600" dirty="0"/>
              <a:t>- </a:t>
            </a:r>
            <a:r>
              <a:rPr lang="en-US" sz="1600" dirty="0" err="1" smtClean="0"/>
              <a:t>Quyền</a:t>
            </a:r>
            <a:r>
              <a:rPr lang="en-US" sz="1600" dirty="0" smtClean="0"/>
              <a:t> </a:t>
            </a:r>
            <a:r>
              <a:rPr lang="en-US" sz="1600" dirty="0" err="1"/>
              <a:t>về</a:t>
            </a:r>
            <a:r>
              <a:rPr lang="en-US" sz="1600" dirty="0"/>
              <a:t> </a:t>
            </a:r>
            <a:r>
              <a:rPr lang="en-US" sz="1600" dirty="0" err="1"/>
              <a:t>sức</a:t>
            </a:r>
            <a:r>
              <a:rPr lang="en-US" sz="1600" dirty="0"/>
              <a:t> </a:t>
            </a:r>
            <a:r>
              <a:rPr lang="en-US" sz="1600" dirty="0" err="1"/>
              <a:t>khỏe</a:t>
            </a:r>
            <a:r>
              <a:rPr lang="en-US" sz="1600" dirty="0"/>
              <a:t> </a:t>
            </a:r>
            <a:r>
              <a:rPr lang="en-US" sz="1600" dirty="0" err="1"/>
              <a:t>và</a:t>
            </a:r>
            <a:r>
              <a:rPr lang="en-US" sz="1600" dirty="0"/>
              <a:t> </a:t>
            </a:r>
            <a:r>
              <a:rPr lang="en-US" sz="1600" dirty="0" err="1"/>
              <a:t>các</a:t>
            </a:r>
            <a:r>
              <a:rPr lang="en-US" sz="1600" dirty="0"/>
              <a:t> </a:t>
            </a:r>
            <a:r>
              <a:rPr lang="en-US" sz="1600" dirty="0" err="1"/>
              <a:t>dịch</a:t>
            </a:r>
            <a:r>
              <a:rPr lang="en-US" sz="1600" dirty="0"/>
              <a:t> </a:t>
            </a:r>
            <a:r>
              <a:rPr lang="en-US" sz="1600" dirty="0" err="1"/>
              <a:t>vụ</a:t>
            </a:r>
            <a:r>
              <a:rPr lang="en-US" sz="1600" dirty="0"/>
              <a:t> y </a:t>
            </a:r>
            <a:r>
              <a:rPr lang="en-US" sz="1600" dirty="0" err="1"/>
              <a:t>tế</a:t>
            </a:r>
            <a:endParaRPr lang="en-US" sz="1600" dirty="0"/>
          </a:p>
          <a:p>
            <a:r>
              <a:rPr lang="en-US" sz="1600" dirty="0"/>
              <a:t>- </a:t>
            </a:r>
            <a:r>
              <a:rPr lang="en-US" sz="1600" dirty="0" err="1" smtClean="0"/>
              <a:t>Quyền</a:t>
            </a:r>
            <a:r>
              <a:rPr lang="en-US" sz="1600" dirty="0" smtClean="0"/>
              <a:t> </a:t>
            </a:r>
            <a:r>
              <a:rPr lang="en-US" sz="1600" dirty="0" err="1"/>
              <a:t>được</a:t>
            </a:r>
            <a:r>
              <a:rPr lang="en-US" sz="1600" dirty="0"/>
              <a:t> </a:t>
            </a:r>
            <a:r>
              <a:rPr lang="en-US" sz="1600" dirty="0" err="1"/>
              <a:t>hưởng</a:t>
            </a:r>
            <a:r>
              <a:rPr lang="en-US" sz="1600" dirty="0"/>
              <a:t> an </a:t>
            </a:r>
            <a:r>
              <a:rPr lang="en-US" sz="1600" dirty="0" err="1"/>
              <a:t>sinh</a:t>
            </a:r>
            <a:r>
              <a:rPr lang="en-US" sz="1600" dirty="0"/>
              <a:t> </a:t>
            </a:r>
            <a:r>
              <a:rPr lang="en-US" sz="1600" dirty="0" err="1"/>
              <a:t>xã</a:t>
            </a:r>
            <a:r>
              <a:rPr lang="en-US" sz="1600" dirty="0"/>
              <a:t> </a:t>
            </a:r>
            <a:r>
              <a:rPr lang="en-US" sz="1600" dirty="0" err="1"/>
              <a:t>hội</a:t>
            </a:r>
            <a:endParaRPr lang="en-US" sz="1600" dirty="0"/>
          </a:p>
          <a:p>
            <a:r>
              <a:rPr lang="en-US" sz="1600" dirty="0" smtClean="0"/>
              <a:t>(…)</a:t>
            </a:r>
            <a:endParaRPr lang="en-US" sz="1600" dirty="0"/>
          </a:p>
        </p:txBody>
      </p:sp>
      <p:sp>
        <p:nvSpPr>
          <p:cNvPr id="6" name="Rectangle 5"/>
          <p:cNvSpPr/>
          <p:nvPr/>
        </p:nvSpPr>
        <p:spPr>
          <a:xfrm>
            <a:off x="9001125" y="2273077"/>
            <a:ext cx="2971799" cy="4616648"/>
          </a:xfrm>
          <a:prstGeom prst="rect">
            <a:avLst/>
          </a:prstGeom>
          <a:solidFill>
            <a:schemeClr val="accent2">
              <a:lumMod val="40000"/>
              <a:lumOff val="60000"/>
            </a:schemeClr>
          </a:solidFill>
        </p:spPr>
        <p:txBody>
          <a:bodyPr wrap="square">
            <a:spAutoFit/>
          </a:bodyPr>
          <a:lstStyle/>
          <a:p>
            <a:r>
              <a:rPr lang="en-US" sz="1400" dirty="0"/>
              <a:t>- </a:t>
            </a:r>
            <a:r>
              <a:rPr lang="en-US" sz="1400" dirty="0" err="1" smtClean="0"/>
              <a:t>Quyền</a:t>
            </a:r>
            <a:r>
              <a:rPr lang="en-US" sz="1400" dirty="0" smtClean="0"/>
              <a:t> </a:t>
            </a:r>
            <a:r>
              <a:rPr lang="en-US" sz="1400" dirty="0" err="1"/>
              <a:t>được</a:t>
            </a:r>
            <a:r>
              <a:rPr lang="en-US" sz="1400" dirty="0"/>
              <a:t> </a:t>
            </a:r>
            <a:r>
              <a:rPr lang="en-US" sz="1400" dirty="0" err="1"/>
              <a:t>bảo</a:t>
            </a:r>
            <a:r>
              <a:rPr lang="en-US" sz="1400" dirty="0"/>
              <a:t> </a:t>
            </a:r>
            <a:r>
              <a:rPr lang="en-US" sz="1400" dirty="0" err="1"/>
              <a:t>vệ</a:t>
            </a:r>
            <a:r>
              <a:rPr lang="en-US" sz="1400" dirty="0"/>
              <a:t> </a:t>
            </a:r>
            <a:r>
              <a:rPr lang="en-US" sz="1400" dirty="0" err="1"/>
              <a:t>khỏi</a:t>
            </a:r>
            <a:r>
              <a:rPr lang="en-US" sz="1400" dirty="0"/>
              <a:t> </a:t>
            </a:r>
            <a:r>
              <a:rPr lang="en-US" sz="1400" dirty="0" err="1"/>
              <a:t>sự</a:t>
            </a:r>
            <a:r>
              <a:rPr lang="en-US" sz="1400" dirty="0"/>
              <a:t> </a:t>
            </a:r>
            <a:r>
              <a:rPr lang="en-US" sz="1400" dirty="0" err="1"/>
              <a:t>phân</a:t>
            </a:r>
            <a:r>
              <a:rPr lang="en-US" sz="1400" dirty="0"/>
              <a:t> </a:t>
            </a:r>
            <a:r>
              <a:rPr lang="en-US" sz="1400" dirty="0" err="1"/>
              <a:t>biệt</a:t>
            </a:r>
            <a:r>
              <a:rPr lang="en-US" sz="1400" dirty="0"/>
              <a:t>, </a:t>
            </a:r>
            <a:r>
              <a:rPr lang="en-US" sz="1400" dirty="0" err="1"/>
              <a:t>đối</a:t>
            </a:r>
            <a:r>
              <a:rPr lang="en-US" sz="1400" dirty="0"/>
              <a:t> </a:t>
            </a:r>
            <a:r>
              <a:rPr lang="en-US" sz="1400" dirty="0" err="1"/>
              <a:t>xử</a:t>
            </a:r>
            <a:r>
              <a:rPr lang="en-US" sz="1400" dirty="0"/>
              <a:t>.</a:t>
            </a:r>
          </a:p>
          <a:p>
            <a:r>
              <a:rPr lang="en-US" sz="1400" dirty="0" smtClean="0"/>
              <a:t>-</a:t>
            </a:r>
            <a:r>
              <a:rPr lang="en-US" sz="1400" dirty="0" err="1" smtClean="0"/>
              <a:t>Quyền</a:t>
            </a:r>
            <a:r>
              <a:rPr lang="en-US" sz="1400" dirty="0" smtClean="0"/>
              <a:t> </a:t>
            </a:r>
            <a:r>
              <a:rPr lang="en-US" sz="1400" dirty="0" err="1"/>
              <a:t>riêng</a:t>
            </a:r>
            <a:r>
              <a:rPr lang="en-US" sz="1400" dirty="0"/>
              <a:t> </a:t>
            </a:r>
            <a:r>
              <a:rPr lang="en-US" sz="1400" dirty="0" err="1"/>
              <a:t>tư</a:t>
            </a:r>
            <a:endParaRPr lang="en-US" sz="1400" dirty="0"/>
          </a:p>
          <a:p>
            <a:r>
              <a:rPr lang="en-US" sz="1400" dirty="0"/>
              <a:t>- </a:t>
            </a:r>
            <a:r>
              <a:rPr lang="en-US" sz="1400" dirty="0" err="1" smtClean="0"/>
              <a:t>Quyền</a:t>
            </a:r>
            <a:r>
              <a:rPr lang="en-US" sz="1400" dirty="0" smtClean="0"/>
              <a:t> </a:t>
            </a:r>
            <a:r>
              <a:rPr lang="en-US" sz="1400" dirty="0" err="1"/>
              <a:t>được</a:t>
            </a:r>
            <a:r>
              <a:rPr lang="en-US" sz="1400" dirty="0"/>
              <a:t> </a:t>
            </a:r>
            <a:r>
              <a:rPr lang="en-US" sz="1400" dirty="0" err="1"/>
              <a:t>bảo</a:t>
            </a:r>
            <a:r>
              <a:rPr lang="en-US" sz="1400" dirty="0"/>
              <a:t> </a:t>
            </a:r>
            <a:r>
              <a:rPr lang="en-US" sz="1400" dirty="0" err="1"/>
              <a:t>vệ</a:t>
            </a:r>
            <a:r>
              <a:rPr lang="en-US" sz="1400" dirty="0"/>
              <a:t> </a:t>
            </a:r>
            <a:r>
              <a:rPr lang="en-US" sz="1400" dirty="0" err="1"/>
              <a:t>khỏi</a:t>
            </a:r>
            <a:r>
              <a:rPr lang="en-US" sz="1400" dirty="0"/>
              <a:t> </a:t>
            </a:r>
            <a:r>
              <a:rPr lang="en-US" sz="1400" dirty="0" err="1"/>
              <a:t>bạo</a:t>
            </a:r>
            <a:r>
              <a:rPr lang="en-US" sz="1400" dirty="0"/>
              <a:t> </a:t>
            </a:r>
            <a:r>
              <a:rPr lang="en-US" sz="1400" dirty="0" err="1"/>
              <a:t>lực</a:t>
            </a:r>
            <a:r>
              <a:rPr lang="en-US" sz="1400" dirty="0"/>
              <a:t>, </a:t>
            </a:r>
            <a:r>
              <a:rPr lang="en-US" sz="1400" dirty="0" err="1"/>
              <a:t>xâm</a:t>
            </a:r>
            <a:r>
              <a:rPr lang="en-US" sz="1400" dirty="0"/>
              <a:t> </a:t>
            </a:r>
            <a:r>
              <a:rPr lang="en-US" sz="1400" dirty="0" err="1"/>
              <a:t>hại</a:t>
            </a:r>
            <a:r>
              <a:rPr lang="en-US" sz="1400" dirty="0"/>
              <a:t> </a:t>
            </a:r>
            <a:r>
              <a:rPr lang="en-US" sz="1400" dirty="0" err="1"/>
              <a:t>và</a:t>
            </a:r>
            <a:r>
              <a:rPr lang="en-US" sz="1400" dirty="0"/>
              <a:t> </a:t>
            </a:r>
            <a:r>
              <a:rPr lang="en-US" sz="1400" dirty="0" err="1"/>
              <a:t>sao</a:t>
            </a:r>
            <a:r>
              <a:rPr lang="en-US" sz="1400" dirty="0"/>
              <a:t> </a:t>
            </a:r>
            <a:r>
              <a:rPr lang="en-US" sz="1400" dirty="0" err="1"/>
              <a:t>nhãng</a:t>
            </a:r>
            <a:endParaRPr lang="en-US" sz="1400" dirty="0"/>
          </a:p>
          <a:p>
            <a:r>
              <a:rPr lang="en-US" sz="1400" dirty="0"/>
              <a:t>- </a:t>
            </a:r>
            <a:r>
              <a:rPr lang="en-US" sz="1400" dirty="0" err="1" smtClean="0"/>
              <a:t>Quyền</a:t>
            </a:r>
            <a:r>
              <a:rPr lang="en-US" sz="1400" dirty="0" smtClean="0"/>
              <a:t> </a:t>
            </a:r>
            <a:r>
              <a:rPr lang="en-US" sz="1400" dirty="0" err="1"/>
              <a:t>được</a:t>
            </a:r>
            <a:r>
              <a:rPr lang="en-US" sz="1400" dirty="0"/>
              <a:t> </a:t>
            </a:r>
            <a:r>
              <a:rPr lang="en-US" sz="1400" dirty="0" err="1"/>
              <a:t>bảo</a:t>
            </a:r>
            <a:r>
              <a:rPr lang="en-US" sz="1400" dirty="0"/>
              <a:t> </a:t>
            </a:r>
            <a:r>
              <a:rPr lang="en-US" sz="1400" dirty="0" err="1"/>
              <a:t>vệ</a:t>
            </a:r>
            <a:r>
              <a:rPr lang="en-US" sz="1400" dirty="0"/>
              <a:t> </a:t>
            </a:r>
            <a:r>
              <a:rPr lang="en-US" sz="1400" dirty="0" err="1"/>
              <a:t>đặc</a:t>
            </a:r>
            <a:r>
              <a:rPr lang="en-US" sz="1400" dirty="0"/>
              <a:t> </a:t>
            </a:r>
            <a:r>
              <a:rPr lang="en-US" sz="1400" dirty="0" err="1"/>
              <a:t>biệt</a:t>
            </a:r>
            <a:r>
              <a:rPr lang="en-US" sz="1400" dirty="0"/>
              <a:t> </a:t>
            </a:r>
            <a:r>
              <a:rPr lang="en-US" sz="1400" dirty="0" err="1"/>
              <a:t>đối</a:t>
            </a:r>
            <a:r>
              <a:rPr lang="en-US" sz="1400" dirty="0"/>
              <a:t> </a:t>
            </a:r>
            <a:r>
              <a:rPr lang="en-US" sz="1400" dirty="0" err="1"/>
              <a:t>với</a:t>
            </a:r>
            <a:r>
              <a:rPr lang="en-US" sz="1400" dirty="0"/>
              <a:t>  </a:t>
            </a:r>
            <a:r>
              <a:rPr lang="en-US" sz="1400" dirty="0" err="1"/>
              <a:t>trẻ</a:t>
            </a:r>
            <a:r>
              <a:rPr lang="en-US" sz="1400" dirty="0"/>
              <a:t> </a:t>
            </a:r>
            <a:r>
              <a:rPr lang="en-US" sz="1400" dirty="0" err="1"/>
              <a:t>em</a:t>
            </a:r>
            <a:r>
              <a:rPr lang="en-US" sz="1400" dirty="0"/>
              <a:t> </a:t>
            </a:r>
            <a:r>
              <a:rPr lang="en-US" sz="1400" dirty="0" err="1"/>
              <a:t>không</a:t>
            </a:r>
            <a:r>
              <a:rPr lang="en-US" sz="1400" dirty="0"/>
              <a:t> </a:t>
            </a:r>
            <a:r>
              <a:rPr lang="en-US" sz="1400" dirty="0" err="1"/>
              <a:t>gia</a:t>
            </a:r>
            <a:r>
              <a:rPr lang="en-US" sz="1400" dirty="0"/>
              <a:t> </a:t>
            </a:r>
            <a:r>
              <a:rPr lang="en-US" sz="1400" dirty="0" err="1"/>
              <a:t>đình</a:t>
            </a:r>
            <a:r>
              <a:rPr lang="en-US" sz="1400" dirty="0"/>
              <a:t>:</a:t>
            </a:r>
          </a:p>
          <a:p>
            <a:r>
              <a:rPr lang="en-US" sz="1400" dirty="0"/>
              <a:t>- </a:t>
            </a:r>
            <a:r>
              <a:rPr lang="en-US" sz="1400" dirty="0" err="1" smtClean="0"/>
              <a:t>Quyền</a:t>
            </a:r>
            <a:r>
              <a:rPr lang="en-US" sz="1400" dirty="0" smtClean="0"/>
              <a:t> </a:t>
            </a:r>
            <a:r>
              <a:rPr lang="en-US" sz="1400" dirty="0" err="1"/>
              <a:t>được</a:t>
            </a:r>
            <a:r>
              <a:rPr lang="en-US" sz="1400" dirty="0"/>
              <a:t> </a:t>
            </a:r>
            <a:r>
              <a:rPr lang="en-US" sz="1400" dirty="0" err="1"/>
              <a:t>bảo</a:t>
            </a:r>
            <a:r>
              <a:rPr lang="en-US" sz="1400" dirty="0"/>
              <a:t> </a:t>
            </a:r>
            <a:r>
              <a:rPr lang="en-US" sz="1400" dirty="0" err="1"/>
              <a:t>vệ</a:t>
            </a:r>
            <a:r>
              <a:rPr lang="en-US" sz="1400" dirty="0"/>
              <a:t> </a:t>
            </a:r>
            <a:r>
              <a:rPr lang="en-US" sz="1400" dirty="0" err="1"/>
              <a:t>không</a:t>
            </a:r>
            <a:r>
              <a:rPr lang="en-US" sz="1400" dirty="0"/>
              <a:t> </a:t>
            </a:r>
            <a:r>
              <a:rPr lang="en-US" sz="1400" dirty="0" err="1"/>
              <a:t>bị</a:t>
            </a:r>
            <a:r>
              <a:rPr lang="en-US" sz="1400" dirty="0"/>
              <a:t> </a:t>
            </a:r>
            <a:r>
              <a:rPr lang="en-US" sz="1400" dirty="0" err="1"/>
              <a:t>bóc</a:t>
            </a:r>
            <a:r>
              <a:rPr lang="en-US" sz="1400" dirty="0"/>
              <a:t> </a:t>
            </a:r>
            <a:r>
              <a:rPr lang="en-US" sz="1400" dirty="0" err="1"/>
              <a:t>lột</a:t>
            </a:r>
            <a:r>
              <a:rPr lang="en-US" sz="1400" dirty="0"/>
              <a:t> </a:t>
            </a:r>
            <a:r>
              <a:rPr lang="en-US" sz="1400" dirty="0" err="1"/>
              <a:t>về</a:t>
            </a:r>
            <a:r>
              <a:rPr lang="en-US" sz="1400" dirty="0"/>
              <a:t> </a:t>
            </a:r>
            <a:r>
              <a:rPr lang="en-US" sz="1400" dirty="0" err="1"/>
              <a:t>kinh</a:t>
            </a:r>
            <a:r>
              <a:rPr lang="en-US" sz="1400" dirty="0"/>
              <a:t> </a:t>
            </a:r>
            <a:r>
              <a:rPr lang="en-US" sz="1400" dirty="0" err="1"/>
              <a:t>tế</a:t>
            </a:r>
            <a:r>
              <a:rPr lang="en-US" sz="1400" dirty="0"/>
              <a:t> </a:t>
            </a:r>
            <a:r>
              <a:rPr lang="en-US" sz="1400" dirty="0" err="1"/>
              <a:t>và</a:t>
            </a:r>
            <a:r>
              <a:rPr lang="en-US" sz="1400" dirty="0"/>
              <a:t> </a:t>
            </a:r>
            <a:r>
              <a:rPr lang="en-US" sz="1400" dirty="0" err="1"/>
              <a:t>không</a:t>
            </a:r>
            <a:r>
              <a:rPr lang="en-US" sz="1400" dirty="0"/>
              <a:t> </a:t>
            </a:r>
            <a:r>
              <a:rPr lang="en-US" sz="1400" dirty="0" err="1"/>
              <a:t>phải</a:t>
            </a:r>
            <a:r>
              <a:rPr lang="en-US" sz="1400" dirty="0"/>
              <a:t> </a:t>
            </a:r>
            <a:r>
              <a:rPr lang="en-US" sz="1400" dirty="0" err="1"/>
              <a:t>làm</a:t>
            </a:r>
            <a:r>
              <a:rPr lang="en-US" sz="1400" dirty="0"/>
              <a:t> </a:t>
            </a:r>
            <a:r>
              <a:rPr lang="en-US" sz="1400" dirty="0" err="1"/>
              <a:t>bất</a:t>
            </a:r>
            <a:r>
              <a:rPr lang="en-US" sz="1400" dirty="0"/>
              <a:t> </a:t>
            </a:r>
            <a:r>
              <a:rPr lang="en-US" sz="1400" dirty="0" err="1"/>
              <a:t>kì</a:t>
            </a:r>
            <a:r>
              <a:rPr lang="en-US" sz="1400" dirty="0"/>
              <a:t> </a:t>
            </a:r>
            <a:r>
              <a:rPr lang="en-US" sz="1400" dirty="0" err="1"/>
              <a:t>công</a:t>
            </a:r>
            <a:r>
              <a:rPr lang="en-US" sz="1400" dirty="0"/>
              <a:t> </a:t>
            </a:r>
            <a:r>
              <a:rPr lang="en-US" sz="1400" dirty="0" err="1"/>
              <a:t>việc</a:t>
            </a:r>
            <a:r>
              <a:rPr lang="en-US" sz="1400" dirty="0"/>
              <a:t> </a:t>
            </a:r>
            <a:r>
              <a:rPr lang="en-US" sz="1400" dirty="0" err="1"/>
              <a:t>nào</a:t>
            </a:r>
            <a:r>
              <a:rPr lang="en-US" sz="1400" dirty="0"/>
              <a:t> </a:t>
            </a:r>
            <a:r>
              <a:rPr lang="en-US" sz="1400" dirty="0" err="1"/>
              <a:t>nguy</a:t>
            </a:r>
            <a:r>
              <a:rPr lang="en-US" sz="1400" dirty="0"/>
              <a:t> </a:t>
            </a:r>
            <a:r>
              <a:rPr lang="en-US" sz="1400" dirty="0" err="1"/>
              <a:t>hiểm</a:t>
            </a:r>
            <a:r>
              <a:rPr lang="en-US" sz="1400" dirty="0"/>
              <a:t> </a:t>
            </a:r>
            <a:r>
              <a:rPr lang="en-US" sz="1400" dirty="0" err="1"/>
              <a:t>hoặc</a:t>
            </a:r>
            <a:r>
              <a:rPr lang="en-US" sz="1400" dirty="0"/>
              <a:t> </a:t>
            </a:r>
            <a:r>
              <a:rPr lang="en-US" sz="1400" dirty="0" err="1"/>
              <a:t>có</a:t>
            </a:r>
            <a:r>
              <a:rPr lang="en-US" sz="1400" dirty="0"/>
              <a:t> </a:t>
            </a:r>
            <a:r>
              <a:rPr lang="en-US" sz="1400" dirty="0" err="1"/>
              <a:t>hại</a:t>
            </a:r>
            <a:r>
              <a:rPr lang="en-US" sz="1400" dirty="0"/>
              <a:t> </a:t>
            </a:r>
            <a:r>
              <a:rPr lang="en-US" sz="1400" dirty="0" err="1"/>
              <a:t>cho</a:t>
            </a:r>
            <a:r>
              <a:rPr lang="en-US" sz="1400" dirty="0"/>
              <a:t> </a:t>
            </a:r>
            <a:r>
              <a:rPr lang="en-US" sz="1400" dirty="0" err="1"/>
              <a:t>sức</a:t>
            </a:r>
            <a:r>
              <a:rPr lang="en-US" sz="1400" dirty="0"/>
              <a:t> </a:t>
            </a:r>
            <a:r>
              <a:rPr lang="en-US" sz="1400" dirty="0" err="1"/>
              <a:t>khỏe</a:t>
            </a:r>
            <a:endParaRPr lang="en-US" sz="1400" dirty="0"/>
          </a:p>
          <a:p>
            <a:r>
              <a:rPr lang="en-US" sz="1400" dirty="0"/>
              <a:t>- </a:t>
            </a:r>
            <a:r>
              <a:rPr lang="en-US" sz="1400" dirty="0" err="1" smtClean="0"/>
              <a:t>Quyền</a:t>
            </a:r>
            <a:r>
              <a:rPr lang="en-US" sz="1400" dirty="0" smtClean="0"/>
              <a:t> </a:t>
            </a:r>
            <a:r>
              <a:rPr lang="en-US" sz="1400" dirty="0" err="1"/>
              <a:t>được</a:t>
            </a:r>
            <a:r>
              <a:rPr lang="en-US" sz="1400" dirty="0"/>
              <a:t> </a:t>
            </a:r>
            <a:r>
              <a:rPr lang="en-US" sz="1400" dirty="0" err="1"/>
              <a:t>bảo</a:t>
            </a:r>
            <a:r>
              <a:rPr lang="en-US" sz="1400" dirty="0"/>
              <a:t> </a:t>
            </a:r>
            <a:r>
              <a:rPr lang="en-US" sz="1400" dirty="0" err="1"/>
              <a:t>vệ</a:t>
            </a:r>
            <a:r>
              <a:rPr lang="en-US" sz="1400" dirty="0"/>
              <a:t> </a:t>
            </a:r>
            <a:r>
              <a:rPr lang="en-US" sz="1400" dirty="0" err="1"/>
              <a:t>chống</a:t>
            </a:r>
            <a:r>
              <a:rPr lang="en-US" sz="1400" dirty="0"/>
              <a:t> </a:t>
            </a:r>
            <a:r>
              <a:rPr lang="en-US" sz="1400" dirty="0" err="1"/>
              <a:t>lại</a:t>
            </a:r>
            <a:r>
              <a:rPr lang="en-US" sz="1400" dirty="0"/>
              <a:t> </a:t>
            </a:r>
            <a:r>
              <a:rPr lang="en-US" sz="1400" dirty="0" err="1"/>
              <a:t>việc</a:t>
            </a:r>
            <a:r>
              <a:rPr lang="en-US" sz="1400" dirty="0"/>
              <a:t> </a:t>
            </a:r>
            <a:r>
              <a:rPr lang="en-US" sz="1400" dirty="0" err="1"/>
              <a:t>sử</a:t>
            </a:r>
            <a:r>
              <a:rPr lang="en-US" sz="1400" dirty="0"/>
              <a:t> </a:t>
            </a:r>
            <a:r>
              <a:rPr lang="en-US" sz="1400" dirty="0" err="1"/>
              <a:t>dụng</a:t>
            </a:r>
            <a:r>
              <a:rPr lang="en-US" sz="1400" dirty="0"/>
              <a:t>, </a:t>
            </a:r>
            <a:r>
              <a:rPr lang="en-US" sz="1400" dirty="0" err="1"/>
              <a:t>sản</a:t>
            </a:r>
            <a:r>
              <a:rPr lang="en-US" sz="1400" dirty="0"/>
              <a:t> </a:t>
            </a:r>
            <a:r>
              <a:rPr lang="en-US" sz="1400" dirty="0" err="1"/>
              <a:t>xuất</a:t>
            </a:r>
            <a:r>
              <a:rPr lang="en-US" sz="1400" dirty="0"/>
              <a:t>, </a:t>
            </a:r>
            <a:r>
              <a:rPr lang="en-US" sz="1400" dirty="0" err="1"/>
              <a:t>buôn</a:t>
            </a:r>
            <a:r>
              <a:rPr lang="en-US" sz="1400" dirty="0"/>
              <a:t> </a:t>
            </a:r>
            <a:r>
              <a:rPr lang="en-US" sz="1400" dirty="0" err="1"/>
              <a:t>bán</a:t>
            </a:r>
            <a:r>
              <a:rPr lang="en-US" sz="1400" dirty="0"/>
              <a:t> ma </a:t>
            </a:r>
            <a:r>
              <a:rPr lang="en-US" sz="1400" dirty="0" err="1"/>
              <a:t>tuý</a:t>
            </a:r>
            <a:r>
              <a:rPr lang="en-US" sz="1400" dirty="0"/>
              <a:t>.</a:t>
            </a:r>
          </a:p>
          <a:p>
            <a:r>
              <a:rPr lang="en-US" sz="1400" dirty="0"/>
              <a:t>- </a:t>
            </a:r>
            <a:r>
              <a:rPr lang="en-US" sz="1400" dirty="0" err="1" smtClean="0"/>
              <a:t>Quyền</a:t>
            </a:r>
            <a:r>
              <a:rPr lang="en-US" sz="1400" dirty="0" smtClean="0"/>
              <a:t> </a:t>
            </a:r>
            <a:r>
              <a:rPr lang="en-US" sz="1400" dirty="0" err="1"/>
              <a:t>được</a:t>
            </a:r>
            <a:r>
              <a:rPr lang="en-US" sz="1400" dirty="0"/>
              <a:t> </a:t>
            </a:r>
            <a:r>
              <a:rPr lang="en-US" sz="1400" dirty="0" err="1"/>
              <a:t>bảo</a:t>
            </a:r>
            <a:r>
              <a:rPr lang="en-US" sz="1400" dirty="0"/>
              <a:t> </a:t>
            </a:r>
            <a:r>
              <a:rPr lang="en-US" sz="1400" dirty="0" err="1"/>
              <a:t>vệ</a:t>
            </a:r>
            <a:r>
              <a:rPr lang="en-US" sz="1400" dirty="0"/>
              <a:t> </a:t>
            </a:r>
            <a:r>
              <a:rPr lang="en-US" sz="1400" dirty="0" err="1"/>
              <a:t>khỏi</a:t>
            </a:r>
            <a:r>
              <a:rPr lang="en-US" sz="1400" dirty="0"/>
              <a:t> </a:t>
            </a:r>
            <a:r>
              <a:rPr lang="en-US" sz="1400" dirty="0" err="1"/>
              <a:t>sự</a:t>
            </a:r>
            <a:r>
              <a:rPr lang="en-US" sz="1400" dirty="0"/>
              <a:t> </a:t>
            </a:r>
            <a:r>
              <a:rPr lang="en-US" sz="1400" dirty="0" err="1"/>
              <a:t>xâm</a:t>
            </a:r>
            <a:r>
              <a:rPr lang="en-US" sz="1400" dirty="0"/>
              <a:t> </a:t>
            </a:r>
            <a:r>
              <a:rPr lang="en-US" sz="1400" dirty="0" err="1"/>
              <a:t>hại</a:t>
            </a:r>
            <a:r>
              <a:rPr lang="en-US" sz="1400" dirty="0"/>
              <a:t> </a:t>
            </a:r>
            <a:r>
              <a:rPr lang="en-US" sz="1400" dirty="0" err="1"/>
              <a:t>và</a:t>
            </a:r>
            <a:r>
              <a:rPr lang="en-US" sz="1400" dirty="0"/>
              <a:t> </a:t>
            </a:r>
            <a:r>
              <a:rPr lang="en-US" sz="1400" dirty="0" err="1"/>
              <a:t>bóc</a:t>
            </a:r>
            <a:r>
              <a:rPr lang="en-US" sz="1400" dirty="0"/>
              <a:t> </a:t>
            </a:r>
            <a:r>
              <a:rPr lang="en-US" sz="1400" dirty="0" err="1"/>
              <a:t>lột</a:t>
            </a:r>
            <a:r>
              <a:rPr lang="en-US" sz="1400" dirty="0"/>
              <a:t> </a:t>
            </a:r>
            <a:r>
              <a:rPr lang="en-US" sz="1400" dirty="0" err="1"/>
              <a:t>tình</a:t>
            </a:r>
            <a:r>
              <a:rPr lang="en-US" sz="1400" dirty="0"/>
              <a:t> </a:t>
            </a:r>
            <a:r>
              <a:rPr lang="en-US" sz="1400" dirty="0" err="1"/>
              <a:t>dục</a:t>
            </a:r>
            <a:endParaRPr lang="en-US" sz="1400" dirty="0"/>
          </a:p>
          <a:p>
            <a:r>
              <a:rPr lang="en-US" sz="1400" dirty="0"/>
              <a:t>- </a:t>
            </a:r>
            <a:r>
              <a:rPr lang="en-US" sz="1400" dirty="0" err="1" smtClean="0"/>
              <a:t>Quyền</a:t>
            </a:r>
            <a:r>
              <a:rPr lang="en-US" sz="1400" dirty="0" smtClean="0"/>
              <a:t> </a:t>
            </a:r>
            <a:r>
              <a:rPr lang="en-US" sz="1400" dirty="0" err="1"/>
              <a:t>được</a:t>
            </a:r>
            <a:r>
              <a:rPr lang="en-US" sz="1400" dirty="0"/>
              <a:t> </a:t>
            </a:r>
            <a:r>
              <a:rPr lang="en-US" sz="1400" dirty="0" err="1"/>
              <a:t>đối</a:t>
            </a:r>
            <a:r>
              <a:rPr lang="en-US" sz="1400" dirty="0"/>
              <a:t> </a:t>
            </a:r>
            <a:r>
              <a:rPr lang="en-US" sz="1400" dirty="0" err="1"/>
              <a:t>xử</a:t>
            </a:r>
            <a:r>
              <a:rPr lang="en-US" sz="1400" dirty="0"/>
              <a:t> </a:t>
            </a:r>
            <a:r>
              <a:rPr lang="en-US" sz="1400" dirty="0" err="1"/>
              <a:t>nhân</a:t>
            </a:r>
            <a:r>
              <a:rPr lang="en-US" sz="1400" dirty="0"/>
              <a:t> </a:t>
            </a:r>
            <a:r>
              <a:rPr lang="en-US" sz="1400" dirty="0" err="1"/>
              <a:t>đạo</a:t>
            </a:r>
            <a:r>
              <a:rPr lang="en-US" sz="1400" dirty="0"/>
              <a:t> </a:t>
            </a:r>
            <a:r>
              <a:rPr lang="en-US" sz="1400" dirty="0" err="1"/>
              <a:t>đối</a:t>
            </a:r>
            <a:r>
              <a:rPr lang="en-US" sz="1400" dirty="0"/>
              <a:t> </a:t>
            </a:r>
            <a:r>
              <a:rPr lang="en-US" sz="1400" dirty="0" err="1"/>
              <a:t>với</a:t>
            </a:r>
            <a:r>
              <a:rPr lang="en-US" sz="1400" dirty="0"/>
              <a:t> </a:t>
            </a:r>
            <a:r>
              <a:rPr lang="en-US" sz="1400" dirty="0" err="1"/>
              <a:t>trẻ</a:t>
            </a:r>
            <a:r>
              <a:rPr lang="en-US" sz="1400" dirty="0"/>
              <a:t> </a:t>
            </a:r>
            <a:r>
              <a:rPr lang="en-US" sz="1400" dirty="0" err="1"/>
              <a:t>em</a:t>
            </a:r>
            <a:r>
              <a:rPr lang="en-US" sz="1400" dirty="0"/>
              <a:t> vi </a:t>
            </a:r>
            <a:r>
              <a:rPr lang="en-US" sz="1400" dirty="0" err="1"/>
              <a:t>phạm</a:t>
            </a:r>
            <a:r>
              <a:rPr lang="en-US" sz="1400" dirty="0"/>
              <a:t> </a:t>
            </a:r>
            <a:r>
              <a:rPr lang="en-US" sz="1400" dirty="0" err="1"/>
              <a:t>pháp</a:t>
            </a:r>
            <a:r>
              <a:rPr lang="en-US" sz="1400" dirty="0"/>
              <a:t> </a:t>
            </a:r>
            <a:r>
              <a:rPr lang="en-US" sz="1400" dirty="0" err="1"/>
              <a:t>luật</a:t>
            </a:r>
            <a:endParaRPr lang="en-US" sz="1400" dirty="0"/>
          </a:p>
          <a:p>
            <a:r>
              <a:rPr lang="en-US" sz="1400" dirty="0"/>
              <a:t>- </a:t>
            </a:r>
            <a:r>
              <a:rPr lang="en-US" sz="1400" dirty="0" err="1" smtClean="0"/>
              <a:t>Quyền</a:t>
            </a:r>
            <a:r>
              <a:rPr lang="en-US" sz="1400" dirty="0" smtClean="0"/>
              <a:t> </a:t>
            </a:r>
            <a:r>
              <a:rPr lang="en-US" sz="1400" dirty="0" err="1"/>
              <a:t>được</a:t>
            </a:r>
            <a:r>
              <a:rPr lang="en-US" sz="1400" dirty="0"/>
              <a:t> </a:t>
            </a:r>
            <a:r>
              <a:rPr lang="en-US" sz="1400" dirty="0" err="1"/>
              <a:t>bảo</a:t>
            </a:r>
            <a:r>
              <a:rPr lang="en-US" sz="1400" dirty="0"/>
              <a:t> </a:t>
            </a:r>
            <a:r>
              <a:rPr lang="en-US" sz="1400" dirty="0" err="1"/>
              <a:t>vệ</a:t>
            </a:r>
            <a:r>
              <a:rPr lang="en-US" sz="1400" dirty="0"/>
              <a:t>, </a:t>
            </a:r>
            <a:r>
              <a:rPr lang="en-US" sz="1400" dirty="0" err="1"/>
              <a:t>chăm</a:t>
            </a:r>
            <a:r>
              <a:rPr lang="en-US" sz="1400" dirty="0"/>
              <a:t> </a:t>
            </a:r>
            <a:r>
              <a:rPr lang="en-US" sz="1400" dirty="0" err="1"/>
              <a:t>sóc</a:t>
            </a:r>
            <a:r>
              <a:rPr lang="en-US" sz="1400" dirty="0"/>
              <a:t>, </a:t>
            </a:r>
            <a:r>
              <a:rPr lang="en-US" sz="1400" dirty="0" err="1"/>
              <a:t>phục</a:t>
            </a:r>
            <a:r>
              <a:rPr lang="en-US" sz="1400" dirty="0"/>
              <a:t> </a:t>
            </a:r>
            <a:r>
              <a:rPr lang="en-US" sz="1400" dirty="0" err="1"/>
              <a:t>hồi</a:t>
            </a:r>
            <a:r>
              <a:rPr lang="en-US" sz="1400" dirty="0"/>
              <a:t> </a:t>
            </a:r>
            <a:r>
              <a:rPr lang="en-US" sz="1400" dirty="0" err="1"/>
              <a:t>sau</a:t>
            </a:r>
            <a:r>
              <a:rPr lang="en-US" sz="1400" dirty="0"/>
              <a:t> </a:t>
            </a:r>
            <a:r>
              <a:rPr lang="en-US" sz="1400" dirty="0" err="1"/>
              <a:t>khi</a:t>
            </a:r>
            <a:r>
              <a:rPr lang="en-US" sz="1400" dirty="0"/>
              <a:t> </a:t>
            </a:r>
            <a:r>
              <a:rPr lang="en-US" sz="1400" dirty="0" err="1"/>
              <a:t>bị</a:t>
            </a:r>
            <a:r>
              <a:rPr lang="en-US" sz="1400" dirty="0"/>
              <a:t> </a:t>
            </a:r>
            <a:r>
              <a:rPr lang="en-US" sz="1400" dirty="0" err="1"/>
              <a:t>tổn</a:t>
            </a:r>
            <a:r>
              <a:rPr lang="en-US" sz="1400" dirty="0"/>
              <a:t> </a:t>
            </a:r>
            <a:r>
              <a:rPr lang="en-US" sz="1400" dirty="0" err="1"/>
              <a:t>thương</a:t>
            </a:r>
            <a:r>
              <a:rPr lang="en-US" sz="1400" dirty="0"/>
              <a:t> </a:t>
            </a:r>
            <a:r>
              <a:rPr lang="en-US" sz="1400" dirty="0" err="1"/>
              <a:t>và</a:t>
            </a:r>
            <a:r>
              <a:rPr lang="en-US" sz="1400" dirty="0"/>
              <a:t> </a:t>
            </a:r>
            <a:r>
              <a:rPr lang="en-US" sz="1400" dirty="0" err="1"/>
              <a:t>tái</a:t>
            </a:r>
            <a:r>
              <a:rPr lang="en-US" sz="1400" dirty="0"/>
              <a:t> </a:t>
            </a:r>
            <a:r>
              <a:rPr lang="en-US" sz="1400" dirty="0" err="1"/>
              <a:t>hòa</a:t>
            </a:r>
            <a:r>
              <a:rPr lang="en-US" sz="1400" dirty="0"/>
              <a:t> </a:t>
            </a:r>
            <a:r>
              <a:rPr lang="en-US" sz="1400" dirty="0" err="1"/>
              <a:t>nhập</a:t>
            </a:r>
            <a:endParaRPr lang="en-US" sz="1400" dirty="0"/>
          </a:p>
          <a:p>
            <a:r>
              <a:rPr lang="en-US" sz="1400" dirty="0" smtClean="0"/>
              <a:t>(…)</a:t>
            </a:r>
            <a:endParaRPr lang="en-US" sz="1400" dirty="0"/>
          </a:p>
        </p:txBody>
      </p:sp>
      <p:sp>
        <p:nvSpPr>
          <p:cNvPr id="7" name="Rectangle 6"/>
          <p:cNvSpPr/>
          <p:nvPr/>
        </p:nvSpPr>
        <p:spPr>
          <a:xfrm>
            <a:off x="263625" y="955132"/>
            <a:ext cx="4686300" cy="2031325"/>
          </a:xfrm>
          <a:prstGeom prst="rect">
            <a:avLst/>
          </a:prstGeom>
          <a:solidFill>
            <a:schemeClr val="accent2">
              <a:lumMod val="40000"/>
              <a:lumOff val="60000"/>
            </a:schemeClr>
          </a:solidFill>
        </p:spPr>
        <p:txBody>
          <a:bodyPr wrap="square">
            <a:spAutoFit/>
          </a:bodyPr>
          <a:lstStyle/>
          <a:p>
            <a:pPr marL="285750" indent="-285750">
              <a:buFontTx/>
              <a:buChar char="-"/>
            </a:pPr>
            <a:r>
              <a:rPr lang="en-US" dirty="0" err="1" smtClean="0"/>
              <a:t>Quyền</a:t>
            </a:r>
            <a:r>
              <a:rPr lang="en-US" dirty="0" smtClean="0"/>
              <a:t> </a:t>
            </a:r>
            <a:r>
              <a:rPr lang="en-US" dirty="0" err="1"/>
              <a:t>có</a:t>
            </a:r>
            <a:r>
              <a:rPr lang="en-US" dirty="0"/>
              <a:t> </a:t>
            </a:r>
            <a:r>
              <a:rPr lang="en-US" dirty="0" err="1"/>
              <a:t>cuộc</a:t>
            </a:r>
            <a:r>
              <a:rPr lang="en-US" dirty="0"/>
              <a:t> </a:t>
            </a:r>
            <a:r>
              <a:rPr lang="en-US" dirty="0" err="1"/>
              <a:t>sống</a:t>
            </a:r>
            <a:r>
              <a:rPr lang="en-US" dirty="0"/>
              <a:t> </a:t>
            </a:r>
            <a:r>
              <a:rPr lang="en-US" dirty="0" err="1"/>
              <a:t>đầy</a:t>
            </a:r>
            <a:r>
              <a:rPr lang="en-US" dirty="0"/>
              <a:t> </a:t>
            </a:r>
            <a:r>
              <a:rPr lang="en-US" dirty="0" err="1" smtClean="0"/>
              <a:t>đủ</a:t>
            </a:r>
            <a:endParaRPr lang="en-US" dirty="0" smtClean="0"/>
          </a:p>
          <a:p>
            <a:pPr marL="285750" indent="-285750">
              <a:buFontTx/>
              <a:buChar char="-"/>
            </a:pPr>
            <a:r>
              <a:rPr lang="en-US" dirty="0" err="1"/>
              <a:t>Q</a:t>
            </a:r>
            <a:r>
              <a:rPr lang="en-US" dirty="0" err="1" smtClean="0"/>
              <a:t>uyền</a:t>
            </a:r>
            <a:r>
              <a:rPr lang="en-US" dirty="0" smtClean="0"/>
              <a:t> </a:t>
            </a:r>
            <a:r>
              <a:rPr lang="en-US" dirty="0" err="1"/>
              <a:t>được</a:t>
            </a:r>
            <a:r>
              <a:rPr lang="en-US" dirty="0"/>
              <a:t> </a:t>
            </a:r>
            <a:r>
              <a:rPr lang="en-US" dirty="0" err="1"/>
              <a:t>học</a:t>
            </a:r>
            <a:r>
              <a:rPr lang="en-US" dirty="0"/>
              <a:t> </a:t>
            </a:r>
            <a:r>
              <a:rPr lang="en-US" dirty="0" err="1" smtClean="0"/>
              <a:t>hành</a:t>
            </a:r>
            <a:r>
              <a:rPr lang="en-US" dirty="0" smtClean="0"/>
              <a:t>,</a:t>
            </a:r>
          </a:p>
          <a:p>
            <a:pPr marL="285750" indent="-285750">
              <a:buFontTx/>
              <a:buChar char="-"/>
            </a:pPr>
            <a:r>
              <a:rPr lang="en-US" dirty="0" err="1" smtClean="0"/>
              <a:t>Quyền</a:t>
            </a:r>
            <a:r>
              <a:rPr lang="en-US" dirty="0" smtClean="0"/>
              <a:t> </a:t>
            </a:r>
            <a:r>
              <a:rPr lang="en-US" dirty="0" err="1" smtClean="0"/>
              <a:t>được</a:t>
            </a:r>
            <a:r>
              <a:rPr lang="en-US" dirty="0" smtClean="0"/>
              <a:t> </a:t>
            </a:r>
            <a:r>
              <a:rPr lang="en-US" dirty="0" err="1"/>
              <a:t>giải</a:t>
            </a:r>
            <a:r>
              <a:rPr lang="en-US" dirty="0"/>
              <a:t> </a:t>
            </a:r>
            <a:r>
              <a:rPr lang="en-US" dirty="0" err="1"/>
              <a:t>trí</a:t>
            </a:r>
            <a:r>
              <a:rPr lang="en-US" dirty="0" smtClean="0"/>
              <a:t>, </a:t>
            </a:r>
            <a:r>
              <a:rPr lang="en-US" dirty="0" err="1" smtClean="0"/>
              <a:t>vui</a:t>
            </a:r>
            <a:r>
              <a:rPr lang="en-US" dirty="0" smtClean="0"/>
              <a:t> </a:t>
            </a:r>
            <a:r>
              <a:rPr lang="en-US" dirty="0" err="1" smtClean="0"/>
              <a:t>chơi</a:t>
            </a:r>
            <a:r>
              <a:rPr lang="en-US" dirty="0" smtClean="0"/>
              <a:t> </a:t>
            </a:r>
            <a:r>
              <a:rPr lang="en-US" dirty="0" err="1" smtClean="0"/>
              <a:t>và</a:t>
            </a:r>
            <a:r>
              <a:rPr lang="en-US" dirty="0" smtClean="0"/>
              <a:t> </a:t>
            </a:r>
            <a:r>
              <a:rPr lang="en-US" dirty="0" err="1" smtClean="0"/>
              <a:t>văn</a:t>
            </a:r>
            <a:r>
              <a:rPr lang="en-US" dirty="0" smtClean="0"/>
              <a:t> </a:t>
            </a:r>
            <a:r>
              <a:rPr lang="en-US" dirty="0" err="1" smtClean="0"/>
              <a:t>hóa</a:t>
            </a:r>
            <a:endParaRPr lang="en-US" dirty="0" smtClean="0"/>
          </a:p>
          <a:p>
            <a:pPr marL="285750" indent="-285750">
              <a:buFontTx/>
              <a:buChar char="-"/>
            </a:pPr>
            <a:r>
              <a:rPr lang="en-US" dirty="0" err="1" smtClean="0"/>
              <a:t>Quyền</a:t>
            </a:r>
            <a:r>
              <a:rPr lang="en-US" dirty="0" smtClean="0"/>
              <a:t> </a:t>
            </a:r>
            <a:r>
              <a:rPr lang="en-US" dirty="0" err="1"/>
              <a:t>được</a:t>
            </a:r>
            <a:r>
              <a:rPr lang="en-US" dirty="0"/>
              <a:t> </a:t>
            </a:r>
            <a:r>
              <a:rPr lang="en-US" dirty="0" err="1"/>
              <a:t>bảo</a:t>
            </a:r>
            <a:r>
              <a:rPr lang="en-US" dirty="0"/>
              <a:t> </a:t>
            </a:r>
            <a:r>
              <a:rPr lang="en-US" dirty="0" err="1"/>
              <a:t>vệ</a:t>
            </a:r>
            <a:r>
              <a:rPr lang="en-US" dirty="0"/>
              <a:t>, </a:t>
            </a:r>
            <a:r>
              <a:rPr lang="en-US" dirty="0" err="1"/>
              <a:t>chống</a:t>
            </a:r>
            <a:r>
              <a:rPr lang="en-US" dirty="0"/>
              <a:t> </a:t>
            </a:r>
            <a:r>
              <a:rPr lang="en-US" dirty="0" err="1"/>
              <a:t>lại</a:t>
            </a:r>
            <a:r>
              <a:rPr lang="en-US" dirty="0"/>
              <a:t> </a:t>
            </a:r>
            <a:r>
              <a:rPr lang="en-US" dirty="0" err="1"/>
              <a:t>sự</a:t>
            </a:r>
            <a:r>
              <a:rPr lang="en-US" dirty="0"/>
              <a:t> </a:t>
            </a:r>
            <a:r>
              <a:rPr lang="en-US" dirty="0" err="1"/>
              <a:t>bóc</a:t>
            </a:r>
            <a:r>
              <a:rPr lang="en-US" dirty="0"/>
              <a:t> </a:t>
            </a:r>
            <a:r>
              <a:rPr lang="en-US" dirty="0" err="1"/>
              <a:t>lột</a:t>
            </a:r>
            <a:r>
              <a:rPr lang="en-US" dirty="0"/>
              <a:t> </a:t>
            </a:r>
            <a:r>
              <a:rPr lang="en-US" dirty="0" err="1"/>
              <a:t>và</a:t>
            </a:r>
            <a:r>
              <a:rPr lang="en-US" dirty="0"/>
              <a:t> </a:t>
            </a:r>
            <a:r>
              <a:rPr lang="en-US" dirty="0" err="1"/>
              <a:t>lạm</a:t>
            </a:r>
            <a:r>
              <a:rPr lang="en-US" dirty="0"/>
              <a:t> </a:t>
            </a:r>
            <a:r>
              <a:rPr lang="en-US" dirty="0" err="1" smtClean="0"/>
              <a:t>dụng</a:t>
            </a:r>
            <a:endParaRPr lang="en-US" dirty="0" smtClean="0"/>
          </a:p>
          <a:p>
            <a:pPr marL="285750" indent="-285750">
              <a:buFontTx/>
              <a:buChar char="-"/>
            </a:pPr>
            <a:r>
              <a:rPr lang="en-US" dirty="0" err="1"/>
              <a:t>Q</a:t>
            </a:r>
            <a:r>
              <a:rPr lang="en-US" dirty="0" err="1" smtClean="0"/>
              <a:t>uyền</a:t>
            </a:r>
            <a:r>
              <a:rPr lang="en-US" dirty="0" smtClean="0"/>
              <a:t> </a:t>
            </a:r>
            <a:r>
              <a:rPr lang="en-US" dirty="0" err="1"/>
              <a:t>được</a:t>
            </a:r>
            <a:r>
              <a:rPr lang="en-US" dirty="0"/>
              <a:t> </a:t>
            </a:r>
            <a:r>
              <a:rPr lang="en-US" dirty="0" err="1"/>
              <a:t>tham</a:t>
            </a:r>
            <a:r>
              <a:rPr lang="en-US" dirty="0"/>
              <a:t> </a:t>
            </a:r>
            <a:r>
              <a:rPr lang="en-US" dirty="0" err="1"/>
              <a:t>gia</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văn</a:t>
            </a:r>
            <a:r>
              <a:rPr lang="en-US" dirty="0"/>
              <a:t> </a:t>
            </a:r>
            <a:r>
              <a:rPr lang="en-US" dirty="0" err="1"/>
              <a:t>hóa</a:t>
            </a:r>
            <a:r>
              <a:rPr lang="en-US" dirty="0"/>
              <a:t>, </a:t>
            </a:r>
            <a:r>
              <a:rPr lang="en-US" dirty="0" err="1"/>
              <a:t>nghệ</a:t>
            </a:r>
            <a:r>
              <a:rPr lang="en-US" dirty="0"/>
              <a:t> </a:t>
            </a:r>
            <a:r>
              <a:rPr lang="en-US" dirty="0" err="1"/>
              <a:t>thuật</a:t>
            </a:r>
            <a:r>
              <a:rPr lang="en-US" dirty="0"/>
              <a:t>, v.v</a:t>
            </a:r>
            <a:r>
              <a:rPr lang="en-US" dirty="0" smtClean="0"/>
              <a:t>.</a:t>
            </a:r>
            <a:endParaRPr lang="en-US" dirty="0"/>
          </a:p>
        </p:txBody>
      </p:sp>
      <p:sp>
        <p:nvSpPr>
          <p:cNvPr id="8" name="Rectangle 7"/>
          <p:cNvSpPr/>
          <p:nvPr/>
        </p:nvSpPr>
        <p:spPr>
          <a:xfrm>
            <a:off x="289411" y="5008720"/>
            <a:ext cx="4686300" cy="1723549"/>
          </a:xfrm>
          <a:prstGeom prst="rect">
            <a:avLst/>
          </a:prstGeom>
          <a:solidFill>
            <a:schemeClr val="accent2">
              <a:lumMod val="40000"/>
              <a:lumOff val="60000"/>
            </a:schemeClr>
          </a:solidFill>
        </p:spPr>
        <p:txBody>
          <a:bodyPr wrap="square">
            <a:spAutoFit/>
          </a:bodyPr>
          <a:lstStyle/>
          <a:p>
            <a:r>
              <a:rPr lang="en-US" dirty="0" smtClean="0"/>
              <a:t>- </a:t>
            </a:r>
            <a:r>
              <a:rPr lang="en-US" dirty="0" err="1" smtClean="0"/>
              <a:t>Quyền</a:t>
            </a:r>
            <a:r>
              <a:rPr lang="en-US" dirty="0" smtClean="0"/>
              <a:t> </a:t>
            </a:r>
            <a:r>
              <a:rPr lang="en-US" dirty="0" err="1"/>
              <a:t>tự</a:t>
            </a:r>
            <a:r>
              <a:rPr lang="en-US" dirty="0"/>
              <a:t> do </a:t>
            </a:r>
            <a:r>
              <a:rPr lang="en-US" dirty="0" err="1"/>
              <a:t>bày</a:t>
            </a:r>
            <a:r>
              <a:rPr lang="en-US" dirty="0"/>
              <a:t> </a:t>
            </a:r>
            <a:r>
              <a:rPr lang="en-US" dirty="0" err="1"/>
              <a:t>tỏ</a:t>
            </a:r>
            <a:r>
              <a:rPr lang="en-US" dirty="0"/>
              <a:t> ý </a:t>
            </a:r>
            <a:r>
              <a:rPr lang="en-US" dirty="0" err="1"/>
              <a:t>kiến</a:t>
            </a:r>
            <a:endParaRPr lang="en-US" dirty="0"/>
          </a:p>
          <a:p>
            <a:r>
              <a:rPr lang="en-US" dirty="0" smtClean="0"/>
              <a:t>- </a:t>
            </a:r>
            <a:r>
              <a:rPr lang="en-US" dirty="0" err="1" smtClean="0"/>
              <a:t>Quyền</a:t>
            </a:r>
            <a:r>
              <a:rPr lang="en-US" dirty="0" smtClean="0"/>
              <a:t> </a:t>
            </a:r>
            <a:r>
              <a:rPr lang="en-US" dirty="0" err="1"/>
              <a:t>tự</a:t>
            </a:r>
            <a:r>
              <a:rPr lang="en-US" dirty="0"/>
              <a:t> do </a:t>
            </a:r>
            <a:r>
              <a:rPr lang="en-US" dirty="0" err="1"/>
              <a:t>ngôn</a:t>
            </a:r>
            <a:r>
              <a:rPr lang="en-US" dirty="0"/>
              <a:t> </a:t>
            </a:r>
            <a:r>
              <a:rPr lang="en-US" dirty="0" err="1"/>
              <a:t>luận</a:t>
            </a:r>
            <a:endParaRPr lang="en-US" dirty="0"/>
          </a:p>
          <a:p>
            <a:r>
              <a:rPr lang="en-US" dirty="0" smtClean="0"/>
              <a:t>- </a:t>
            </a:r>
            <a:r>
              <a:rPr lang="en-US" dirty="0" err="1" smtClean="0"/>
              <a:t>Quyền</a:t>
            </a:r>
            <a:r>
              <a:rPr lang="en-US" dirty="0" smtClean="0"/>
              <a:t> </a:t>
            </a:r>
            <a:r>
              <a:rPr lang="en-US" dirty="0" err="1"/>
              <a:t>tự</a:t>
            </a:r>
            <a:r>
              <a:rPr lang="en-US" dirty="0"/>
              <a:t> do </a:t>
            </a:r>
            <a:r>
              <a:rPr lang="en-US" dirty="0" err="1"/>
              <a:t>tư</a:t>
            </a:r>
            <a:r>
              <a:rPr lang="en-US" dirty="0"/>
              <a:t> </a:t>
            </a:r>
            <a:r>
              <a:rPr lang="en-US" dirty="0" err="1"/>
              <a:t>tưởng</a:t>
            </a:r>
            <a:r>
              <a:rPr lang="en-US" dirty="0"/>
              <a:t>, </a:t>
            </a:r>
            <a:r>
              <a:rPr lang="en-US" dirty="0" err="1"/>
              <a:t>tín</a:t>
            </a:r>
            <a:r>
              <a:rPr lang="en-US" dirty="0"/>
              <a:t> </a:t>
            </a:r>
            <a:r>
              <a:rPr lang="en-US" dirty="0" err="1"/>
              <a:t>ngưỡng</a:t>
            </a:r>
            <a:r>
              <a:rPr lang="en-US" dirty="0"/>
              <a:t> </a:t>
            </a:r>
            <a:r>
              <a:rPr lang="en-US" dirty="0" err="1"/>
              <a:t>và</a:t>
            </a:r>
            <a:r>
              <a:rPr lang="en-US" dirty="0"/>
              <a:t> </a:t>
            </a:r>
            <a:r>
              <a:rPr lang="en-US" dirty="0" err="1"/>
              <a:t>tôn</a:t>
            </a:r>
            <a:r>
              <a:rPr lang="en-US" dirty="0"/>
              <a:t> </a:t>
            </a:r>
            <a:r>
              <a:rPr lang="en-US" dirty="0" err="1"/>
              <a:t>giáo</a:t>
            </a:r>
            <a:endParaRPr lang="en-US" dirty="0"/>
          </a:p>
          <a:p>
            <a:r>
              <a:rPr lang="en-US" dirty="0" smtClean="0"/>
              <a:t>- </a:t>
            </a:r>
            <a:r>
              <a:rPr lang="en-US" dirty="0" err="1" smtClean="0"/>
              <a:t>Quyền</a:t>
            </a:r>
            <a:r>
              <a:rPr lang="en-US" dirty="0" smtClean="0"/>
              <a:t> </a:t>
            </a:r>
            <a:r>
              <a:rPr lang="en-US" dirty="0" err="1"/>
              <a:t>tự</a:t>
            </a:r>
            <a:r>
              <a:rPr lang="en-US" dirty="0"/>
              <a:t> do </a:t>
            </a:r>
            <a:r>
              <a:rPr lang="en-US" dirty="0" err="1"/>
              <a:t>kết</a:t>
            </a:r>
            <a:r>
              <a:rPr lang="en-US" dirty="0"/>
              <a:t> </a:t>
            </a:r>
            <a:r>
              <a:rPr lang="en-US" dirty="0" err="1"/>
              <a:t>giao</a:t>
            </a:r>
            <a:r>
              <a:rPr lang="en-US" dirty="0"/>
              <a:t> </a:t>
            </a:r>
            <a:r>
              <a:rPr lang="en-US" dirty="0" err="1"/>
              <a:t>và</a:t>
            </a:r>
            <a:r>
              <a:rPr lang="en-US" dirty="0"/>
              <a:t> </a:t>
            </a:r>
            <a:r>
              <a:rPr lang="en-US" dirty="0" err="1"/>
              <a:t>hội</a:t>
            </a:r>
            <a:r>
              <a:rPr lang="en-US" dirty="0"/>
              <a:t> </a:t>
            </a:r>
            <a:r>
              <a:rPr lang="en-US" dirty="0" err="1"/>
              <a:t>họp</a:t>
            </a:r>
            <a:endParaRPr lang="en-US" dirty="0"/>
          </a:p>
          <a:p>
            <a:r>
              <a:rPr lang="en-US" dirty="0" smtClean="0"/>
              <a:t>- </a:t>
            </a:r>
            <a:r>
              <a:rPr lang="en-US" dirty="0" err="1" smtClean="0"/>
              <a:t>Quyền</a:t>
            </a:r>
            <a:r>
              <a:rPr lang="en-US" dirty="0" smtClean="0"/>
              <a:t> </a:t>
            </a:r>
            <a:r>
              <a:rPr lang="en-US" dirty="0" err="1"/>
              <a:t>được</a:t>
            </a:r>
            <a:r>
              <a:rPr lang="en-US" dirty="0"/>
              <a:t> </a:t>
            </a:r>
            <a:r>
              <a:rPr lang="en-US" dirty="0" err="1"/>
              <a:t>thu</a:t>
            </a:r>
            <a:r>
              <a:rPr lang="en-US" dirty="0"/>
              <a:t> </a:t>
            </a:r>
            <a:r>
              <a:rPr lang="en-US" dirty="0" err="1"/>
              <a:t>nhận</a:t>
            </a:r>
            <a:r>
              <a:rPr lang="en-US" dirty="0"/>
              <a:t> </a:t>
            </a:r>
            <a:r>
              <a:rPr lang="en-US" dirty="0" err="1"/>
              <a:t>thông</a:t>
            </a:r>
            <a:r>
              <a:rPr lang="en-US" dirty="0"/>
              <a:t> tin </a:t>
            </a:r>
            <a:r>
              <a:rPr lang="en-US" dirty="0" err="1"/>
              <a:t>thích</a:t>
            </a:r>
            <a:r>
              <a:rPr lang="en-US" dirty="0"/>
              <a:t> </a:t>
            </a:r>
            <a:r>
              <a:rPr lang="en-US" dirty="0" err="1"/>
              <a:t>hợp</a:t>
            </a:r>
            <a:endParaRPr lang="en-US" dirty="0"/>
          </a:p>
          <a:p>
            <a:r>
              <a:rPr lang="en-US" sz="1600" dirty="0" smtClean="0"/>
              <a:t>(…)</a:t>
            </a:r>
            <a:endParaRPr lang="en-US" sz="1600" dirty="0"/>
          </a:p>
        </p:txBody>
      </p:sp>
    </p:spTree>
    <p:extLst>
      <p:ext uri="{BB962C8B-B14F-4D97-AF65-F5344CB8AC3E}">
        <p14:creationId xmlns:p14="http://schemas.microsoft.com/office/powerpoint/2010/main" val="454703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90" y="-47108"/>
            <a:ext cx="11806517" cy="1787236"/>
          </a:xfrm>
        </p:spPr>
        <p:txBody>
          <a:bodyPr>
            <a:normAutofit/>
          </a:bodyPr>
          <a:lstStyle/>
          <a:p>
            <a:pPr algn="ctr"/>
            <a:r>
              <a:rPr lang="en-US" sz="3500" b="1" dirty="0">
                <a:solidFill>
                  <a:schemeClr val="accent1">
                    <a:lumMod val="75000"/>
                  </a:schemeClr>
                </a:solidFill>
              </a:rPr>
              <a:t>NỘI DUNG </a:t>
            </a:r>
            <a:r>
              <a:rPr lang="en-US" sz="3500" b="1" dirty="0" smtClean="0">
                <a:solidFill>
                  <a:schemeClr val="accent1">
                    <a:lumMod val="75000"/>
                  </a:schemeClr>
                </a:solidFill>
              </a:rPr>
              <a:t>1</a:t>
            </a:r>
            <a:br>
              <a:rPr lang="en-US" sz="3500" b="1" dirty="0" smtClean="0">
                <a:solidFill>
                  <a:schemeClr val="accent1">
                    <a:lumMod val="75000"/>
                  </a:schemeClr>
                </a:solidFill>
              </a:rPr>
            </a:br>
            <a:r>
              <a:rPr lang="en-US" sz="3500" b="1" dirty="0" smtClean="0">
                <a:solidFill>
                  <a:schemeClr val="accent1">
                    <a:lumMod val="75000"/>
                  </a:schemeClr>
                </a:solidFill>
              </a:rPr>
              <a:t>TÌM </a:t>
            </a:r>
            <a:r>
              <a:rPr lang="en-US" sz="3500" b="1" dirty="0">
                <a:solidFill>
                  <a:schemeClr val="accent1">
                    <a:lumMod val="75000"/>
                  </a:schemeClr>
                </a:solidFill>
              </a:rPr>
              <a:t>HIỂU VỀ </a:t>
            </a:r>
            <a:r>
              <a:rPr lang="en-US" sz="3500" b="1" dirty="0" smtClean="0">
                <a:solidFill>
                  <a:schemeClr val="accent1">
                    <a:lumMod val="75000"/>
                  </a:schemeClr>
                </a:solidFill>
              </a:rPr>
              <a:t>QUYỀN CON NGƯỜI, QUYỀN TRẺ EM</a:t>
            </a:r>
            <a:endParaRPr lang="en-US" sz="3500" b="1" dirty="0">
              <a:solidFill>
                <a:schemeClr val="accent1">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53407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532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241280" y="6535482"/>
            <a:ext cx="1489166" cy="383775"/>
          </a:xfrm>
          <a:prstGeom prst="rect">
            <a:avLst/>
          </a:prstGeom>
          <a:noFill/>
        </p:spPr>
        <p:txBody>
          <a:bodyPr wrap="square" rtlCol="0">
            <a:spAutoFit/>
          </a:bodyPr>
          <a:lstStyle/>
          <a:p>
            <a:r>
              <a:rPr lang="en-US" i="1" dirty="0" smtClean="0">
                <a:solidFill>
                  <a:schemeClr val="bg1"/>
                </a:solidFill>
              </a:rPr>
              <a:t>VOV</a:t>
            </a:r>
            <a:endParaRPr lang="en-US" i="1" dirty="0">
              <a:solidFill>
                <a:schemeClr val="bg1"/>
              </a:solidFill>
            </a:endParaRPr>
          </a:p>
        </p:txBody>
      </p:sp>
      <p:sp>
        <p:nvSpPr>
          <p:cNvPr id="3" name="Rectangle 2"/>
          <p:cNvSpPr/>
          <p:nvPr/>
        </p:nvSpPr>
        <p:spPr>
          <a:xfrm>
            <a:off x="1992923" y="2137341"/>
            <a:ext cx="7952935" cy="1754326"/>
          </a:xfrm>
          <a:prstGeom prst="rect">
            <a:avLst/>
          </a:prstGeom>
        </p:spPr>
        <p:txBody>
          <a:bodyPr wrap="square">
            <a:spAutoFit/>
          </a:bodyPr>
          <a:lstStyle/>
          <a:p>
            <a:pPr algn="ctr"/>
            <a:r>
              <a:rPr lang="en-US" sz="3600" b="1">
                <a:solidFill>
                  <a:schemeClr val="accent1">
                    <a:lumMod val="50000"/>
                  </a:schemeClr>
                </a:solidFill>
                <a:latin typeface="Arial" panose="020B0604020202020204" pitchFamily="34" charset="0"/>
                <a:cs typeface="Arial" panose="020B0604020202020204" pitchFamily="34" charset="0"/>
              </a:rPr>
              <a:t>NỘI DUNG 2.</a:t>
            </a:r>
            <a:br>
              <a:rPr lang="en-US" sz="3600" b="1">
                <a:solidFill>
                  <a:schemeClr val="accent1">
                    <a:lumMod val="50000"/>
                  </a:schemeClr>
                </a:solidFill>
                <a:latin typeface="Arial" panose="020B0604020202020204" pitchFamily="34" charset="0"/>
                <a:cs typeface="Arial" panose="020B0604020202020204" pitchFamily="34" charset="0"/>
              </a:rPr>
            </a:br>
            <a:r>
              <a:rPr lang="en-US" sz="3600" b="1" dirty="0">
                <a:solidFill>
                  <a:schemeClr val="accent1">
                    <a:lumMod val="50000"/>
                  </a:schemeClr>
                </a:solidFill>
                <a:latin typeface="Arial" panose="020B0604020202020204" pitchFamily="34" charset="0"/>
                <a:cs typeface="Arial" panose="020B0604020202020204" pitchFamily="34" charset="0"/>
              </a:rPr>
              <a:t>GIÁO DỤC QUYỀN CON NGƯỜI </a:t>
            </a:r>
            <a:br>
              <a:rPr lang="en-US" sz="3600" b="1" dirty="0">
                <a:solidFill>
                  <a:schemeClr val="accent1">
                    <a:lumMod val="50000"/>
                  </a:schemeClr>
                </a:solidFill>
                <a:latin typeface="Arial" panose="020B0604020202020204" pitchFamily="34" charset="0"/>
                <a:cs typeface="Arial" panose="020B0604020202020204" pitchFamily="34" charset="0"/>
              </a:rPr>
            </a:br>
            <a:r>
              <a:rPr lang="en-US" sz="3600" b="1" dirty="0">
                <a:solidFill>
                  <a:schemeClr val="accent1">
                    <a:lumMod val="50000"/>
                  </a:schemeClr>
                </a:solidFill>
                <a:latin typeface="Arial" panose="020B0604020202020204" pitchFamily="34" charset="0"/>
                <a:cs typeface="Arial" panose="020B0604020202020204" pitchFamily="34" charset="0"/>
              </a:rPr>
              <a:t>CHO TRẺ MẪU GIÁO</a:t>
            </a:r>
            <a:endParaRPr lang="en-US" sz="3600" dirty="0">
              <a:solidFill>
                <a:schemeClr val="accent1">
                  <a:lumMod val="50000"/>
                </a:schemeClr>
              </a:solidFill>
            </a:endParaRPr>
          </a:p>
        </p:txBody>
      </p:sp>
    </p:spTree>
    <p:extLst>
      <p:ext uri="{BB962C8B-B14F-4D97-AF65-F5344CB8AC3E}">
        <p14:creationId xmlns:p14="http://schemas.microsoft.com/office/powerpoint/2010/main" val="99997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err="1" smtClean="0"/>
              <a:t>Trò</a:t>
            </a:r>
            <a:r>
              <a:rPr lang="en-US" b="1" dirty="0" smtClean="0"/>
              <a:t> </a:t>
            </a:r>
            <a:r>
              <a:rPr lang="en-US" b="1" dirty="0" err="1" smtClean="0"/>
              <a:t>chơi</a:t>
            </a:r>
            <a:r>
              <a:rPr lang="en-US" b="1" dirty="0" smtClean="0"/>
              <a:t>: </a:t>
            </a:r>
            <a:r>
              <a:rPr lang="en-US" b="1" dirty="0" err="1" smtClean="0"/>
              <a:t>Chuyền</a:t>
            </a:r>
            <a:r>
              <a:rPr lang="en-US" b="1" dirty="0" smtClean="0"/>
              <a:t> </a:t>
            </a:r>
            <a:r>
              <a:rPr lang="en-US" b="1" dirty="0" err="1" smtClean="0"/>
              <a:t>bóng</a:t>
            </a:r>
            <a:endParaRPr lang="en-US" b="1" dirty="0" smtClean="0"/>
          </a:p>
          <a:p>
            <a:pPr marL="0" indent="0">
              <a:buNone/>
            </a:pPr>
            <a:r>
              <a:rPr lang="en-US" dirty="0" err="1" smtClean="0"/>
              <a:t>Câu</a:t>
            </a:r>
            <a:r>
              <a:rPr lang="en-US" dirty="0" smtClean="0"/>
              <a:t> </a:t>
            </a:r>
            <a:r>
              <a:rPr lang="en-US" dirty="0" err="1" smtClean="0"/>
              <a:t>hỏi</a:t>
            </a:r>
            <a:r>
              <a:rPr lang="en-US" dirty="0" smtClean="0"/>
              <a:t> 1: </a:t>
            </a:r>
            <a:r>
              <a:rPr lang="en-US" dirty="0" err="1" smtClean="0"/>
              <a:t>Bạn</a:t>
            </a:r>
            <a:r>
              <a:rPr lang="en-US" dirty="0" smtClean="0"/>
              <a:t> </a:t>
            </a:r>
            <a:r>
              <a:rPr lang="en-US" dirty="0" err="1" smtClean="0"/>
              <a:t>tự</a:t>
            </a:r>
            <a:r>
              <a:rPr lang="en-US" dirty="0" smtClean="0"/>
              <a:t> </a:t>
            </a:r>
            <a:r>
              <a:rPr lang="en-US" dirty="0" err="1" smtClean="0"/>
              <a:t>hào</a:t>
            </a:r>
            <a:r>
              <a:rPr lang="en-US" dirty="0" smtClean="0"/>
              <a:t> </a:t>
            </a:r>
            <a:r>
              <a:rPr lang="en-US" dirty="0" err="1" smtClean="0"/>
              <a:t>về</a:t>
            </a:r>
            <a:r>
              <a:rPr lang="en-US" dirty="0" smtClean="0"/>
              <a:t> </a:t>
            </a:r>
            <a:r>
              <a:rPr lang="en-US" dirty="0" err="1" smtClean="0"/>
              <a:t>bản</a:t>
            </a:r>
            <a:r>
              <a:rPr lang="en-US" dirty="0" smtClean="0"/>
              <a:t> </a:t>
            </a:r>
            <a:r>
              <a:rPr lang="en-US" dirty="0" err="1" smtClean="0"/>
              <a:t>thân</a:t>
            </a:r>
            <a:r>
              <a:rPr lang="en-US" dirty="0" smtClean="0"/>
              <a:t> ở </a:t>
            </a:r>
            <a:r>
              <a:rPr lang="en-US" dirty="0" err="1" smtClean="0"/>
              <a:t>điểm</a:t>
            </a:r>
            <a:r>
              <a:rPr lang="en-US" dirty="0" smtClean="0"/>
              <a:t> </a:t>
            </a:r>
            <a:r>
              <a:rPr lang="en-US" dirty="0" err="1" smtClean="0"/>
              <a:t>nào</a:t>
            </a:r>
            <a:r>
              <a:rPr lang="en-US" dirty="0" smtClean="0"/>
              <a:t> </a:t>
            </a:r>
            <a:r>
              <a:rPr lang="en-US" dirty="0" err="1" smtClean="0"/>
              <a:t>nhất</a:t>
            </a:r>
            <a:r>
              <a:rPr lang="en-US" dirty="0" smtClean="0"/>
              <a:t>?</a:t>
            </a:r>
          </a:p>
          <a:p>
            <a:pPr marL="0" indent="0">
              <a:buNone/>
            </a:pPr>
            <a:r>
              <a:rPr lang="en-US" dirty="0" err="1" smtClean="0"/>
              <a:t>Câu</a:t>
            </a:r>
            <a:r>
              <a:rPr lang="en-US" dirty="0" smtClean="0"/>
              <a:t> </a:t>
            </a:r>
            <a:r>
              <a:rPr lang="en-US" dirty="0" err="1" smtClean="0"/>
              <a:t>hỏi</a:t>
            </a:r>
            <a:r>
              <a:rPr lang="en-US" dirty="0" smtClean="0"/>
              <a:t> 2: </a:t>
            </a:r>
            <a:r>
              <a:rPr lang="en-US" dirty="0" err="1" smtClean="0"/>
              <a:t>Bạn</a:t>
            </a:r>
            <a:r>
              <a:rPr lang="en-US" dirty="0" smtClean="0"/>
              <a:t> </a:t>
            </a:r>
            <a:r>
              <a:rPr lang="en-US" dirty="0" err="1" smtClean="0"/>
              <a:t>thích</a:t>
            </a:r>
            <a:r>
              <a:rPr lang="en-US" dirty="0" smtClean="0"/>
              <a:t> </a:t>
            </a:r>
            <a:r>
              <a:rPr lang="en-US" dirty="0" err="1" smtClean="0"/>
              <a:t>ăn</a:t>
            </a:r>
            <a:r>
              <a:rPr lang="en-US" dirty="0" smtClean="0"/>
              <a:t> </a:t>
            </a:r>
            <a:r>
              <a:rPr lang="en-US" dirty="0" err="1" smtClean="0"/>
              <a:t>món</a:t>
            </a:r>
            <a:r>
              <a:rPr lang="en-US" dirty="0" smtClean="0"/>
              <a:t> </a:t>
            </a:r>
            <a:r>
              <a:rPr lang="en-US" dirty="0" err="1" smtClean="0"/>
              <a:t>gì</a:t>
            </a:r>
            <a:r>
              <a:rPr lang="en-US" dirty="0" smtClean="0"/>
              <a:t>?</a:t>
            </a:r>
          </a:p>
          <a:p>
            <a:pPr marL="0" indent="0">
              <a:buNone/>
            </a:pPr>
            <a:r>
              <a:rPr lang="en-US" dirty="0" err="1" smtClean="0"/>
              <a:t>Câu</a:t>
            </a:r>
            <a:r>
              <a:rPr lang="en-US" dirty="0" smtClean="0"/>
              <a:t> </a:t>
            </a:r>
            <a:r>
              <a:rPr lang="en-US" dirty="0" err="1" smtClean="0"/>
              <a:t>hỏi</a:t>
            </a:r>
            <a:r>
              <a:rPr lang="en-US" dirty="0" smtClean="0"/>
              <a:t> 3: </a:t>
            </a:r>
            <a:r>
              <a:rPr lang="en-US" dirty="0" err="1" smtClean="0"/>
              <a:t>Bạn</a:t>
            </a:r>
            <a:r>
              <a:rPr lang="en-US" dirty="0" smtClean="0"/>
              <a:t> </a:t>
            </a:r>
            <a:r>
              <a:rPr lang="en-US" dirty="0" err="1" smtClean="0"/>
              <a:t>thích</a:t>
            </a:r>
            <a:r>
              <a:rPr lang="en-US" dirty="0" smtClean="0"/>
              <a:t> con </a:t>
            </a:r>
            <a:r>
              <a:rPr lang="en-US" dirty="0" err="1" smtClean="0"/>
              <a:t>vật</a:t>
            </a:r>
            <a:r>
              <a:rPr lang="en-US" dirty="0" smtClean="0"/>
              <a:t> </a:t>
            </a:r>
            <a:r>
              <a:rPr lang="en-US" dirty="0" err="1" smtClean="0"/>
              <a:t>nào</a:t>
            </a:r>
            <a:r>
              <a:rPr lang="en-US" dirty="0" smtClean="0"/>
              <a:t>?</a:t>
            </a:r>
          </a:p>
          <a:p>
            <a:pPr marL="0" indent="0">
              <a:buNone/>
            </a:pPr>
            <a:r>
              <a:rPr lang="en-US" dirty="0" err="1" smtClean="0"/>
              <a:t>Câu</a:t>
            </a:r>
            <a:r>
              <a:rPr lang="en-US" dirty="0" smtClean="0"/>
              <a:t> </a:t>
            </a:r>
            <a:r>
              <a:rPr lang="en-US" dirty="0" err="1" smtClean="0"/>
              <a:t>hỏi</a:t>
            </a:r>
            <a:r>
              <a:rPr lang="en-US" dirty="0" smtClean="0"/>
              <a:t> 4: </a:t>
            </a:r>
            <a:r>
              <a:rPr lang="en-US" dirty="0" err="1" smtClean="0"/>
              <a:t>Bạn</a:t>
            </a:r>
            <a:r>
              <a:rPr lang="en-US" dirty="0" smtClean="0"/>
              <a:t> </a:t>
            </a:r>
            <a:r>
              <a:rPr lang="en-US" dirty="0" err="1" smtClean="0"/>
              <a:t>thích</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gì</a:t>
            </a:r>
            <a:r>
              <a:rPr lang="en-US" dirty="0" smtClean="0"/>
              <a:t>?</a:t>
            </a:r>
          </a:p>
          <a:p>
            <a:pPr marL="0" indent="0">
              <a:buNone/>
            </a:pPr>
            <a:r>
              <a:rPr lang="en-US" dirty="0" err="1" smtClean="0"/>
              <a:t>Câu</a:t>
            </a:r>
            <a:r>
              <a:rPr lang="en-US" dirty="0" smtClean="0"/>
              <a:t> </a:t>
            </a:r>
            <a:r>
              <a:rPr lang="en-US" dirty="0" err="1" smtClean="0"/>
              <a:t>hỏi</a:t>
            </a:r>
            <a:r>
              <a:rPr lang="en-US" dirty="0" smtClean="0"/>
              <a:t> 5: </a:t>
            </a:r>
            <a:r>
              <a:rPr lang="en-US" dirty="0" err="1" smtClean="0"/>
              <a:t>Bạn</a:t>
            </a:r>
            <a:r>
              <a:rPr lang="en-US" dirty="0" smtClean="0"/>
              <a:t> </a:t>
            </a:r>
            <a:r>
              <a:rPr lang="en-US" dirty="0" err="1" smtClean="0"/>
              <a:t>không</a:t>
            </a:r>
            <a:r>
              <a:rPr lang="en-US" dirty="0" smtClean="0"/>
              <a:t> </a:t>
            </a:r>
            <a:r>
              <a:rPr lang="en-US" dirty="0" err="1" smtClean="0"/>
              <a:t>thích</a:t>
            </a:r>
            <a:r>
              <a:rPr lang="en-US" dirty="0" smtClean="0"/>
              <a:t> </a:t>
            </a:r>
            <a:r>
              <a:rPr lang="en-US" dirty="0" err="1" smtClean="0"/>
              <a:t>điều</a:t>
            </a:r>
            <a:r>
              <a:rPr lang="en-US" dirty="0" smtClean="0"/>
              <a:t> </a:t>
            </a:r>
            <a:r>
              <a:rPr lang="en-US" dirty="0" err="1" smtClean="0"/>
              <a:t>gì</a:t>
            </a:r>
            <a:r>
              <a:rPr lang="en-US" dirty="0" smtClean="0"/>
              <a:t>?</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124592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50000"/>
                  </a:schemeClr>
                </a:solidFill>
              </a:rPr>
              <a:t>MỤC TIÊU GIÁO DỤC QUYỀN CON NGƯỜI </a:t>
            </a:r>
            <a:br>
              <a:rPr lang="en-US" b="1" dirty="0" smtClean="0">
                <a:solidFill>
                  <a:schemeClr val="accent5">
                    <a:lumMod val="50000"/>
                  </a:schemeClr>
                </a:solidFill>
              </a:rPr>
            </a:br>
            <a:r>
              <a:rPr lang="en-US" b="1" dirty="0" smtClean="0">
                <a:solidFill>
                  <a:schemeClr val="accent5">
                    <a:lumMod val="50000"/>
                  </a:schemeClr>
                </a:solidFill>
              </a:rPr>
              <a:t>CHO TRẺ MẪU GIÁO</a:t>
            </a:r>
            <a:endParaRPr lang="en-US" b="1" dirty="0">
              <a:solidFill>
                <a:schemeClr val="accent5">
                  <a:lumMod val="50000"/>
                </a:schemeClr>
              </a:solidFill>
            </a:endParaRPr>
          </a:p>
        </p:txBody>
      </p:sp>
      <p:sp>
        <p:nvSpPr>
          <p:cNvPr id="3" name="Content Placeholder 2"/>
          <p:cNvSpPr>
            <a:spLocks noGrp="1"/>
          </p:cNvSpPr>
          <p:nvPr>
            <p:ph idx="1"/>
          </p:nvPr>
        </p:nvSpPr>
        <p:spPr/>
        <p:txBody>
          <a:bodyPr/>
          <a:lstStyle/>
          <a:p>
            <a:pPr marL="0" indent="0">
              <a:buNone/>
            </a:pPr>
            <a:r>
              <a:rPr lang="en-US" b="1" dirty="0" err="1" smtClean="0"/>
              <a:t>Mục</a:t>
            </a:r>
            <a:r>
              <a:rPr lang="en-US" b="1" dirty="0" smtClean="0"/>
              <a:t> </a:t>
            </a:r>
            <a:r>
              <a:rPr lang="en-US" b="1" dirty="0" err="1" smtClean="0"/>
              <a:t>tiêu</a:t>
            </a:r>
            <a:r>
              <a:rPr lang="en-US" b="1" dirty="0" smtClean="0"/>
              <a:t> </a:t>
            </a:r>
            <a:r>
              <a:rPr lang="en-US" b="1" dirty="0" err="1" smtClean="0"/>
              <a:t>chung</a:t>
            </a:r>
            <a:r>
              <a:rPr lang="en-US" b="1" dirty="0" smtClean="0"/>
              <a:t>:</a:t>
            </a:r>
          </a:p>
          <a:p>
            <a:pPr marL="0" indent="0">
              <a:buNone/>
            </a:pPr>
            <a:r>
              <a:rPr lang="en-US" dirty="0" err="1" smtClean="0"/>
              <a:t>Bước</a:t>
            </a:r>
            <a:r>
              <a:rPr lang="en-US" dirty="0" smtClean="0"/>
              <a:t> </a:t>
            </a:r>
            <a:r>
              <a:rPr lang="en-US" dirty="0" err="1" smtClean="0"/>
              <a:t>đầu</a:t>
            </a:r>
            <a:r>
              <a:rPr lang="en-US" dirty="0" smtClean="0"/>
              <a:t> </a:t>
            </a:r>
            <a:r>
              <a:rPr lang="en-US" dirty="0" err="1" smtClean="0"/>
              <a:t>giúp</a:t>
            </a:r>
            <a:r>
              <a:rPr lang="en-US" dirty="0" smtClean="0"/>
              <a:t> </a:t>
            </a:r>
            <a:r>
              <a:rPr lang="en-US" dirty="0" err="1" smtClean="0"/>
              <a:t>trẻ</a:t>
            </a:r>
            <a:r>
              <a:rPr lang="en-US" dirty="0" smtClean="0"/>
              <a:t> </a:t>
            </a:r>
            <a:r>
              <a:rPr lang="en-US" dirty="0" err="1" smtClean="0"/>
              <a:t>nhận</a:t>
            </a:r>
            <a:r>
              <a:rPr lang="en-US" dirty="0" smtClean="0"/>
              <a:t> </a:t>
            </a:r>
            <a:r>
              <a:rPr lang="en-US" dirty="0" err="1" smtClean="0"/>
              <a:t>biết</a:t>
            </a:r>
            <a:r>
              <a:rPr lang="en-US" dirty="0" smtClean="0"/>
              <a:t> </a:t>
            </a:r>
            <a:r>
              <a:rPr lang="en-US" dirty="0" err="1" smtClean="0"/>
              <a:t>về</a:t>
            </a:r>
            <a:r>
              <a:rPr lang="en-US" dirty="0" smtClean="0"/>
              <a:t> </a:t>
            </a:r>
            <a:r>
              <a:rPr lang="en-US" dirty="0" err="1" smtClean="0"/>
              <a:t>quyền</a:t>
            </a:r>
            <a:r>
              <a:rPr lang="en-US" dirty="0" smtClean="0"/>
              <a:t> </a:t>
            </a:r>
            <a:r>
              <a:rPr lang="en-US" dirty="0" err="1" smtClean="0"/>
              <a:t>của</a:t>
            </a:r>
            <a:r>
              <a:rPr lang="en-US" dirty="0" smtClean="0"/>
              <a:t> </a:t>
            </a:r>
            <a:r>
              <a:rPr lang="en-US" dirty="0" err="1" smtClean="0"/>
              <a:t>mình</a:t>
            </a:r>
            <a:r>
              <a:rPr lang="en-US" dirty="0" smtClean="0"/>
              <a:t> </a:t>
            </a:r>
            <a:r>
              <a:rPr lang="en-US" dirty="0" err="1" smtClean="0"/>
              <a:t>và</a:t>
            </a:r>
            <a:r>
              <a:rPr lang="en-US" dirty="0" smtClean="0"/>
              <a:t> </a:t>
            </a:r>
            <a:r>
              <a:rPr lang="en-US" dirty="0" err="1" smtClean="0"/>
              <a:t>biết</a:t>
            </a:r>
            <a:r>
              <a:rPr lang="en-US" dirty="0" smtClean="0"/>
              <a:t> </a:t>
            </a:r>
            <a:r>
              <a:rPr lang="en-US" dirty="0" err="1" smtClean="0"/>
              <a:t>tôn</a:t>
            </a:r>
            <a:r>
              <a:rPr lang="en-US" dirty="0" smtClean="0"/>
              <a:t> </a:t>
            </a:r>
            <a:r>
              <a:rPr lang="en-US" dirty="0" err="1" smtClean="0"/>
              <a:t>trọng</a:t>
            </a:r>
            <a:r>
              <a:rPr lang="en-US" dirty="0" smtClean="0"/>
              <a:t> </a:t>
            </a:r>
            <a:r>
              <a:rPr lang="en-US" dirty="0" err="1" smtClean="0"/>
              <a:t>quyền</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khác</a:t>
            </a:r>
            <a:r>
              <a:rPr lang="en-US" dirty="0" smtClean="0"/>
              <a:t>.</a:t>
            </a:r>
          </a:p>
          <a:p>
            <a:pPr marL="0" indent="0">
              <a:buNone/>
            </a:pPr>
            <a:r>
              <a:rPr lang="en-US" b="1" dirty="0" err="1" smtClean="0"/>
              <a:t>Mục</a:t>
            </a:r>
            <a:r>
              <a:rPr lang="en-US" b="1" dirty="0" smtClean="0"/>
              <a:t> </a:t>
            </a:r>
            <a:r>
              <a:rPr lang="en-US" b="1" dirty="0" err="1" smtClean="0"/>
              <a:t>tiêu</a:t>
            </a:r>
            <a:r>
              <a:rPr lang="en-US" b="1" dirty="0" smtClean="0"/>
              <a:t> </a:t>
            </a:r>
            <a:r>
              <a:rPr lang="en-US" b="1" dirty="0" err="1" smtClean="0"/>
              <a:t>cụ</a:t>
            </a:r>
            <a:r>
              <a:rPr lang="en-US" b="1" dirty="0" smtClean="0"/>
              <a:t> </a:t>
            </a:r>
            <a:r>
              <a:rPr lang="en-US" b="1" dirty="0" err="1" smtClean="0"/>
              <a:t>thể</a:t>
            </a:r>
            <a:r>
              <a:rPr lang="en-US" b="1" dirty="0" smtClean="0"/>
              <a:t>:</a:t>
            </a:r>
          </a:p>
          <a:p>
            <a:pPr>
              <a:buFontTx/>
              <a:buChar char="-"/>
            </a:pPr>
            <a:r>
              <a:rPr lang="en-US" dirty="0" err="1" smtClean="0"/>
              <a:t>Trang</a:t>
            </a:r>
            <a:r>
              <a:rPr lang="en-US" dirty="0" smtClean="0"/>
              <a:t> </a:t>
            </a:r>
            <a:r>
              <a:rPr lang="en-US" dirty="0" err="1" smtClean="0"/>
              <a:t>bị</a:t>
            </a:r>
            <a:r>
              <a:rPr lang="en-US" dirty="0" smtClean="0"/>
              <a:t> </a:t>
            </a:r>
            <a:r>
              <a:rPr lang="en-US" dirty="0" err="1" smtClean="0"/>
              <a:t>cho</a:t>
            </a:r>
            <a:r>
              <a:rPr lang="en-US" dirty="0" smtClean="0"/>
              <a:t> </a:t>
            </a:r>
            <a:r>
              <a:rPr lang="en-US" dirty="0" err="1" smtClean="0"/>
              <a:t>trẻ</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về</a:t>
            </a:r>
            <a:r>
              <a:rPr lang="en-US" dirty="0" smtClean="0"/>
              <a:t> </a:t>
            </a:r>
            <a:r>
              <a:rPr lang="en-US" dirty="0" err="1" smtClean="0"/>
              <a:t>quyền</a:t>
            </a:r>
            <a:r>
              <a:rPr lang="en-US" dirty="0" smtClean="0"/>
              <a:t> </a:t>
            </a:r>
            <a:r>
              <a:rPr lang="en-US" dirty="0" err="1" smtClean="0"/>
              <a:t>và</a:t>
            </a:r>
            <a:r>
              <a:rPr lang="en-US" dirty="0" smtClean="0"/>
              <a:t> </a:t>
            </a:r>
            <a:r>
              <a:rPr lang="en-US" dirty="0" err="1" smtClean="0"/>
              <a:t>bổn</a:t>
            </a:r>
            <a:r>
              <a:rPr lang="en-US" dirty="0" smtClean="0"/>
              <a:t> </a:t>
            </a:r>
            <a:r>
              <a:rPr lang="en-US" dirty="0" err="1" smtClean="0"/>
              <a:t>phận</a:t>
            </a:r>
            <a:r>
              <a:rPr lang="en-US" dirty="0" smtClean="0"/>
              <a:t> </a:t>
            </a:r>
            <a:r>
              <a:rPr lang="en-US" dirty="0" err="1" smtClean="0"/>
              <a:t>của</a:t>
            </a:r>
            <a:r>
              <a:rPr lang="en-US" dirty="0" smtClean="0"/>
              <a:t> </a:t>
            </a:r>
            <a:r>
              <a:rPr lang="en-US" dirty="0" err="1" smtClean="0"/>
              <a:t>trẻ</a:t>
            </a:r>
            <a:r>
              <a:rPr lang="en-US" dirty="0" smtClean="0"/>
              <a:t> </a:t>
            </a:r>
            <a:r>
              <a:rPr lang="en-US" dirty="0" err="1" smtClean="0"/>
              <a:t>em</a:t>
            </a:r>
            <a:r>
              <a:rPr lang="en-US" dirty="0" smtClean="0"/>
              <a:t>,</a:t>
            </a:r>
          </a:p>
          <a:p>
            <a:pPr>
              <a:buFontTx/>
              <a:buChar char="-"/>
            </a:pPr>
            <a:r>
              <a:rPr lang="en-US" dirty="0" err="1" smtClean="0"/>
              <a:t>Hình</a:t>
            </a:r>
            <a:r>
              <a:rPr lang="en-US" dirty="0" smtClean="0"/>
              <a:t> </a:t>
            </a:r>
            <a:r>
              <a:rPr lang="en-US" dirty="0" err="1" smtClean="0"/>
              <a:t>thành</a:t>
            </a:r>
            <a:r>
              <a:rPr lang="en-US" dirty="0" smtClean="0"/>
              <a:t> ý </a:t>
            </a:r>
            <a:r>
              <a:rPr lang="en-US" dirty="0" err="1" smtClean="0"/>
              <a:t>thức</a:t>
            </a:r>
            <a:r>
              <a:rPr lang="en-US" dirty="0" smtClean="0"/>
              <a:t> </a:t>
            </a:r>
            <a:r>
              <a:rPr lang="en-US" dirty="0" err="1" smtClean="0"/>
              <a:t>tôn</a:t>
            </a:r>
            <a:r>
              <a:rPr lang="en-US" dirty="0" smtClean="0"/>
              <a:t> </a:t>
            </a:r>
            <a:r>
              <a:rPr lang="en-US" dirty="0" err="1" smtClean="0"/>
              <a:t>trọng</a:t>
            </a:r>
            <a:r>
              <a:rPr lang="en-US" dirty="0" smtClean="0"/>
              <a:t> QCN </a:t>
            </a:r>
            <a:r>
              <a:rPr lang="en-US" dirty="0" err="1" smtClean="0"/>
              <a:t>với</a:t>
            </a:r>
            <a:r>
              <a:rPr lang="en-US" dirty="0" smtClean="0"/>
              <a:t> </a:t>
            </a:r>
            <a:r>
              <a:rPr lang="en-US" dirty="0" err="1" smtClean="0"/>
              <a:t>mọi</a:t>
            </a:r>
            <a:r>
              <a:rPr lang="en-US" dirty="0" smtClean="0"/>
              <a:t> </a:t>
            </a:r>
            <a:r>
              <a:rPr lang="en-US" dirty="0" err="1" smtClean="0"/>
              <a:t>người</a:t>
            </a:r>
            <a:r>
              <a:rPr lang="en-US" dirty="0" smtClean="0"/>
              <a:t> </a:t>
            </a:r>
            <a:r>
              <a:rPr lang="en-US" dirty="0" err="1" smtClean="0"/>
              <a:t>xung</a:t>
            </a:r>
            <a:r>
              <a:rPr lang="en-US" dirty="0" smtClean="0"/>
              <a:t> </a:t>
            </a:r>
            <a:r>
              <a:rPr lang="en-US" dirty="0" err="1" smtClean="0"/>
              <a:t>quanh</a:t>
            </a:r>
            <a:r>
              <a:rPr lang="en-US" dirty="0" smtClean="0"/>
              <a:t>,</a:t>
            </a:r>
          </a:p>
          <a:p>
            <a:pPr>
              <a:buFontTx/>
              <a:buChar char="-"/>
            </a:pPr>
            <a:r>
              <a:rPr lang="en-US" dirty="0" err="1" smtClean="0"/>
              <a:t>Phát</a:t>
            </a:r>
            <a:r>
              <a:rPr lang="en-US" dirty="0" smtClean="0"/>
              <a:t> </a:t>
            </a:r>
            <a:r>
              <a:rPr lang="en-US" dirty="0" err="1" smtClean="0"/>
              <a:t>triển</a:t>
            </a:r>
            <a:r>
              <a:rPr lang="en-US" dirty="0" smtClean="0"/>
              <a:t> </a:t>
            </a:r>
            <a:r>
              <a:rPr lang="en-US" dirty="0" err="1" smtClean="0"/>
              <a:t>kĩ</a:t>
            </a:r>
            <a:r>
              <a:rPr lang="en-US" dirty="0" smtClean="0"/>
              <a:t> </a:t>
            </a:r>
            <a:r>
              <a:rPr lang="en-US" dirty="0" err="1" smtClean="0"/>
              <a:t>năng</a:t>
            </a:r>
            <a:r>
              <a:rPr lang="en-US" dirty="0" smtClean="0"/>
              <a:t> </a:t>
            </a:r>
            <a:r>
              <a:rPr lang="en-US" dirty="0" err="1" smtClean="0"/>
              <a:t>tự</a:t>
            </a:r>
            <a:r>
              <a:rPr lang="en-US" dirty="0" smtClean="0"/>
              <a:t> </a:t>
            </a:r>
            <a:r>
              <a:rPr lang="en-US" dirty="0" err="1" smtClean="0"/>
              <a:t>bảo</a:t>
            </a:r>
            <a:r>
              <a:rPr lang="en-US" dirty="0" smtClean="0"/>
              <a:t> </a:t>
            </a:r>
            <a:r>
              <a:rPr lang="en-US" dirty="0" err="1" smtClean="0"/>
              <a:t>vệ</a:t>
            </a:r>
            <a:r>
              <a:rPr lang="en-US" dirty="0" smtClean="0"/>
              <a:t> </a:t>
            </a:r>
            <a:r>
              <a:rPr lang="en-US" dirty="0" err="1" smtClean="0"/>
              <a:t>quyền</a:t>
            </a:r>
            <a:r>
              <a:rPr lang="en-US" dirty="0" smtClean="0"/>
              <a:t> </a:t>
            </a:r>
            <a:r>
              <a:rPr lang="en-US" dirty="0" err="1" smtClean="0"/>
              <a:t>của</a:t>
            </a:r>
            <a:r>
              <a:rPr lang="en-US" dirty="0" smtClean="0"/>
              <a:t> </a:t>
            </a:r>
            <a:r>
              <a:rPr lang="en-US" dirty="0" err="1" smtClean="0"/>
              <a:t>bản</a:t>
            </a:r>
            <a:r>
              <a:rPr lang="en-US" dirty="0" smtClean="0"/>
              <a:t> </a:t>
            </a:r>
            <a:r>
              <a:rPr lang="en-US" dirty="0" err="1" smtClean="0"/>
              <a:t>thân</a:t>
            </a:r>
            <a:r>
              <a:rPr lang="en-US" dirty="0" smtClean="0"/>
              <a:t> </a:t>
            </a:r>
            <a:r>
              <a:rPr lang="en-US" dirty="0" err="1" smtClean="0"/>
              <a:t>và</a:t>
            </a:r>
            <a:r>
              <a:rPr lang="en-US" dirty="0" smtClean="0"/>
              <a:t> </a:t>
            </a:r>
            <a:r>
              <a:rPr lang="en-US" dirty="0" err="1" smtClean="0"/>
              <a:t>người</a:t>
            </a:r>
            <a:r>
              <a:rPr lang="en-US" dirty="0" smtClean="0"/>
              <a:t> </a:t>
            </a:r>
            <a:r>
              <a:rPr lang="en-US" dirty="0" err="1" smtClean="0"/>
              <a:t>khác</a:t>
            </a:r>
            <a:r>
              <a:rPr lang="en-US" dirty="0"/>
              <a:t>.</a:t>
            </a:r>
          </a:p>
        </p:txBody>
      </p:sp>
    </p:spTree>
    <p:extLst>
      <p:ext uri="{BB962C8B-B14F-4D97-AF65-F5344CB8AC3E}">
        <p14:creationId xmlns:p14="http://schemas.microsoft.com/office/powerpoint/2010/main" val="2125800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5">
                    <a:lumMod val="50000"/>
                  </a:schemeClr>
                </a:solidFill>
              </a:rPr>
              <a:t>NỘI DUNG GIÁO DỤC QUYỀN CON NGƯỜI CHO TRẺ MẦM NON</a:t>
            </a:r>
            <a:endParaRPr lang="en-US" b="1" dirty="0">
              <a:solidFill>
                <a:schemeClr val="accent5">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5609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1585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229"/>
            <a:ext cx="10515600" cy="1325563"/>
          </a:xfrm>
        </p:spPr>
        <p:txBody>
          <a:bodyPr/>
          <a:lstStyle/>
          <a:p>
            <a:pPr algn="ctr"/>
            <a:r>
              <a:rPr lang="en-US" b="1" dirty="0" smtClean="0">
                <a:solidFill>
                  <a:srgbClr val="FF0000"/>
                </a:solidFill>
              </a:rPr>
              <a:t>CÁC NHÓM QUYỀN TRẺ EM</a:t>
            </a:r>
            <a:endParaRPr lang="en-US" b="1" dirty="0">
              <a:solidFill>
                <a:srgbClr val="FF0000"/>
              </a:solidFill>
            </a:endParaRPr>
          </a:p>
        </p:txBody>
      </p:sp>
      <p:sp>
        <p:nvSpPr>
          <p:cNvPr id="4" name="Rectangle 3"/>
          <p:cNvSpPr/>
          <p:nvPr/>
        </p:nvSpPr>
        <p:spPr>
          <a:xfrm>
            <a:off x="464127" y="1726980"/>
            <a:ext cx="11263745" cy="5131020"/>
          </a:xfrm>
          <a:prstGeom prst="rect">
            <a:avLst/>
          </a:prstGeom>
        </p:spPr>
        <p:txBody>
          <a:bodyPr wrap="square">
            <a:spAutoFit/>
          </a:bodyPr>
          <a:lstStyle/>
          <a:p>
            <a:pPr indent="457200" algn="just">
              <a:lnSpc>
                <a:spcPct val="125000"/>
              </a:lnSpc>
              <a:spcAft>
                <a:spcPts val="0"/>
              </a:spcAft>
              <a:tabLst>
                <a:tab pos="180340" algn="l"/>
                <a:tab pos="613410" algn="l"/>
              </a:tabLs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ea typeface="Times New Roman" panose="02020603050405020304" pitchFamily="18" charset="0"/>
                <a:cs typeface="Times New Roman" panose="02020603050405020304" pitchFamily="18" charset="0"/>
              </a:rPr>
              <a:t>Nhóm</a:t>
            </a:r>
            <a:r>
              <a:rPr lang="en-US" sz="2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ea typeface="Times New Roman" panose="02020603050405020304" pitchFamily="18" charset="0"/>
                <a:cs typeface="Times New Roman" panose="02020603050405020304" pitchFamily="18" charset="0"/>
              </a:rPr>
              <a:t>còn</a:t>
            </a:r>
            <a:r>
              <a:rPr lang="en-US" sz="2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họ</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tịch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sóc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tối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25000"/>
              </a:lnSpc>
              <a:spcAft>
                <a:spcPts val="0"/>
              </a:spcAft>
              <a:tabLst>
                <a:tab pos="180340" algn="l"/>
                <a:tab pos="613410" algn="l"/>
              </a:tabLs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gìn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tách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rời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cha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lạm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bóc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lột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khỏi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tấn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đập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25000"/>
              </a:lnSpc>
              <a:spcAft>
                <a:spcPts val="0"/>
              </a:spcAft>
              <a:tabLst>
                <a:tab pos="180340" algn="l"/>
                <a:tab pos="613410" algn="l"/>
              </a:tabLs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tỏ</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họp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tụ</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hòa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25000"/>
              </a:lnSpc>
              <a:spcAft>
                <a:spcPts val="0"/>
              </a:spcAft>
              <a:tabLst>
                <a:tab pos="180340" algn="l"/>
                <a:tab pos="613410" algn="l"/>
              </a:tabLs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chăm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sóc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khỏe</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vui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lứa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tín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ngưỡng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7038109" y="924168"/>
            <a:ext cx="4862945" cy="769441"/>
          </a:xfrm>
          <a:prstGeom prst="rect">
            <a:avLst/>
          </a:prstGeom>
          <a:noFill/>
        </p:spPr>
        <p:txBody>
          <a:bodyPr wrap="square" rtlCol="0">
            <a:spAutoFit/>
          </a:bodyPr>
          <a:lstStyle/>
          <a:p>
            <a:r>
              <a:rPr lang="en-US" sz="2200" i="1" dirty="0" err="1" smtClean="0">
                <a:solidFill>
                  <a:schemeClr val="accent5">
                    <a:lumMod val="50000"/>
                  </a:schemeClr>
                </a:solidFill>
              </a:rPr>
              <a:t>Công</a:t>
            </a:r>
            <a:r>
              <a:rPr lang="en-US" sz="2200" i="1" dirty="0" smtClean="0">
                <a:solidFill>
                  <a:schemeClr val="accent5">
                    <a:lumMod val="50000"/>
                  </a:schemeClr>
                </a:solidFill>
              </a:rPr>
              <a:t> </a:t>
            </a:r>
            <a:r>
              <a:rPr lang="en-US" sz="2200" i="1" dirty="0" err="1" smtClean="0">
                <a:solidFill>
                  <a:schemeClr val="accent5">
                    <a:lumMod val="50000"/>
                  </a:schemeClr>
                </a:solidFill>
              </a:rPr>
              <a:t>ước</a:t>
            </a:r>
            <a:r>
              <a:rPr lang="en-US" sz="2200" i="1" dirty="0" smtClean="0">
                <a:solidFill>
                  <a:schemeClr val="accent5">
                    <a:lumMod val="50000"/>
                  </a:schemeClr>
                </a:solidFill>
              </a:rPr>
              <a:t> LHQ </a:t>
            </a:r>
            <a:r>
              <a:rPr lang="en-US" sz="2200" i="1" dirty="0" err="1" smtClean="0">
                <a:solidFill>
                  <a:schemeClr val="accent5">
                    <a:lumMod val="50000"/>
                  </a:schemeClr>
                </a:solidFill>
              </a:rPr>
              <a:t>về</a:t>
            </a:r>
            <a:r>
              <a:rPr lang="en-US" sz="2200" i="1" dirty="0" smtClean="0">
                <a:solidFill>
                  <a:schemeClr val="accent5">
                    <a:lumMod val="50000"/>
                  </a:schemeClr>
                </a:solidFill>
              </a:rPr>
              <a:t> </a:t>
            </a:r>
            <a:r>
              <a:rPr lang="en-US" sz="2200" i="1" dirty="0" err="1" smtClean="0">
                <a:solidFill>
                  <a:schemeClr val="accent5">
                    <a:lumMod val="50000"/>
                  </a:schemeClr>
                </a:solidFill>
              </a:rPr>
              <a:t>quyền</a:t>
            </a:r>
            <a:r>
              <a:rPr lang="en-US" sz="2200" i="1" dirty="0" smtClean="0">
                <a:solidFill>
                  <a:schemeClr val="accent5">
                    <a:lumMod val="50000"/>
                  </a:schemeClr>
                </a:solidFill>
              </a:rPr>
              <a:t> </a:t>
            </a:r>
            <a:r>
              <a:rPr lang="en-US" sz="2200" i="1" dirty="0" err="1" smtClean="0">
                <a:solidFill>
                  <a:schemeClr val="accent5">
                    <a:lumMod val="50000"/>
                  </a:schemeClr>
                </a:solidFill>
              </a:rPr>
              <a:t>trẻ</a:t>
            </a:r>
            <a:r>
              <a:rPr lang="en-US" sz="2200" i="1" dirty="0" smtClean="0">
                <a:solidFill>
                  <a:schemeClr val="accent5">
                    <a:lumMod val="50000"/>
                  </a:schemeClr>
                </a:solidFill>
              </a:rPr>
              <a:t> </a:t>
            </a:r>
            <a:r>
              <a:rPr lang="en-US" sz="2200" i="1" dirty="0" err="1" smtClean="0">
                <a:solidFill>
                  <a:schemeClr val="accent5">
                    <a:lumMod val="50000"/>
                  </a:schemeClr>
                </a:solidFill>
              </a:rPr>
              <a:t>em</a:t>
            </a:r>
            <a:r>
              <a:rPr lang="en-US" sz="2200" i="1" dirty="0" smtClean="0">
                <a:solidFill>
                  <a:schemeClr val="accent5">
                    <a:lumMod val="50000"/>
                  </a:schemeClr>
                </a:solidFill>
              </a:rPr>
              <a:t> 1989, </a:t>
            </a:r>
            <a:r>
              <a:rPr lang="en-US" sz="2200" i="1" dirty="0" err="1" smtClean="0">
                <a:solidFill>
                  <a:schemeClr val="accent5">
                    <a:lumMod val="50000"/>
                  </a:schemeClr>
                </a:solidFill>
              </a:rPr>
              <a:t>Luật</a:t>
            </a:r>
            <a:r>
              <a:rPr lang="en-US" sz="2200" i="1" dirty="0" smtClean="0">
                <a:solidFill>
                  <a:schemeClr val="accent5">
                    <a:lumMod val="50000"/>
                  </a:schemeClr>
                </a:solidFill>
              </a:rPr>
              <a:t> </a:t>
            </a:r>
            <a:r>
              <a:rPr lang="en-US" sz="2200" i="1" dirty="0" err="1" smtClean="0">
                <a:solidFill>
                  <a:schemeClr val="accent5">
                    <a:lumMod val="50000"/>
                  </a:schemeClr>
                </a:solidFill>
              </a:rPr>
              <a:t>trẻ</a:t>
            </a:r>
            <a:r>
              <a:rPr lang="en-US" sz="2200" i="1" dirty="0" smtClean="0">
                <a:solidFill>
                  <a:schemeClr val="accent5">
                    <a:lumMod val="50000"/>
                  </a:schemeClr>
                </a:solidFill>
              </a:rPr>
              <a:t> </a:t>
            </a:r>
            <a:r>
              <a:rPr lang="en-US" sz="2200" i="1" dirty="0" err="1" smtClean="0">
                <a:solidFill>
                  <a:schemeClr val="accent5">
                    <a:lumMod val="50000"/>
                  </a:schemeClr>
                </a:solidFill>
              </a:rPr>
              <a:t>em</a:t>
            </a:r>
            <a:r>
              <a:rPr lang="en-US" sz="2200" i="1" dirty="0" smtClean="0">
                <a:solidFill>
                  <a:schemeClr val="accent5">
                    <a:lumMod val="50000"/>
                  </a:schemeClr>
                </a:solidFill>
              </a:rPr>
              <a:t> </a:t>
            </a:r>
            <a:r>
              <a:rPr lang="en-US" sz="2200" i="1" dirty="0" err="1" smtClean="0">
                <a:solidFill>
                  <a:schemeClr val="accent5">
                    <a:lumMod val="50000"/>
                  </a:schemeClr>
                </a:solidFill>
              </a:rPr>
              <a:t>của</a:t>
            </a:r>
            <a:r>
              <a:rPr lang="en-US" sz="2200" i="1" dirty="0" smtClean="0">
                <a:solidFill>
                  <a:schemeClr val="accent5">
                    <a:lumMod val="50000"/>
                  </a:schemeClr>
                </a:solidFill>
              </a:rPr>
              <a:t> </a:t>
            </a:r>
            <a:r>
              <a:rPr lang="en-US" sz="2200" i="1" dirty="0" err="1" smtClean="0">
                <a:solidFill>
                  <a:schemeClr val="accent5">
                    <a:lumMod val="50000"/>
                  </a:schemeClr>
                </a:solidFill>
              </a:rPr>
              <a:t>Việt</a:t>
            </a:r>
            <a:r>
              <a:rPr lang="en-US" sz="2200" i="1" dirty="0" smtClean="0">
                <a:solidFill>
                  <a:schemeClr val="accent5">
                    <a:lumMod val="50000"/>
                  </a:schemeClr>
                </a:solidFill>
              </a:rPr>
              <a:t> Nam 2016</a:t>
            </a:r>
            <a:endParaRPr lang="en-US" sz="2200" i="1" dirty="0">
              <a:solidFill>
                <a:schemeClr val="accent5">
                  <a:lumMod val="50000"/>
                </a:schemeClr>
              </a:solidFill>
            </a:endParaRPr>
          </a:p>
        </p:txBody>
      </p:sp>
    </p:spTree>
    <p:extLst>
      <p:ext uri="{BB962C8B-B14F-4D97-AF65-F5344CB8AC3E}">
        <p14:creationId xmlns:p14="http://schemas.microsoft.com/office/powerpoint/2010/main" val="3204468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940"/>
            <a:ext cx="10515600" cy="1325563"/>
          </a:xfrm>
        </p:spPr>
        <p:txBody>
          <a:bodyPr/>
          <a:lstStyle/>
          <a:p>
            <a:pPr algn="ctr"/>
            <a:r>
              <a:rPr lang="en-US" dirty="0" err="1" smtClean="0">
                <a:solidFill>
                  <a:schemeClr val="accent5">
                    <a:lumMod val="50000"/>
                  </a:schemeClr>
                </a:solidFill>
              </a:rPr>
              <a:t>Các</a:t>
            </a:r>
            <a:r>
              <a:rPr lang="en-US" dirty="0" smtClean="0">
                <a:solidFill>
                  <a:schemeClr val="accent5">
                    <a:lumMod val="50000"/>
                  </a:schemeClr>
                </a:solidFill>
              </a:rPr>
              <a:t> </a:t>
            </a:r>
            <a:r>
              <a:rPr lang="en-US" dirty="0" err="1" smtClean="0">
                <a:solidFill>
                  <a:schemeClr val="accent5">
                    <a:lumMod val="50000"/>
                  </a:schemeClr>
                </a:solidFill>
              </a:rPr>
              <a:t>quyền</a:t>
            </a:r>
            <a:r>
              <a:rPr lang="en-US" dirty="0" smtClean="0">
                <a:solidFill>
                  <a:schemeClr val="accent5">
                    <a:lumMod val="50000"/>
                  </a:schemeClr>
                </a:solidFill>
              </a:rPr>
              <a:t> </a:t>
            </a:r>
            <a:r>
              <a:rPr lang="en-US" dirty="0" err="1" smtClean="0">
                <a:solidFill>
                  <a:schemeClr val="accent5">
                    <a:lumMod val="50000"/>
                  </a:schemeClr>
                </a:solidFill>
              </a:rPr>
              <a:t>của</a:t>
            </a:r>
            <a:r>
              <a:rPr lang="en-US" dirty="0" smtClean="0">
                <a:solidFill>
                  <a:schemeClr val="accent5">
                    <a:lumMod val="50000"/>
                  </a:schemeClr>
                </a:solidFill>
              </a:rPr>
              <a:t> </a:t>
            </a:r>
            <a:r>
              <a:rPr lang="en-US" dirty="0" err="1" smtClean="0">
                <a:solidFill>
                  <a:schemeClr val="accent5">
                    <a:lumMod val="50000"/>
                  </a:schemeClr>
                </a:solidFill>
              </a:rPr>
              <a:t>trẻ</a:t>
            </a:r>
            <a:r>
              <a:rPr lang="en-US" dirty="0" smtClean="0">
                <a:solidFill>
                  <a:schemeClr val="accent5">
                    <a:lumMod val="50000"/>
                  </a:schemeClr>
                </a:solidFill>
              </a:rPr>
              <a:t> </a:t>
            </a:r>
            <a:r>
              <a:rPr lang="en-US" dirty="0" err="1" smtClean="0">
                <a:solidFill>
                  <a:schemeClr val="accent5">
                    <a:lumMod val="50000"/>
                  </a:schemeClr>
                </a:solidFill>
              </a:rPr>
              <a:t>em</a:t>
            </a:r>
            <a:endParaRPr lang="en-US" dirty="0">
              <a:solidFill>
                <a:schemeClr val="accent5">
                  <a:lumMod val="50000"/>
                </a:schemeClr>
              </a:solidFill>
            </a:endParaRPr>
          </a:p>
        </p:txBody>
      </p:sp>
      <p:sp>
        <p:nvSpPr>
          <p:cNvPr id="3" name="Content Placeholder 2"/>
          <p:cNvSpPr>
            <a:spLocks noGrp="1"/>
          </p:cNvSpPr>
          <p:nvPr>
            <p:ph idx="1"/>
          </p:nvPr>
        </p:nvSpPr>
        <p:spPr>
          <a:xfrm>
            <a:off x="408708" y="1219623"/>
            <a:ext cx="11381509" cy="4351338"/>
          </a:xfrm>
        </p:spPr>
        <p:txBody>
          <a:bodyPr>
            <a:normAutofit fontScale="92500"/>
          </a:bodyPr>
          <a:lstStyle/>
          <a:p>
            <a:pPr algn="just"/>
            <a:r>
              <a:rPr lang="en-US" i="1" dirty="0" err="1" smtClean="0"/>
              <a:t>Quyền</a:t>
            </a:r>
            <a:r>
              <a:rPr lang="en-US" i="1" dirty="0" smtClean="0"/>
              <a:t> </a:t>
            </a:r>
            <a:r>
              <a:rPr lang="en-US" i="1" dirty="0" err="1" smtClean="0"/>
              <a:t>được</a:t>
            </a:r>
            <a:r>
              <a:rPr lang="en-US" i="1" dirty="0" smtClean="0"/>
              <a:t> </a:t>
            </a:r>
            <a:r>
              <a:rPr lang="en-US" i="1" dirty="0" err="1" smtClean="0"/>
              <a:t>sống</a:t>
            </a:r>
            <a:r>
              <a:rPr lang="en-US" dirty="0" smtClean="0"/>
              <a:t>: </a:t>
            </a:r>
            <a:r>
              <a:rPr lang="en-US" dirty="0" err="1" smtClean="0"/>
              <a:t>Trẻ</a:t>
            </a:r>
            <a:r>
              <a:rPr lang="en-US" dirty="0" smtClean="0"/>
              <a:t> </a:t>
            </a:r>
            <a:r>
              <a:rPr lang="en-US" dirty="0" err="1" smtClean="0"/>
              <a:t>được</a:t>
            </a:r>
            <a:r>
              <a:rPr lang="en-US" dirty="0" smtClean="0"/>
              <a:t> </a:t>
            </a:r>
            <a:r>
              <a:rPr lang="en-US" dirty="0" err="1" smtClean="0"/>
              <a:t>ăn</a:t>
            </a:r>
            <a:r>
              <a:rPr lang="en-US" dirty="0" smtClean="0"/>
              <a:t>, </a:t>
            </a:r>
            <a:r>
              <a:rPr lang="en-US" dirty="0" err="1" smtClean="0"/>
              <a:t>uống</a:t>
            </a:r>
            <a:r>
              <a:rPr lang="en-US" dirty="0" smtClean="0"/>
              <a:t>, </a:t>
            </a:r>
            <a:r>
              <a:rPr lang="en-US" dirty="0" err="1" smtClean="0"/>
              <a:t>đi</a:t>
            </a:r>
            <a:r>
              <a:rPr lang="en-US" dirty="0" smtClean="0"/>
              <a:t> </a:t>
            </a:r>
            <a:r>
              <a:rPr lang="en-US" dirty="0" err="1" smtClean="0"/>
              <a:t>vệ</a:t>
            </a:r>
            <a:r>
              <a:rPr lang="en-US" dirty="0" smtClean="0"/>
              <a:t> </a:t>
            </a:r>
            <a:r>
              <a:rPr lang="en-US" dirty="0" err="1" smtClean="0"/>
              <a:t>sinh</a:t>
            </a:r>
            <a:r>
              <a:rPr lang="en-US" dirty="0" smtClean="0"/>
              <a:t> </a:t>
            </a:r>
            <a:r>
              <a:rPr lang="en-US" dirty="0" err="1" smtClean="0"/>
              <a:t>theo</a:t>
            </a:r>
            <a:r>
              <a:rPr lang="en-US" dirty="0" smtClean="0"/>
              <a:t> </a:t>
            </a:r>
            <a:r>
              <a:rPr lang="en-US" dirty="0" err="1" smtClean="0"/>
              <a:t>nhu</a:t>
            </a:r>
            <a:r>
              <a:rPr lang="en-US" dirty="0" smtClean="0"/>
              <a:t> </a:t>
            </a:r>
            <a:r>
              <a:rPr lang="en-US" dirty="0" err="1" smtClean="0"/>
              <a:t>cầu</a:t>
            </a:r>
            <a:r>
              <a:rPr lang="en-US" dirty="0" smtClean="0"/>
              <a:t>; </a:t>
            </a:r>
            <a:r>
              <a:rPr lang="en-US" dirty="0" err="1" smtClean="0"/>
              <a:t>được</a:t>
            </a:r>
            <a:r>
              <a:rPr lang="en-US" dirty="0" smtClean="0"/>
              <a:t> </a:t>
            </a:r>
            <a:r>
              <a:rPr lang="en-US" dirty="0" err="1" smtClean="0"/>
              <a:t>có</a:t>
            </a:r>
            <a:r>
              <a:rPr lang="en-US" dirty="0" smtClean="0"/>
              <a:t> </a:t>
            </a:r>
            <a:r>
              <a:rPr lang="en-US" dirty="0" err="1" smtClean="0"/>
              <a:t>nước</a:t>
            </a:r>
            <a:r>
              <a:rPr lang="en-US" dirty="0" smtClean="0"/>
              <a:t> </a:t>
            </a:r>
            <a:r>
              <a:rPr lang="en-US" dirty="0" err="1" smtClean="0"/>
              <a:t>sạch</a:t>
            </a:r>
            <a:r>
              <a:rPr lang="en-US" dirty="0" smtClean="0"/>
              <a:t>; </a:t>
            </a:r>
            <a:r>
              <a:rPr lang="en-US" dirty="0" err="1" smtClean="0"/>
              <a:t>được</a:t>
            </a:r>
            <a:r>
              <a:rPr lang="en-US" dirty="0" smtClean="0"/>
              <a:t> </a:t>
            </a:r>
            <a:r>
              <a:rPr lang="en-US" dirty="0" err="1" smtClean="0"/>
              <a:t>chăm</a:t>
            </a:r>
            <a:r>
              <a:rPr lang="en-US" dirty="0" smtClean="0"/>
              <a:t> </a:t>
            </a:r>
            <a:r>
              <a:rPr lang="en-US" dirty="0" err="1" smtClean="0"/>
              <a:t>sóc</a:t>
            </a:r>
            <a:r>
              <a:rPr lang="en-US" dirty="0" smtClean="0"/>
              <a:t> </a:t>
            </a:r>
            <a:r>
              <a:rPr lang="en-US" dirty="0" err="1" smtClean="0"/>
              <a:t>bảo</a:t>
            </a:r>
            <a:r>
              <a:rPr lang="en-US" dirty="0" smtClean="0"/>
              <a:t> </a:t>
            </a:r>
            <a:r>
              <a:rPr lang="en-US" dirty="0" err="1" smtClean="0"/>
              <a:t>vệ</a:t>
            </a:r>
            <a:r>
              <a:rPr lang="en-US" dirty="0" smtClean="0"/>
              <a:t> </a:t>
            </a:r>
            <a:r>
              <a:rPr lang="en-US" dirty="0" err="1" smtClean="0"/>
              <a:t>sức</a:t>
            </a:r>
            <a:r>
              <a:rPr lang="en-US" dirty="0" smtClean="0"/>
              <a:t> </a:t>
            </a:r>
            <a:r>
              <a:rPr lang="en-US" dirty="0" err="1" smtClean="0"/>
              <a:t>khỏe</a:t>
            </a:r>
            <a:r>
              <a:rPr lang="en-US" dirty="0" smtClean="0"/>
              <a:t> (</a:t>
            </a:r>
            <a:r>
              <a:rPr lang="en-US" dirty="0" err="1" smtClean="0"/>
              <a:t>khám</a:t>
            </a:r>
            <a:r>
              <a:rPr lang="en-US" dirty="0" smtClean="0"/>
              <a:t> </a:t>
            </a:r>
            <a:r>
              <a:rPr lang="en-US" dirty="0" err="1" smtClean="0"/>
              <a:t>sức</a:t>
            </a:r>
            <a:r>
              <a:rPr lang="en-US" dirty="0" smtClean="0"/>
              <a:t> </a:t>
            </a:r>
            <a:r>
              <a:rPr lang="en-US" dirty="0" err="1" smtClean="0"/>
              <a:t>khỏe</a:t>
            </a:r>
            <a:r>
              <a:rPr lang="en-US" dirty="0" smtClean="0"/>
              <a:t> </a:t>
            </a:r>
            <a:r>
              <a:rPr lang="en-US" dirty="0" err="1" smtClean="0"/>
              <a:t>định</a:t>
            </a:r>
            <a:r>
              <a:rPr lang="en-US" dirty="0" smtClean="0"/>
              <a:t> </a:t>
            </a:r>
            <a:r>
              <a:rPr lang="en-US" dirty="0" err="1" smtClean="0"/>
              <a:t>kì</a:t>
            </a:r>
            <a:r>
              <a:rPr lang="en-US" dirty="0" smtClean="0"/>
              <a:t>, </a:t>
            </a:r>
            <a:r>
              <a:rPr lang="en-US" dirty="0" err="1" smtClean="0"/>
              <a:t>tiêm</a:t>
            </a:r>
            <a:r>
              <a:rPr lang="en-US" dirty="0" smtClean="0"/>
              <a:t> </a:t>
            </a:r>
            <a:r>
              <a:rPr lang="en-US" dirty="0" err="1" smtClean="0"/>
              <a:t>chủng</a:t>
            </a:r>
            <a:r>
              <a:rPr lang="en-US" dirty="0" smtClean="0"/>
              <a:t>, </a:t>
            </a:r>
            <a:r>
              <a:rPr lang="en-US" dirty="0" err="1" smtClean="0"/>
              <a:t>được</a:t>
            </a:r>
            <a:r>
              <a:rPr lang="en-US" dirty="0" smtClean="0"/>
              <a:t> </a:t>
            </a:r>
            <a:r>
              <a:rPr lang="en-US" dirty="0" err="1" smtClean="0"/>
              <a:t>phòng</a:t>
            </a:r>
            <a:r>
              <a:rPr lang="en-US" dirty="0" smtClean="0"/>
              <a:t> </a:t>
            </a:r>
            <a:r>
              <a:rPr lang="en-US" dirty="0" err="1" smtClean="0"/>
              <a:t>và</a:t>
            </a:r>
            <a:r>
              <a:rPr lang="en-US" dirty="0" smtClean="0"/>
              <a:t> </a:t>
            </a:r>
            <a:r>
              <a:rPr lang="en-US" dirty="0" err="1" smtClean="0"/>
              <a:t>chữa</a:t>
            </a:r>
            <a:r>
              <a:rPr lang="en-US" dirty="0" smtClean="0"/>
              <a:t> </a:t>
            </a:r>
            <a:r>
              <a:rPr lang="en-US" dirty="0" err="1" smtClean="0"/>
              <a:t>bệnh</a:t>
            </a:r>
            <a:r>
              <a:rPr lang="en-US" dirty="0" smtClean="0"/>
              <a:t>); </a:t>
            </a:r>
            <a:r>
              <a:rPr lang="en-US" dirty="0" err="1" smtClean="0"/>
              <a:t>được</a:t>
            </a:r>
            <a:r>
              <a:rPr lang="en-US" dirty="0" smtClean="0"/>
              <a:t> </a:t>
            </a:r>
            <a:r>
              <a:rPr lang="en-US" dirty="0" err="1" smtClean="0"/>
              <a:t>có</a:t>
            </a:r>
            <a:r>
              <a:rPr lang="en-US" dirty="0" smtClean="0"/>
              <a:t> </a:t>
            </a:r>
            <a:r>
              <a:rPr lang="en-US" dirty="0" err="1" smtClean="0"/>
              <a:t>nhà</a:t>
            </a:r>
            <a:r>
              <a:rPr lang="en-US" dirty="0" smtClean="0"/>
              <a:t> ở, </a:t>
            </a:r>
            <a:r>
              <a:rPr lang="en-US" dirty="0" err="1" smtClean="0"/>
              <a:t>được</a:t>
            </a:r>
            <a:r>
              <a:rPr lang="en-US" dirty="0" smtClean="0"/>
              <a:t> </a:t>
            </a:r>
            <a:r>
              <a:rPr lang="en-US" dirty="0" err="1" smtClean="0"/>
              <a:t>sống</a:t>
            </a:r>
            <a:r>
              <a:rPr lang="en-US" dirty="0" smtClean="0"/>
              <a:t> </a:t>
            </a:r>
            <a:r>
              <a:rPr lang="en-US" dirty="0" err="1" smtClean="0"/>
              <a:t>cùng</a:t>
            </a:r>
            <a:r>
              <a:rPr lang="en-US" dirty="0" smtClean="0"/>
              <a:t> cha </a:t>
            </a:r>
            <a:r>
              <a:rPr lang="en-US" dirty="0" err="1" smtClean="0"/>
              <a:t>mẹ</a:t>
            </a:r>
            <a:r>
              <a:rPr lang="en-US" dirty="0" smtClean="0"/>
              <a:t>,…</a:t>
            </a:r>
          </a:p>
          <a:p>
            <a:pPr algn="just"/>
            <a:r>
              <a:rPr lang="en-US" i="1" dirty="0" err="1" smtClean="0"/>
              <a:t>Quyền</a:t>
            </a:r>
            <a:r>
              <a:rPr lang="en-US" i="1" dirty="0" smtClean="0"/>
              <a:t> </a:t>
            </a:r>
            <a:r>
              <a:rPr lang="en-US" i="1" dirty="0" err="1" smtClean="0"/>
              <a:t>được</a:t>
            </a:r>
            <a:r>
              <a:rPr lang="en-US" i="1" dirty="0" smtClean="0"/>
              <a:t> </a:t>
            </a:r>
            <a:r>
              <a:rPr lang="en-US" i="1" dirty="0" err="1" smtClean="0"/>
              <a:t>bảo</a:t>
            </a:r>
            <a:r>
              <a:rPr lang="en-US" i="1" dirty="0" smtClean="0"/>
              <a:t> </a:t>
            </a:r>
            <a:r>
              <a:rPr lang="en-US" i="1" dirty="0" err="1" smtClean="0"/>
              <a:t>vệ</a:t>
            </a:r>
            <a:r>
              <a:rPr lang="en-US" dirty="0" smtClean="0"/>
              <a:t>: </a:t>
            </a:r>
            <a:r>
              <a:rPr lang="en-US" dirty="0" err="1" smtClean="0"/>
              <a:t>Trẻ</a:t>
            </a:r>
            <a:r>
              <a:rPr lang="en-US" dirty="0" smtClean="0"/>
              <a:t> </a:t>
            </a:r>
            <a:r>
              <a:rPr lang="en-US" dirty="0" err="1" smtClean="0"/>
              <a:t>được</a:t>
            </a:r>
            <a:r>
              <a:rPr lang="en-US" dirty="0" smtClean="0"/>
              <a:t> </a:t>
            </a:r>
            <a:r>
              <a:rPr lang="en-US" dirty="0" err="1" smtClean="0"/>
              <a:t>bảo</a:t>
            </a:r>
            <a:r>
              <a:rPr lang="en-US" dirty="0" smtClean="0"/>
              <a:t> </a:t>
            </a:r>
            <a:r>
              <a:rPr lang="en-US" dirty="0" err="1" smtClean="0"/>
              <a:t>vệ</a:t>
            </a:r>
            <a:r>
              <a:rPr lang="en-US" dirty="0" smtClean="0"/>
              <a:t> </a:t>
            </a:r>
            <a:r>
              <a:rPr lang="en-US" dirty="0" err="1" smtClean="0"/>
              <a:t>không</a:t>
            </a:r>
            <a:r>
              <a:rPr lang="en-US" dirty="0" smtClean="0"/>
              <a:t> </a:t>
            </a:r>
            <a:r>
              <a:rPr lang="en-US" dirty="0" err="1" smtClean="0"/>
              <a:t>bị</a:t>
            </a:r>
            <a:r>
              <a:rPr lang="en-US" dirty="0" smtClean="0"/>
              <a:t> </a:t>
            </a:r>
            <a:r>
              <a:rPr lang="en-US" dirty="0" err="1" smtClean="0"/>
              <a:t>bóc</a:t>
            </a:r>
            <a:r>
              <a:rPr lang="en-US" dirty="0" smtClean="0"/>
              <a:t> </a:t>
            </a:r>
            <a:r>
              <a:rPr lang="en-US" dirty="0" err="1" smtClean="0"/>
              <a:t>lột</a:t>
            </a:r>
            <a:r>
              <a:rPr lang="en-US" dirty="0" smtClean="0"/>
              <a:t> </a:t>
            </a:r>
            <a:r>
              <a:rPr lang="en-US" dirty="0" err="1" smtClean="0"/>
              <a:t>sức</a:t>
            </a:r>
            <a:r>
              <a:rPr lang="en-US" dirty="0" smtClean="0"/>
              <a:t> </a:t>
            </a:r>
            <a:r>
              <a:rPr lang="en-US" dirty="0" err="1" smtClean="0"/>
              <a:t>lao</a:t>
            </a:r>
            <a:r>
              <a:rPr lang="en-US" dirty="0" smtClean="0"/>
              <a:t> </a:t>
            </a:r>
            <a:r>
              <a:rPr lang="en-US" dirty="0" err="1" smtClean="0"/>
              <a:t>động</a:t>
            </a:r>
            <a:r>
              <a:rPr lang="en-US" dirty="0" smtClean="0"/>
              <a:t>, </a:t>
            </a:r>
            <a:r>
              <a:rPr lang="en-US" dirty="0" err="1" smtClean="0"/>
              <a:t>không</a:t>
            </a:r>
            <a:r>
              <a:rPr lang="en-US" dirty="0" smtClean="0"/>
              <a:t> </a:t>
            </a:r>
            <a:r>
              <a:rPr lang="en-US" dirty="0" err="1" smtClean="0"/>
              <a:t>bị</a:t>
            </a:r>
            <a:r>
              <a:rPr lang="en-US" dirty="0" smtClean="0"/>
              <a:t> </a:t>
            </a:r>
            <a:r>
              <a:rPr lang="en-US" dirty="0" err="1" smtClean="0"/>
              <a:t>bạo</a:t>
            </a:r>
            <a:r>
              <a:rPr lang="en-US" dirty="0" smtClean="0"/>
              <a:t> </a:t>
            </a:r>
            <a:r>
              <a:rPr lang="en-US" dirty="0" err="1" smtClean="0"/>
              <a:t>hành</a:t>
            </a:r>
            <a:r>
              <a:rPr lang="en-US" dirty="0" smtClean="0"/>
              <a:t> </a:t>
            </a:r>
            <a:r>
              <a:rPr lang="en-US" dirty="0" err="1" smtClean="0"/>
              <a:t>và</a:t>
            </a:r>
            <a:r>
              <a:rPr lang="en-US" dirty="0" smtClean="0"/>
              <a:t> </a:t>
            </a:r>
            <a:r>
              <a:rPr lang="en-US" dirty="0" err="1" smtClean="0"/>
              <a:t>xâm</a:t>
            </a:r>
            <a:r>
              <a:rPr lang="en-US" dirty="0" smtClean="0"/>
              <a:t> </a:t>
            </a:r>
            <a:r>
              <a:rPr lang="en-US" dirty="0" err="1" smtClean="0"/>
              <a:t>hại</a:t>
            </a:r>
            <a:r>
              <a:rPr lang="en-US" dirty="0" smtClean="0"/>
              <a:t>; </a:t>
            </a:r>
            <a:r>
              <a:rPr lang="en-US" dirty="0" err="1" smtClean="0"/>
              <a:t>được</a:t>
            </a:r>
            <a:r>
              <a:rPr lang="en-US" dirty="0" smtClean="0"/>
              <a:t> </a:t>
            </a:r>
            <a:r>
              <a:rPr lang="en-US" dirty="0" err="1" smtClean="0"/>
              <a:t>giữ</a:t>
            </a:r>
            <a:r>
              <a:rPr lang="en-US" dirty="0" smtClean="0"/>
              <a:t> </a:t>
            </a:r>
            <a:r>
              <a:rPr lang="en-US" dirty="0" err="1" smtClean="0"/>
              <a:t>bí</a:t>
            </a:r>
            <a:r>
              <a:rPr lang="en-US" dirty="0" smtClean="0"/>
              <a:t> </a:t>
            </a:r>
            <a:r>
              <a:rPr lang="en-US" dirty="0" err="1" smtClean="0"/>
              <a:t>mật</a:t>
            </a:r>
            <a:r>
              <a:rPr lang="en-US" dirty="0" smtClean="0"/>
              <a:t> </a:t>
            </a:r>
            <a:r>
              <a:rPr lang="en-US" dirty="0" err="1" smtClean="0"/>
              <a:t>thông</a:t>
            </a:r>
            <a:r>
              <a:rPr lang="en-US" dirty="0" smtClean="0"/>
              <a:t> tin </a:t>
            </a:r>
            <a:r>
              <a:rPr lang="en-US" dirty="0" err="1" smtClean="0"/>
              <a:t>cá</a:t>
            </a:r>
            <a:r>
              <a:rPr lang="en-US" dirty="0" smtClean="0"/>
              <a:t> </a:t>
            </a:r>
            <a:r>
              <a:rPr lang="en-US" dirty="0" err="1" smtClean="0"/>
              <a:t>nhân</a:t>
            </a:r>
            <a:r>
              <a:rPr lang="en-US" dirty="0" smtClean="0"/>
              <a:t>, </a:t>
            </a:r>
            <a:r>
              <a:rPr lang="en-US" dirty="0" err="1" smtClean="0"/>
              <a:t>không</a:t>
            </a:r>
            <a:r>
              <a:rPr lang="en-US" dirty="0" smtClean="0"/>
              <a:t> </a:t>
            </a:r>
            <a:r>
              <a:rPr lang="en-US" dirty="0" err="1" smtClean="0"/>
              <a:t>bị</a:t>
            </a:r>
            <a:r>
              <a:rPr lang="en-US" dirty="0" smtClean="0"/>
              <a:t> </a:t>
            </a:r>
            <a:r>
              <a:rPr lang="en-US" dirty="0" err="1" smtClean="0"/>
              <a:t>phân</a:t>
            </a:r>
            <a:r>
              <a:rPr lang="en-US" dirty="0" smtClean="0"/>
              <a:t> </a:t>
            </a:r>
            <a:r>
              <a:rPr lang="en-US" dirty="0" err="1" smtClean="0"/>
              <a:t>biệt</a:t>
            </a:r>
            <a:r>
              <a:rPr lang="en-US" dirty="0" smtClean="0"/>
              <a:t> </a:t>
            </a:r>
            <a:r>
              <a:rPr lang="en-US" dirty="0" err="1" smtClean="0"/>
              <a:t>đối</a:t>
            </a:r>
            <a:r>
              <a:rPr lang="en-US" dirty="0" smtClean="0"/>
              <a:t> </a:t>
            </a:r>
            <a:r>
              <a:rPr lang="en-US" dirty="0" err="1" smtClean="0"/>
              <a:t>xử</a:t>
            </a:r>
            <a:r>
              <a:rPr lang="en-US" dirty="0" smtClean="0"/>
              <a:t>,…</a:t>
            </a:r>
          </a:p>
          <a:p>
            <a:pPr algn="just"/>
            <a:r>
              <a:rPr lang="en-US" i="1" dirty="0" err="1" smtClean="0"/>
              <a:t>Quyền</a:t>
            </a:r>
            <a:r>
              <a:rPr lang="en-US" i="1" dirty="0" smtClean="0"/>
              <a:t> </a:t>
            </a:r>
            <a:r>
              <a:rPr lang="en-US" i="1" dirty="0" err="1" smtClean="0"/>
              <a:t>được</a:t>
            </a:r>
            <a:r>
              <a:rPr lang="en-US" i="1" dirty="0" smtClean="0"/>
              <a:t> </a:t>
            </a:r>
            <a:r>
              <a:rPr lang="en-US" i="1" dirty="0" err="1" smtClean="0"/>
              <a:t>phát</a:t>
            </a:r>
            <a:r>
              <a:rPr lang="en-US" i="1" dirty="0" smtClean="0"/>
              <a:t> </a:t>
            </a:r>
            <a:r>
              <a:rPr lang="en-US" i="1" dirty="0" err="1" smtClean="0"/>
              <a:t>triển</a:t>
            </a:r>
            <a:r>
              <a:rPr lang="en-US" dirty="0" smtClean="0"/>
              <a:t>: </a:t>
            </a:r>
            <a:r>
              <a:rPr lang="en-US" dirty="0" err="1" smtClean="0"/>
              <a:t>Trẻ</a:t>
            </a:r>
            <a:r>
              <a:rPr lang="en-US" dirty="0" smtClean="0"/>
              <a:t> </a:t>
            </a:r>
            <a:r>
              <a:rPr lang="en-US" dirty="0" err="1" smtClean="0"/>
              <a:t>được</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và</a:t>
            </a:r>
            <a:r>
              <a:rPr lang="en-US" dirty="0" smtClean="0"/>
              <a:t> </a:t>
            </a:r>
            <a:r>
              <a:rPr lang="en-US" dirty="0" err="1" smtClean="0"/>
              <a:t>vui</a:t>
            </a:r>
            <a:r>
              <a:rPr lang="en-US" dirty="0" smtClean="0"/>
              <a:t> </a:t>
            </a:r>
            <a:r>
              <a:rPr lang="en-US" dirty="0" err="1" smtClean="0"/>
              <a:t>chơi</a:t>
            </a:r>
            <a:r>
              <a:rPr lang="en-US" dirty="0" smtClean="0"/>
              <a:t>, </a:t>
            </a:r>
            <a:r>
              <a:rPr lang="en-US" dirty="0" err="1" smtClean="0"/>
              <a:t>được</a:t>
            </a:r>
            <a:r>
              <a:rPr lang="en-US" dirty="0" smtClean="0"/>
              <a:t> </a:t>
            </a:r>
            <a:r>
              <a:rPr lang="en-US" dirty="0" err="1" smtClean="0"/>
              <a:t>sống</a:t>
            </a:r>
            <a:r>
              <a:rPr lang="en-US" dirty="0" smtClean="0"/>
              <a:t> </a:t>
            </a:r>
            <a:r>
              <a:rPr lang="en-US" dirty="0" err="1" smtClean="0"/>
              <a:t>trong</a:t>
            </a:r>
            <a:r>
              <a:rPr lang="en-US" dirty="0" smtClean="0"/>
              <a:t> </a:t>
            </a:r>
            <a:r>
              <a:rPr lang="en-US" dirty="0" err="1" smtClean="0"/>
              <a:t>môi</a:t>
            </a:r>
            <a:r>
              <a:rPr lang="en-US" dirty="0" smtClean="0"/>
              <a:t> </a:t>
            </a:r>
            <a:r>
              <a:rPr lang="en-US" dirty="0" err="1" smtClean="0"/>
              <a:t>trường</a:t>
            </a:r>
            <a:r>
              <a:rPr lang="en-US" dirty="0" smtClean="0"/>
              <a:t> an </a:t>
            </a:r>
            <a:r>
              <a:rPr lang="en-US" dirty="0" err="1" smtClean="0"/>
              <a:t>toàn</a:t>
            </a:r>
            <a:r>
              <a:rPr lang="en-US" dirty="0" smtClean="0"/>
              <a:t>, </a:t>
            </a:r>
            <a:r>
              <a:rPr lang="en-US" dirty="0" err="1" smtClean="0"/>
              <a:t>lành</a:t>
            </a:r>
            <a:r>
              <a:rPr lang="en-US" dirty="0" smtClean="0"/>
              <a:t> </a:t>
            </a:r>
            <a:r>
              <a:rPr lang="en-US" dirty="0" err="1" smtClean="0"/>
              <a:t>mạnh</a:t>
            </a:r>
            <a:r>
              <a:rPr lang="en-US" dirty="0" smtClean="0"/>
              <a:t>; </a:t>
            </a:r>
            <a:r>
              <a:rPr lang="en-US" dirty="0" err="1" smtClean="0"/>
              <a:t>được</a:t>
            </a:r>
            <a:r>
              <a:rPr lang="en-US" dirty="0"/>
              <a:t> </a:t>
            </a:r>
            <a:r>
              <a:rPr lang="en-US" dirty="0" err="1" smtClean="0"/>
              <a:t>tự</a:t>
            </a:r>
            <a:r>
              <a:rPr lang="en-US" dirty="0" smtClean="0"/>
              <a:t> do </a:t>
            </a:r>
            <a:r>
              <a:rPr lang="en-US" dirty="0" err="1" smtClean="0"/>
              <a:t>lựa</a:t>
            </a:r>
            <a:r>
              <a:rPr lang="en-US" dirty="0" smtClean="0"/>
              <a:t> </a:t>
            </a:r>
            <a:r>
              <a:rPr lang="en-US" dirty="0" err="1" smtClean="0"/>
              <a:t>chọn</a:t>
            </a:r>
            <a:r>
              <a:rPr lang="en-US" dirty="0" smtClean="0"/>
              <a:t> </a:t>
            </a:r>
            <a:r>
              <a:rPr lang="en-US" dirty="0" err="1" smtClean="0"/>
              <a:t>môn</a:t>
            </a:r>
            <a:r>
              <a:rPr lang="en-US" dirty="0" smtClean="0"/>
              <a:t> </a:t>
            </a:r>
            <a:r>
              <a:rPr lang="en-US" dirty="0" err="1" smtClean="0"/>
              <a:t>năng</a:t>
            </a:r>
            <a:r>
              <a:rPr lang="en-US" dirty="0" smtClean="0"/>
              <a:t> </a:t>
            </a:r>
            <a:r>
              <a:rPr lang="en-US" dirty="0" err="1" smtClean="0"/>
              <a:t>khiếu</a:t>
            </a:r>
            <a:r>
              <a:rPr lang="en-US" dirty="0" smtClean="0"/>
              <a:t> </a:t>
            </a:r>
            <a:r>
              <a:rPr lang="en-US" dirty="0" err="1" smtClean="0"/>
              <a:t>mà</a:t>
            </a:r>
            <a:r>
              <a:rPr lang="en-US" dirty="0" smtClean="0"/>
              <a:t> </a:t>
            </a:r>
            <a:r>
              <a:rPr lang="en-US" dirty="0" err="1" smtClean="0"/>
              <a:t>trẻ</a:t>
            </a:r>
            <a:r>
              <a:rPr lang="en-US" dirty="0" smtClean="0"/>
              <a:t> </a:t>
            </a:r>
            <a:r>
              <a:rPr lang="en-US" dirty="0" err="1" smtClean="0"/>
              <a:t>thích</a:t>
            </a:r>
            <a:r>
              <a:rPr lang="en-US" dirty="0" smtClean="0"/>
              <a:t>,…</a:t>
            </a:r>
          </a:p>
          <a:p>
            <a:pPr algn="just"/>
            <a:r>
              <a:rPr lang="en-US" i="1" dirty="0" err="1" smtClean="0"/>
              <a:t>Quyền</a:t>
            </a:r>
            <a:r>
              <a:rPr lang="en-US" i="1" dirty="0" smtClean="0"/>
              <a:t> </a:t>
            </a:r>
            <a:r>
              <a:rPr lang="en-US" i="1" dirty="0" err="1" smtClean="0"/>
              <a:t>được</a:t>
            </a:r>
            <a:r>
              <a:rPr lang="en-US" i="1" dirty="0" smtClean="0"/>
              <a:t> </a:t>
            </a:r>
            <a:r>
              <a:rPr lang="en-US" i="1" dirty="0" err="1" smtClean="0"/>
              <a:t>tham</a:t>
            </a:r>
            <a:r>
              <a:rPr lang="en-US" i="1" dirty="0" smtClean="0"/>
              <a:t> </a:t>
            </a:r>
            <a:r>
              <a:rPr lang="en-US" i="1" dirty="0" err="1" smtClean="0"/>
              <a:t>gia</a:t>
            </a:r>
            <a:r>
              <a:rPr lang="en-US" dirty="0" smtClean="0"/>
              <a:t>: </a:t>
            </a:r>
            <a:r>
              <a:rPr lang="en-US" dirty="0" err="1" smtClean="0"/>
              <a:t>trẻ</a:t>
            </a:r>
            <a:r>
              <a:rPr lang="en-US" dirty="0" smtClean="0"/>
              <a:t> </a:t>
            </a:r>
            <a:r>
              <a:rPr lang="en-US" dirty="0" err="1" smtClean="0"/>
              <a:t>được</a:t>
            </a:r>
            <a:r>
              <a:rPr lang="en-US" dirty="0" smtClean="0"/>
              <a:t> </a:t>
            </a:r>
            <a:r>
              <a:rPr lang="en-US" dirty="0" err="1" smtClean="0"/>
              <a:t>bày</a:t>
            </a:r>
            <a:r>
              <a:rPr lang="en-US" dirty="0" smtClean="0"/>
              <a:t> </a:t>
            </a:r>
            <a:r>
              <a:rPr lang="en-US" dirty="0" err="1" smtClean="0"/>
              <a:t>tỏ</a:t>
            </a:r>
            <a:r>
              <a:rPr lang="en-US" dirty="0" smtClean="0"/>
              <a:t> ý </a:t>
            </a:r>
            <a:r>
              <a:rPr lang="en-US" dirty="0" err="1" smtClean="0"/>
              <a:t>kiến</a:t>
            </a:r>
            <a:r>
              <a:rPr lang="en-US" dirty="0"/>
              <a:t> </a:t>
            </a:r>
            <a:r>
              <a:rPr lang="en-US" dirty="0" err="1" smtClean="0"/>
              <a:t>và</a:t>
            </a:r>
            <a:r>
              <a:rPr lang="en-US" dirty="0" smtClean="0"/>
              <a:t> </a:t>
            </a:r>
            <a:r>
              <a:rPr lang="en-US" dirty="0" err="1" smtClean="0"/>
              <a:t>được</a:t>
            </a:r>
            <a:r>
              <a:rPr lang="en-US" dirty="0" smtClean="0"/>
              <a:t> </a:t>
            </a:r>
            <a:r>
              <a:rPr lang="en-US" dirty="0" err="1" smtClean="0"/>
              <a:t>tôn</a:t>
            </a:r>
            <a:r>
              <a:rPr lang="en-US" dirty="0" smtClean="0"/>
              <a:t> </a:t>
            </a:r>
            <a:r>
              <a:rPr lang="en-US" dirty="0" err="1" smtClean="0"/>
              <a:t>trọng</a:t>
            </a:r>
            <a:r>
              <a:rPr lang="en-US" dirty="0" smtClean="0"/>
              <a:t> ý </a:t>
            </a:r>
            <a:r>
              <a:rPr lang="en-US" dirty="0" err="1" smtClean="0"/>
              <a:t>kiến</a:t>
            </a:r>
            <a:r>
              <a:rPr lang="en-US" dirty="0" smtClean="0"/>
              <a:t>, </a:t>
            </a:r>
            <a:r>
              <a:rPr lang="en-US" dirty="0" err="1" smtClean="0"/>
              <a:t>được</a:t>
            </a:r>
            <a:r>
              <a:rPr lang="en-US" dirty="0" smtClean="0"/>
              <a:t> </a:t>
            </a:r>
            <a:r>
              <a:rPr lang="en-US" dirty="0" err="1" smtClean="0"/>
              <a:t>tự</a:t>
            </a:r>
            <a:r>
              <a:rPr lang="en-US" dirty="0" smtClean="0"/>
              <a:t> do </a:t>
            </a:r>
            <a:r>
              <a:rPr lang="en-US" dirty="0" err="1" smtClean="0"/>
              <a:t>lựa</a:t>
            </a:r>
            <a:r>
              <a:rPr lang="en-US" dirty="0" smtClean="0"/>
              <a:t> </a:t>
            </a:r>
            <a:r>
              <a:rPr lang="en-US" dirty="0" err="1" smtClean="0"/>
              <a:t>chọn</a:t>
            </a:r>
            <a:r>
              <a:rPr lang="en-US" dirty="0" smtClean="0"/>
              <a:t> </a:t>
            </a:r>
            <a:r>
              <a:rPr lang="en-US" dirty="0" err="1" smtClean="0"/>
              <a:t>khu</a:t>
            </a:r>
            <a:r>
              <a:rPr lang="en-US" dirty="0" smtClean="0"/>
              <a:t> </a:t>
            </a:r>
            <a:r>
              <a:rPr lang="en-US" dirty="0" err="1" smtClean="0"/>
              <a:t>vực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được</a:t>
            </a:r>
            <a:r>
              <a:rPr lang="en-US" dirty="0" smtClean="0"/>
              <a:t> </a:t>
            </a:r>
            <a:r>
              <a:rPr lang="en-US" dirty="0" err="1" smtClean="0"/>
              <a:t>tham</a:t>
            </a:r>
            <a:r>
              <a:rPr lang="en-US" dirty="0" smtClean="0"/>
              <a:t> </a:t>
            </a:r>
            <a:r>
              <a:rPr lang="en-US" dirty="0" err="1" smtClean="0"/>
              <a:t>gia</a:t>
            </a:r>
            <a:r>
              <a:rPr lang="en-US" dirty="0" smtClean="0"/>
              <a:t> </a:t>
            </a:r>
            <a:r>
              <a:rPr lang="en-US" dirty="0" err="1" smtClean="0"/>
              <a:t>vào</a:t>
            </a:r>
            <a:r>
              <a:rPr lang="en-US" dirty="0" smtClean="0"/>
              <a:t> </a:t>
            </a:r>
            <a:r>
              <a:rPr lang="en-US" dirty="0" err="1" smtClean="0"/>
              <a:t>các</a:t>
            </a:r>
            <a:r>
              <a:rPr lang="en-US" dirty="0" smtClean="0"/>
              <a:t> </a:t>
            </a:r>
            <a:r>
              <a:rPr lang="en-US" dirty="0" err="1" smtClean="0"/>
              <a:t>nhóm</a:t>
            </a:r>
            <a:r>
              <a:rPr lang="en-US" dirty="0" smtClean="0"/>
              <a:t> </a:t>
            </a:r>
            <a:r>
              <a:rPr lang="en-US" dirty="0" err="1" smtClean="0"/>
              <a:t>chơi</a:t>
            </a:r>
            <a:r>
              <a:rPr lang="en-US" dirty="0" smtClean="0"/>
              <a:t>, </a:t>
            </a:r>
            <a:r>
              <a:rPr lang="en-US" dirty="0" err="1" smtClean="0"/>
              <a:t>được</a:t>
            </a:r>
            <a:r>
              <a:rPr lang="en-US" dirty="0"/>
              <a:t> </a:t>
            </a:r>
            <a:r>
              <a:rPr lang="en-US" dirty="0" err="1" smtClean="0"/>
              <a:t>ra</a:t>
            </a:r>
            <a:r>
              <a:rPr lang="en-US" dirty="0" smtClean="0"/>
              <a:t> </a:t>
            </a:r>
            <a:r>
              <a:rPr lang="en-US" dirty="0" err="1" smtClean="0"/>
              <a:t>quyết</a:t>
            </a:r>
            <a:r>
              <a:rPr lang="en-US" dirty="0" smtClean="0"/>
              <a:t> </a:t>
            </a:r>
            <a:r>
              <a:rPr lang="en-US" dirty="0" err="1" smtClean="0"/>
              <a:t>định</a:t>
            </a:r>
            <a:r>
              <a:rPr lang="en-US" dirty="0" smtClean="0"/>
              <a:t>,…</a:t>
            </a:r>
            <a:endParaRPr lang="en-US" dirty="0"/>
          </a:p>
        </p:txBody>
      </p:sp>
    </p:spTree>
    <p:extLst>
      <p:ext uri="{BB962C8B-B14F-4D97-AF65-F5344CB8AC3E}">
        <p14:creationId xmlns:p14="http://schemas.microsoft.com/office/powerpoint/2010/main" val="1504893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Các</a:t>
            </a:r>
            <a:r>
              <a:rPr lang="en-US" dirty="0" smtClean="0"/>
              <a:t> </a:t>
            </a:r>
            <a:r>
              <a:rPr lang="en-US" dirty="0" err="1" smtClean="0"/>
              <a:t>giá</a:t>
            </a:r>
            <a:r>
              <a:rPr lang="en-US" dirty="0" smtClean="0"/>
              <a:t> </a:t>
            </a:r>
            <a:r>
              <a:rPr lang="en-US" dirty="0" err="1" smtClean="0"/>
              <a:t>trị</a:t>
            </a:r>
            <a:r>
              <a:rPr lang="en-US" dirty="0" smtClean="0"/>
              <a:t> </a:t>
            </a:r>
            <a:r>
              <a:rPr lang="en-US" dirty="0" err="1" smtClean="0"/>
              <a:t>của</a:t>
            </a:r>
            <a:r>
              <a:rPr lang="en-US" dirty="0" smtClean="0"/>
              <a:t> </a:t>
            </a:r>
            <a:r>
              <a:rPr lang="en-US" dirty="0" err="1" smtClean="0"/>
              <a:t>quyền</a:t>
            </a:r>
            <a:r>
              <a:rPr lang="en-US" dirty="0" smtClean="0"/>
              <a:t> con </a:t>
            </a:r>
            <a:r>
              <a:rPr lang="en-US" dirty="0" err="1" smtClean="0"/>
              <a:t>người</a:t>
            </a:r>
            <a:endParaRPr lang="en-US" dirty="0"/>
          </a:p>
        </p:txBody>
      </p:sp>
      <p:sp>
        <p:nvSpPr>
          <p:cNvPr id="3" name="Content Placeholder 2"/>
          <p:cNvSpPr>
            <a:spLocks noGrp="1"/>
          </p:cNvSpPr>
          <p:nvPr>
            <p:ph idx="1"/>
          </p:nvPr>
        </p:nvSpPr>
        <p:spPr/>
        <p:txBody>
          <a:bodyPr/>
          <a:lstStyle/>
          <a:p>
            <a:r>
              <a:rPr lang="en-US" dirty="0" err="1" smtClean="0"/>
              <a:t>Phẩm</a:t>
            </a:r>
            <a:r>
              <a:rPr lang="en-US" dirty="0" smtClean="0"/>
              <a:t> </a:t>
            </a:r>
            <a:r>
              <a:rPr lang="en-US" dirty="0" err="1" smtClean="0"/>
              <a:t>giá</a:t>
            </a:r>
            <a:endParaRPr lang="en-US" dirty="0" smtClean="0"/>
          </a:p>
          <a:p>
            <a:r>
              <a:rPr lang="en-US" dirty="0" err="1" smtClean="0"/>
              <a:t>Bình</a:t>
            </a:r>
            <a:r>
              <a:rPr lang="en-US" dirty="0" smtClean="0"/>
              <a:t> </a:t>
            </a:r>
            <a:r>
              <a:rPr lang="en-US" dirty="0" err="1" smtClean="0"/>
              <a:t>đẳng</a:t>
            </a:r>
            <a:endParaRPr lang="en-US" dirty="0" smtClean="0"/>
          </a:p>
          <a:p>
            <a:r>
              <a:rPr lang="en-US" dirty="0" err="1" smtClean="0"/>
              <a:t>Không</a:t>
            </a:r>
            <a:r>
              <a:rPr lang="en-US" dirty="0" smtClean="0"/>
              <a:t> </a:t>
            </a:r>
            <a:r>
              <a:rPr lang="en-US" dirty="0" err="1" smtClean="0"/>
              <a:t>phân</a:t>
            </a:r>
            <a:r>
              <a:rPr lang="en-US" dirty="0" smtClean="0"/>
              <a:t> </a:t>
            </a:r>
            <a:r>
              <a:rPr lang="en-US" dirty="0" err="1" smtClean="0"/>
              <a:t>biệt</a:t>
            </a:r>
            <a:r>
              <a:rPr lang="en-US" dirty="0" smtClean="0"/>
              <a:t> </a:t>
            </a:r>
            <a:r>
              <a:rPr lang="en-US" dirty="0" err="1" smtClean="0"/>
              <a:t>đối</a:t>
            </a:r>
            <a:r>
              <a:rPr lang="en-US" dirty="0" smtClean="0"/>
              <a:t> </a:t>
            </a:r>
            <a:r>
              <a:rPr lang="en-US" dirty="0" err="1" smtClean="0"/>
              <a:t>xử</a:t>
            </a:r>
            <a:endParaRPr lang="en-US" dirty="0" smtClean="0"/>
          </a:p>
          <a:p>
            <a:r>
              <a:rPr lang="en-US" dirty="0" err="1" smtClean="0"/>
              <a:t>Khoan</a:t>
            </a:r>
            <a:r>
              <a:rPr lang="en-US" dirty="0" smtClean="0"/>
              <a:t> dung</a:t>
            </a:r>
          </a:p>
          <a:p>
            <a:r>
              <a:rPr lang="en-US" dirty="0" err="1" smtClean="0"/>
              <a:t>Tôn</a:t>
            </a:r>
            <a:r>
              <a:rPr lang="en-US" dirty="0" smtClean="0"/>
              <a:t> </a:t>
            </a:r>
            <a:r>
              <a:rPr lang="en-US" dirty="0" err="1" smtClean="0"/>
              <a:t>trọng</a:t>
            </a:r>
            <a:endParaRPr lang="en-US" dirty="0" smtClean="0"/>
          </a:p>
          <a:p>
            <a:r>
              <a:rPr lang="en-US" dirty="0" err="1" smtClean="0"/>
              <a:t>Trách</a:t>
            </a:r>
            <a:r>
              <a:rPr lang="en-US" dirty="0" smtClean="0"/>
              <a:t> </a:t>
            </a:r>
            <a:r>
              <a:rPr lang="en-US" dirty="0" err="1" smtClean="0"/>
              <a:t>nhiệm</a:t>
            </a:r>
            <a:endParaRPr lang="en-US" dirty="0"/>
          </a:p>
        </p:txBody>
      </p:sp>
    </p:spTree>
    <p:extLst>
      <p:ext uri="{BB962C8B-B14F-4D97-AF65-F5344CB8AC3E}">
        <p14:creationId xmlns:p14="http://schemas.microsoft.com/office/powerpoint/2010/main" val="1401553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901"/>
            <a:ext cx="10515600" cy="1325563"/>
          </a:xfrm>
        </p:spPr>
        <p:txBody>
          <a:bodyPr/>
          <a:lstStyle/>
          <a:p>
            <a:pPr algn="ctr"/>
            <a:r>
              <a:rPr lang="en-US" dirty="0" smtClean="0"/>
              <a:t>BỔN PHẬN CỦA TRẺ 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6457775"/>
              </p:ext>
            </p:extLst>
          </p:nvPr>
        </p:nvGraphicFramePr>
        <p:xfrm>
          <a:off x="211015" y="1477107"/>
          <a:ext cx="11648049" cy="514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206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NGƯỜI CÓ NGHĨA VỤ THỰC HIỆN QUYỀN TRẺ EM</a:t>
            </a:r>
            <a:endParaRPr lang="en-US" sz="4000" b="1" dirty="0"/>
          </a:p>
        </p:txBody>
      </p:sp>
      <p:sp>
        <p:nvSpPr>
          <p:cNvPr id="3" name="Content Placeholder 2"/>
          <p:cNvSpPr>
            <a:spLocks noGrp="1"/>
          </p:cNvSpPr>
          <p:nvPr>
            <p:ph idx="1"/>
          </p:nvPr>
        </p:nvSpPr>
        <p:spPr/>
        <p:txBody>
          <a:bodyPr/>
          <a:lstStyle/>
          <a:p>
            <a:r>
              <a:rPr lang="en-US" b="1" dirty="0" err="1" smtClean="0"/>
              <a:t>Gia</a:t>
            </a:r>
            <a:r>
              <a:rPr lang="en-US" b="1" dirty="0" smtClean="0"/>
              <a:t> </a:t>
            </a:r>
            <a:r>
              <a:rPr lang="en-US" b="1" dirty="0" err="1" smtClean="0"/>
              <a:t>đình</a:t>
            </a:r>
            <a:r>
              <a:rPr lang="en-US" b="1" dirty="0" smtClean="0"/>
              <a:t>: </a:t>
            </a:r>
            <a:r>
              <a:rPr lang="en-US" dirty="0" smtClean="0"/>
              <a:t>cha </a:t>
            </a:r>
            <a:r>
              <a:rPr lang="en-US" dirty="0" err="1" smtClean="0"/>
              <a:t>mẹ</a:t>
            </a:r>
            <a:r>
              <a:rPr lang="en-US" dirty="0" smtClean="0"/>
              <a:t>, </a:t>
            </a:r>
            <a:r>
              <a:rPr lang="en-US" dirty="0" err="1" smtClean="0"/>
              <a:t>ông</a:t>
            </a:r>
            <a:r>
              <a:rPr lang="en-US" dirty="0" smtClean="0"/>
              <a:t> </a:t>
            </a:r>
            <a:r>
              <a:rPr lang="en-US" dirty="0" err="1" smtClean="0"/>
              <a:t>bà</a:t>
            </a:r>
            <a:r>
              <a:rPr lang="en-US" dirty="0" smtClean="0"/>
              <a:t>, </a:t>
            </a:r>
            <a:r>
              <a:rPr lang="en-US" dirty="0" err="1" smtClean="0"/>
              <a:t>người</a:t>
            </a:r>
            <a:r>
              <a:rPr lang="en-US" dirty="0" smtClean="0"/>
              <a:t> </a:t>
            </a:r>
            <a:r>
              <a:rPr lang="en-US" dirty="0" err="1" smtClean="0"/>
              <a:t>giám</a:t>
            </a:r>
            <a:r>
              <a:rPr lang="en-US" dirty="0" smtClean="0"/>
              <a:t> </a:t>
            </a:r>
            <a:r>
              <a:rPr lang="en-US" dirty="0" err="1" smtClean="0"/>
              <a:t>hộ</a:t>
            </a:r>
            <a:r>
              <a:rPr lang="en-US" dirty="0" smtClean="0"/>
              <a:t>, </a:t>
            </a:r>
            <a:r>
              <a:rPr lang="en-US" dirty="0" err="1" smtClean="0"/>
              <a:t>những</a:t>
            </a:r>
            <a:r>
              <a:rPr lang="en-US" dirty="0" smtClean="0"/>
              <a:t> </a:t>
            </a:r>
            <a:r>
              <a:rPr lang="en-US" dirty="0" err="1" smtClean="0"/>
              <a:t>người</a:t>
            </a:r>
            <a:r>
              <a:rPr lang="en-US" dirty="0" smtClean="0"/>
              <a:t> </a:t>
            </a:r>
            <a:r>
              <a:rPr lang="en-US" dirty="0" err="1" smtClean="0"/>
              <a:t>thân</a:t>
            </a:r>
            <a:r>
              <a:rPr lang="en-US" dirty="0" smtClean="0"/>
              <a:t> </a:t>
            </a:r>
            <a:r>
              <a:rPr lang="en-US" dirty="0" err="1" smtClean="0"/>
              <a:t>khác</a:t>
            </a:r>
            <a:endParaRPr lang="en-US" dirty="0" smtClean="0"/>
          </a:p>
          <a:p>
            <a:r>
              <a:rPr lang="en-US" b="1" dirty="0" err="1" smtClean="0"/>
              <a:t>Nhà</a:t>
            </a:r>
            <a:r>
              <a:rPr lang="en-US" b="1" dirty="0" smtClean="0"/>
              <a:t> </a:t>
            </a:r>
            <a:r>
              <a:rPr lang="en-US" b="1" dirty="0" err="1" smtClean="0"/>
              <a:t>trường</a:t>
            </a:r>
            <a:r>
              <a:rPr lang="en-US" b="1" dirty="0" smtClean="0"/>
              <a:t>: </a:t>
            </a:r>
            <a:r>
              <a:rPr lang="en-US" dirty="0" err="1" smtClean="0"/>
              <a:t>giáo</a:t>
            </a:r>
            <a:r>
              <a:rPr lang="en-US" dirty="0" smtClean="0"/>
              <a:t> </a:t>
            </a:r>
            <a:r>
              <a:rPr lang="en-US" dirty="0" err="1" smtClean="0"/>
              <a:t>viên</a:t>
            </a:r>
            <a:r>
              <a:rPr lang="en-US" dirty="0" smtClean="0"/>
              <a:t>, </a:t>
            </a:r>
            <a:r>
              <a:rPr lang="en-US" dirty="0" err="1" smtClean="0"/>
              <a:t>cán</a:t>
            </a:r>
            <a:r>
              <a:rPr lang="en-US" dirty="0" smtClean="0"/>
              <a:t> </a:t>
            </a:r>
            <a:r>
              <a:rPr lang="en-US" dirty="0" err="1" smtClean="0"/>
              <a:t>bộ</a:t>
            </a:r>
            <a:r>
              <a:rPr lang="en-US" dirty="0" smtClean="0"/>
              <a:t> </a:t>
            </a:r>
            <a:r>
              <a:rPr lang="en-US" dirty="0" err="1" smtClean="0"/>
              <a:t>quản</a:t>
            </a:r>
            <a:r>
              <a:rPr lang="en-US" dirty="0" smtClean="0"/>
              <a:t> </a:t>
            </a:r>
            <a:r>
              <a:rPr lang="en-US" dirty="0" err="1" smtClean="0"/>
              <a:t>lý</a:t>
            </a:r>
            <a:r>
              <a:rPr lang="en-US" dirty="0" smtClean="0"/>
              <a:t>, </a:t>
            </a:r>
            <a:r>
              <a:rPr lang="en-US" dirty="0" err="1" smtClean="0"/>
              <a:t>nhân</a:t>
            </a:r>
            <a:r>
              <a:rPr lang="en-US" dirty="0" smtClean="0"/>
              <a:t> </a:t>
            </a:r>
            <a:r>
              <a:rPr lang="en-US" dirty="0" err="1" smtClean="0"/>
              <a:t>viên</a:t>
            </a:r>
            <a:r>
              <a:rPr lang="en-US" dirty="0" smtClean="0"/>
              <a:t> </a:t>
            </a:r>
            <a:r>
              <a:rPr lang="en-US" dirty="0" err="1" smtClean="0"/>
              <a:t>trong</a:t>
            </a:r>
            <a:r>
              <a:rPr lang="en-US" dirty="0" smtClean="0"/>
              <a:t> </a:t>
            </a:r>
            <a:r>
              <a:rPr lang="en-US" dirty="0" err="1" smtClean="0"/>
              <a:t>trường</a:t>
            </a:r>
            <a:endParaRPr lang="en-US" dirty="0" smtClean="0"/>
          </a:p>
          <a:p>
            <a:r>
              <a:rPr lang="en-US" b="1" dirty="0" err="1" smtClean="0"/>
              <a:t>Các</a:t>
            </a:r>
            <a:r>
              <a:rPr lang="en-US" b="1" dirty="0" smtClean="0"/>
              <a:t> </a:t>
            </a:r>
            <a:r>
              <a:rPr lang="en-US" b="1" dirty="0" err="1" smtClean="0"/>
              <a:t>lực</a:t>
            </a:r>
            <a:r>
              <a:rPr lang="en-US" b="1" dirty="0" smtClean="0"/>
              <a:t> </a:t>
            </a:r>
            <a:r>
              <a:rPr lang="en-US" b="1" dirty="0" err="1" smtClean="0"/>
              <a:t>lượng</a:t>
            </a:r>
            <a:r>
              <a:rPr lang="en-US" b="1" dirty="0" smtClean="0"/>
              <a:t> </a:t>
            </a:r>
            <a:r>
              <a:rPr lang="en-US" b="1" dirty="0" err="1" smtClean="0"/>
              <a:t>khác</a:t>
            </a:r>
            <a:r>
              <a:rPr lang="en-US" b="1" dirty="0" smtClean="0"/>
              <a:t>: </a:t>
            </a:r>
            <a:r>
              <a:rPr lang="en-US" dirty="0" err="1" smtClean="0"/>
              <a:t>bác</a:t>
            </a:r>
            <a:r>
              <a:rPr lang="en-US" dirty="0" smtClean="0"/>
              <a:t> </a:t>
            </a:r>
            <a:r>
              <a:rPr lang="en-US" dirty="0" err="1" smtClean="0"/>
              <a:t>sĩ</a:t>
            </a:r>
            <a:r>
              <a:rPr lang="en-US" dirty="0" smtClean="0"/>
              <a:t>, </a:t>
            </a:r>
            <a:r>
              <a:rPr lang="en-US" dirty="0" err="1" smtClean="0"/>
              <a:t>công</a:t>
            </a:r>
            <a:r>
              <a:rPr lang="en-US" dirty="0" smtClean="0"/>
              <a:t> an, </a:t>
            </a:r>
            <a:r>
              <a:rPr lang="en-US" dirty="0" err="1" smtClean="0"/>
              <a:t>cảnh</a:t>
            </a:r>
            <a:r>
              <a:rPr lang="en-US" dirty="0" smtClean="0"/>
              <a:t> </a:t>
            </a:r>
            <a:r>
              <a:rPr lang="en-US" dirty="0" err="1" smtClean="0"/>
              <a:t>sát</a:t>
            </a:r>
            <a:r>
              <a:rPr lang="en-US" dirty="0" smtClean="0"/>
              <a:t>, </a:t>
            </a:r>
            <a:r>
              <a:rPr lang="en-US" dirty="0" err="1" smtClean="0"/>
              <a:t>nhân</a:t>
            </a:r>
            <a:r>
              <a:rPr lang="en-US" dirty="0" smtClean="0"/>
              <a:t> </a:t>
            </a:r>
            <a:r>
              <a:rPr lang="en-US" dirty="0" err="1" smtClean="0"/>
              <a:t>viên</a:t>
            </a:r>
            <a:r>
              <a:rPr lang="en-US" dirty="0" smtClean="0"/>
              <a:t> </a:t>
            </a:r>
            <a:r>
              <a:rPr lang="en-US" dirty="0" err="1" smtClean="0"/>
              <a:t>hỗ</a:t>
            </a:r>
            <a:r>
              <a:rPr lang="en-US" dirty="0" smtClean="0"/>
              <a:t> </a:t>
            </a:r>
            <a:r>
              <a:rPr lang="en-US" dirty="0" err="1" smtClean="0"/>
              <a:t>trợ</a:t>
            </a:r>
            <a:r>
              <a:rPr lang="en-US" dirty="0" smtClean="0"/>
              <a:t> </a:t>
            </a:r>
            <a:r>
              <a:rPr lang="en-US" dirty="0" err="1" smtClean="0"/>
              <a:t>trẻ</a:t>
            </a:r>
            <a:r>
              <a:rPr lang="en-US" dirty="0" smtClean="0"/>
              <a:t> </a:t>
            </a:r>
            <a:r>
              <a:rPr lang="en-US" dirty="0" err="1" smtClean="0"/>
              <a:t>em</a:t>
            </a:r>
            <a:r>
              <a:rPr lang="en-US" dirty="0" smtClean="0"/>
              <a:t>, </a:t>
            </a:r>
            <a:r>
              <a:rPr lang="en-US" dirty="0" err="1" smtClean="0"/>
              <a:t>các</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đoàn</a:t>
            </a:r>
            <a:r>
              <a:rPr lang="en-US" dirty="0" smtClean="0"/>
              <a:t> </a:t>
            </a:r>
            <a:r>
              <a:rPr lang="en-US" dirty="0" err="1" smtClean="0"/>
              <a:t>thể</a:t>
            </a:r>
            <a:r>
              <a:rPr lang="en-US" dirty="0" smtClean="0"/>
              <a:t>, </a:t>
            </a:r>
            <a:r>
              <a:rPr lang="en-US" dirty="0" err="1" smtClean="0"/>
              <a:t>doanh</a:t>
            </a:r>
            <a:r>
              <a:rPr lang="en-US" dirty="0" smtClean="0"/>
              <a:t> </a:t>
            </a:r>
            <a:r>
              <a:rPr lang="en-US" dirty="0" err="1" smtClean="0"/>
              <a:t>nghiệp</a:t>
            </a:r>
            <a:r>
              <a:rPr lang="en-US" dirty="0" smtClean="0"/>
              <a:t>,…</a:t>
            </a:r>
            <a:endParaRPr lang="en-US" dirty="0"/>
          </a:p>
        </p:txBody>
      </p:sp>
    </p:spTree>
    <p:extLst>
      <p:ext uri="{BB962C8B-B14F-4D97-AF65-F5344CB8AC3E}">
        <p14:creationId xmlns:p14="http://schemas.microsoft.com/office/powerpoint/2010/main" val="1820790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CÁCH TIẾP CẬN GIÁO DỤC QUYỀN CON NGƯỜI</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8549750"/>
              </p:ext>
            </p:extLst>
          </p:nvPr>
        </p:nvGraphicFramePr>
        <p:xfrm>
          <a:off x="98474" y="1825625"/>
          <a:ext cx="1190126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498079" y="3235570"/>
            <a:ext cx="1772530" cy="1246495"/>
          </a:xfrm>
          <a:prstGeom prst="rect">
            <a:avLst/>
          </a:prstGeom>
          <a:noFill/>
        </p:spPr>
        <p:txBody>
          <a:bodyPr wrap="square" rtlCol="0">
            <a:spAutoFit/>
          </a:bodyPr>
          <a:lstStyle/>
          <a:p>
            <a:r>
              <a:rPr lang="en-US" sz="2500" b="1" dirty="0" err="1" smtClean="0"/>
              <a:t>Giáo</a:t>
            </a:r>
            <a:r>
              <a:rPr lang="en-US" sz="2500" b="1" dirty="0" smtClean="0"/>
              <a:t> </a:t>
            </a:r>
            <a:r>
              <a:rPr lang="en-US" sz="2500" b="1" dirty="0" err="1" smtClean="0"/>
              <a:t>dục</a:t>
            </a:r>
            <a:r>
              <a:rPr lang="en-US" sz="2500" b="1" dirty="0" smtClean="0"/>
              <a:t> VÌ </a:t>
            </a:r>
            <a:r>
              <a:rPr lang="en-US" sz="2500" b="1" dirty="0" err="1" smtClean="0"/>
              <a:t>quyền</a:t>
            </a:r>
            <a:r>
              <a:rPr lang="en-US" sz="2500" b="1" dirty="0" smtClean="0"/>
              <a:t> con </a:t>
            </a:r>
            <a:r>
              <a:rPr lang="en-US" sz="2500" b="1" dirty="0" err="1" smtClean="0"/>
              <a:t>người</a:t>
            </a:r>
            <a:endParaRPr lang="en-US" sz="2500" b="1" dirty="0"/>
          </a:p>
        </p:txBody>
      </p:sp>
    </p:spTree>
    <p:extLst>
      <p:ext uri="{BB962C8B-B14F-4D97-AF65-F5344CB8AC3E}">
        <p14:creationId xmlns:p14="http://schemas.microsoft.com/office/powerpoint/2010/main" val="2716330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QUYỀN CON NGƯỜI</a:t>
            </a:r>
            <a:endParaRPr lang="en-US" b="1" dirty="0"/>
          </a:p>
        </p:txBody>
      </p:sp>
      <p:sp>
        <p:nvSpPr>
          <p:cNvPr id="3" name="Content Placeholder 2"/>
          <p:cNvSpPr>
            <a:spLocks noGrp="1"/>
          </p:cNvSpPr>
          <p:nvPr>
            <p:ph idx="1"/>
          </p:nvPr>
        </p:nvSpPr>
        <p:spPr/>
        <p:txBody>
          <a:bodyPr>
            <a:normAutofit/>
          </a:bodyPr>
          <a:lstStyle/>
          <a:p>
            <a:pPr marL="0" indent="0">
              <a:buNone/>
            </a:pPr>
            <a:r>
              <a:rPr lang="en-US" b="1" dirty="0" err="1" smtClean="0"/>
              <a:t>Khái</a:t>
            </a:r>
            <a:r>
              <a:rPr lang="en-US" b="1" dirty="0" smtClean="0"/>
              <a:t> </a:t>
            </a:r>
            <a:r>
              <a:rPr lang="en-US" b="1" dirty="0" err="1" smtClean="0"/>
              <a:t>niệm</a:t>
            </a:r>
            <a:r>
              <a:rPr lang="en-US" b="1" dirty="0" smtClean="0"/>
              <a:t>:</a:t>
            </a:r>
          </a:p>
          <a:p>
            <a:pPr>
              <a:buFontTx/>
              <a:buChar char="-"/>
            </a:pPr>
            <a:r>
              <a:rPr lang="en-US" dirty="0" err="1" smtClean="0">
                <a:solidFill>
                  <a:srgbClr val="FF0000"/>
                </a:solidFill>
              </a:rPr>
              <a:t>Quyền</a:t>
            </a:r>
            <a:r>
              <a:rPr lang="en-US" dirty="0" smtClean="0"/>
              <a:t> </a:t>
            </a:r>
            <a:r>
              <a:rPr lang="en-US" dirty="0" err="1"/>
              <a:t>là</a:t>
            </a:r>
            <a:r>
              <a:rPr lang="en-US" dirty="0"/>
              <a:t> </a:t>
            </a:r>
            <a:r>
              <a:rPr lang="en-US" dirty="0" err="1"/>
              <a:t>những</a:t>
            </a:r>
            <a:r>
              <a:rPr lang="en-US" dirty="0"/>
              <a:t> </a:t>
            </a:r>
            <a:r>
              <a:rPr lang="en-US" dirty="0" err="1"/>
              <a:t>điều</a:t>
            </a:r>
            <a:r>
              <a:rPr lang="en-US" dirty="0"/>
              <a:t> </a:t>
            </a:r>
            <a:r>
              <a:rPr lang="en-US" dirty="0" err="1"/>
              <a:t>cá</a:t>
            </a:r>
            <a:r>
              <a:rPr lang="en-US" dirty="0"/>
              <a:t> </a:t>
            </a:r>
            <a:r>
              <a:rPr lang="en-US" dirty="0" err="1"/>
              <a:t>nhân</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hoặc</a:t>
            </a:r>
            <a:r>
              <a:rPr lang="en-US" dirty="0"/>
              <a:t> </a:t>
            </a:r>
            <a:r>
              <a:rPr lang="en-US" dirty="0" err="1"/>
              <a:t>không</a:t>
            </a:r>
            <a:r>
              <a:rPr lang="en-US" dirty="0"/>
              <a:t> </a:t>
            </a:r>
            <a:r>
              <a:rPr lang="en-US" dirty="0" err="1"/>
              <a:t>thực</a:t>
            </a:r>
            <a:r>
              <a:rPr lang="en-US" dirty="0"/>
              <a:t> </a:t>
            </a:r>
            <a:r>
              <a:rPr lang="en-US" dirty="0" err="1"/>
              <a:t>hiện</a:t>
            </a:r>
            <a:r>
              <a:rPr lang="en-US" dirty="0"/>
              <a:t>, </a:t>
            </a:r>
            <a:r>
              <a:rPr lang="en-US" dirty="0" err="1"/>
              <a:t>hoặc</a:t>
            </a:r>
            <a:r>
              <a:rPr lang="en-US" dirty="0"/>
              <a:t> </a:t>
            </a:r>
            <a:r>
              <a:rPr lang="en-US" dirty="0" err="1"/>
              <a:t>được</a:t>
            </a:r>
            <a:r>
              <a:rPr lang="en-US" dirty="0"/>
              <a:t> </a:t>
            </a:r>
            <a:r>
              <a:rPr lang="en-US" dirty="0" err="1"/>
              <a:t>người</a:t>
            </a:r>
            <a:r>
              <a:rPr lang="en-US" dirty="0"/>
              <a:t> </a:t>
            </a:r>
            <a:r>
              <a:rPr lang="en-US" dirty="0" err="1"/>
              <a:t>khác</a:t>
            </a:r>
            <a:r>
              <a:rPr lang="en-US" dirty="0"/>
              <a:t> </a:t>
            </a:r>
            <a:r>
              <a:rPr lang="en-US" dirty="0" err="1"/>
              <a:t>thực</a:t>
            </a:r>
            <a:r>
              <a:rPr lang="en-US" dirty="0"/>
              <a:t> </a:t>
            </a:r>
            <a:r>
              <a:rPr lang="en-US" dirty="0" err="1"/>
              <a:t>hiện</a:t>
            </a:r>
            <a:r>
              <a:rPr lang="en-US" dirty="0"/>
              <a:t> </a:t>
            </a:r>
            <a:r>
              <a:rPr lang="en-US" dirty="0" err="1"/>
              <a:t>hoặc</a:t>
            </a:r>
            <a:r>
              <a:rPr lang="en-US" dirty="0"/>
              <a:t> </a:t>
            </a:r>
            <a:r>
              <a:rPr lang="en-US" dirty="0" err="1"/>
              <a:t>không</a:t>
            </a:r>
            <a:r>
              <a:rPr lang="en-US" dirty="0"/>
              <a:t> </a:t>
            </a:r>
            <a:r>
              <a:rPr lang="en-US" dirty="0" err="1"/>
              <a:t>thực</a:t>
            </a:r>
            <a:r>
              <a:rPr lang="en-US" dirty="0"/>
              <a:t> </a:t>
            </a:r>
            <a:r>
              <a:rPr lang="en-US" dirty="0" err="1"/>
              <a:t>hiện</a:t>
            </a:r>
            <a:r>
              <a:rPr lang="en-US" dirty="0"/>
              <a:t> </a:t>
            </a:r>
            <a:r>
              <a:rPr lang="en-US" dirty="0" err="1"/>
              <a:t>trong</a:t>
            </a:r>
            <a:r>
              <a:rPr lang="en-US" dirty="0"/>
              <a:t> </a:t>
            </a:r>
            <a:r>
              <a:rPr lang="en-US" dirty="0" err="1"/>
              <a:t>các</a:t>
            </a:r>
            <a:r>
              <a:rPr lang="en-US" dirty="0"/>
              <a:t> </a:t>
            </a:r>
            <a:r>
              <a:rPr lang="en-US" dirty="0" err="1"/>
              <a:t>hoàn</a:t>
            </a:r>
            <a:r>
              <a:rPr lang="en-US" dirty="0"/>
              <a:t> </a:t>
            </a:r>
            <a:r>
              <a:rPr lang="en-US" dirty="0" err="1"/>
              <a:t>cảnh</a:t>
            </a:r>
            <a:r>
              <a:rPr lang="en-US" dirty="0"/>
              <a:t> </a:t>
            </a:r>
            <a:r>
              <a:rPr lang="en-US" dirty="0" err="1"/>
              <a:t>khác</a:t>
            </a:r>
            <a:r>
              <a:rPr lang="en-US" dirty="0"/>
              <a:t> </a:t>
            </a:r>
            <a:r>
              <a:rPr lang="en-US" dirty="0" err="1"/>
              <a:t>nhau</a:t>
            </a:r>
            <a:r>
              <a:rPr lang="en-US" dirty="0"/>
              <a:t>. [Leif </a:t>
            </a:r>
            <a:r>
              <a:rPr lang="en-US" dirty="0" err="1"/>
              <a:t>Wenar</a:t>
            </a:r>
            <a:r>
              <a:rPr lang="en-US" dirty="0"/>
              <a:t>, 2005, 2020]</a:t>
            </a:r>
          </a:p>
          <a:p>
            <a:pPr>
              <a:buFontTx/>
              <a:buChar char="-"/>
            </a:pPr>
            <a:r>
              <a:rPr lang="en-US" dirty="0" err="1">
                <a:solidFill>
                  <a:srgbClr val="FF0000"/>
                </a:solidFill>
              </a:rPr>
              <a:t>Quyền</a:t>
            </a:r>
            <a:r>
              <a:rPr lang="en-US" dirty="0">
                <a:solidFill>
                  <a:srgbClr val="FF0000"/>
                </a:solidFill>
              </a:rPr>
              <a:t> con </a:t>
            </a:r>
            <a:r>
              <a:rPr lang="en-US" dirty="0" err="1">
                <a:solidFill>
                  <a:srgbClr val="FF0000"/>
                </a:solidFill>
              </a:rPr>
              <a:t>người</a:t>
            </a:r>
            <a:r>
              <a:rPr lang="en-US" dirty="0">
                <a:solidFill>
                  <a:srgbClr val="FF0000"/>
                </a:solidFill>
              </a:rPr>
              <a:t> (</a:t>
            </a:r>
            <a:r>
              <a:rPr lang="en-US" dirty="0" err="1">
                <a:solidFill>
                  <a:srgbClr val="FF0000"/>
                </a:solidFill>
              </a:rPr>
              <a:t>Nhân</a:t>
            </a:r>
            <a:r>
              <a:rPr lang="en-US" dirty="0">
                <a:solidFill>
                  <a:srgbClr val="FF0000"/>
                </a:solidFill>
              </a:rPr>
              <a:t> </a:t>
            </a:r>
            <a:r>
              <a:rPr lang="en-US" dirty="0" err="1">
                <a:solidFill>
                  <a:srgbClr val="FF0000"/>
                </a:solidFill>
              </a:rPr>
              <a:t>quyền</a:t>
            </a:r>
            <a:r>
              <a:rPr lang="en-US" dirty="0">
                <a:solidFill>
                  <a:srgbClr val="FF0000"/>
                </a:solidFill>
              </a:rPr>
              <a:t>) </a:t>
            </a:r>
            <a:r>
              <a:rPr lang="en-US" dirty="0" err="1"/>
              <a:t>là</a:t>
            </a:r>
            <a:r>
              <a:rPr lang="en-US" dirty="0"/>
              <a:t> </a:t>
            </a:r>
            <a:r>
              <a:rPr lang="en-US" dirty="0" err="1"/>
              <a:t>những</a:t>
            </a:r>
            <a:r>
              <a:rPr lang="en-US" dirty="0"/>
              <a:t> </a:t>
            </a:r>
            <a:r>
              <a:rPr lang="en-US" dirty="0" err="1"/>
              <a:t>quyền</a:t>
            </a:r>
            <a:r>
              <a:rPr lang="en-US" dirty="0"/>
              <a:t> </a:t>
            </a:r>
            <a:r>
              <a:rPr lang="en-US" dirty="0" err="1"/>
              <a:t>mà</a:t>
            </a:r>
            <a:r>
              <a:rPr lang="en-US" dirty="0"/>
              <a:t> </a:t>
            </a:r>
            <a:r>
              <a:rPr lang="en-US" dirty="0" err="1"/>
              <a:t>chúng</a:t>
            </a:r>
            <a:r>
              <a:rPr lang="en-US" dirty="0"/>
              <a:t> ta </a:t>
            </a:r>
            <a:r>
              <a:rPr lang="en-US" dirty="0" err="1"/>
              <a:t>có</a:t>
            </a:r>
            <a:r>
              <a:rPr lang="en-US" dirty="0"/>
              <a:t> </a:t>
            </a:r>
            <a:r>
              <a:rPr lang="en-US" dirty="0" err="1"/>
              <a:t>được</a:t>
            </a:r>
            <a:r>
              <a:rPr lang="en-US" dirty="0"/>
              <a:t> </a:t>
            </a:r>
            <a:r>
              <a:rPr lang="en-US" dirty="0" err="1"/>
              <a:t>đơn</a:t>
            </a:r>
            <a:r>
              <a:rPr lang="en-US" dirty="0"/>
              <a:t> </a:t>
            </a:r>
            <a:r>
              <a:rPr lang="en-US" dirty="0" err="1"/>
              <a:t>giản</a:t>
            </a:r>
            <a:r>
              <a:rPr lang="en-US" dirty="0"/>
              <a:t> </a:t>
            </a:r>
            <a:r>
              <a:rPr lang="en-US" dirty="0" err="1"/>
              <a:t>vì</a:t>
            </a:r>
            <a:r>
              <a:rPr lang="en-US" dirty="0"/>
              <a:t> </a:t>
            </a:r>
            <a:r>
              <a:rPr lang="en-US" dirty="0" err="1"/>
              <a:t>chúng</a:t>
            </a:r>
            <a:r>
              <a:rPr lang="en-US" dirty="0"/>
              <a:t> ta </a:t>
            </a:r>
            <a:r>
              <a:rPr lang="en-US" dirty="0" err="1"/>
              <a:t>tồn</a:t>
            </a:r>
            <a:r>
              <a:rPr lang="en-US" dirty="0"/>
              <a:t> </a:t>
            </a:r>
            <a:r>
              <a:rPr lang="en-US" dirty="0" err="1"/>
              <a:t>tại</a:t>
            </a:r>
            <a:r>
              <a:rPr lang="en-US" dirty="0"/>
              <a:t> </a:t>
            </a:r>
            <a:r>
              <a:rPr lang="en-US" dirty="0" err="1"/>
              <a:t>với</a:t>
            </a:r>
            <a:r>
              <a:rPr lang="en-US" dirty="0"/>
              <a:t> </a:t>
            </a:r>
            <a:r>
              <a:rPr lang="en-US" dirty="0" err="1"/>
              <a:t>tư</a:t>
            </a:r>
            <a:r>
              <a:rPr lang="en-US" dirty="0"/>
              <a:t> </a:t>
            </a:r>
            <a:r>
              <a:rPr lang="en-US" dirty="0" err="1"/>
              <a:t>cách</a:t>
            </a:r>
            <a:r>
              <a:rPr lang="en-US" dirty="0"/>
              <a:t> </a:t>
            </a:r>
            <a:r>
              <a:rPr lang="en-US" dirty="0" err="1"/>
              <a:t>là</a:t>
            </a:r>
            <a:r>
              <a:rPr lang="en-US" dirty="0"/>
              <a:t> con </a:t>
            </a:r>
            <a:r>
              <a:rPr lang="en-US" dirty="0" err="1"/>
              <a:t>người</a:t>
            </a:r>
            <a:r>
              <a:rPr lang="en-US" dirty="0" smtClean="0"/>
              <a:t>.</a:t>
            </a:r>
          </a:p>
          <a:p>
            <a:pPr>
              <a:buFontTx/>
              <a:buChar char="-"/>
            </a:pPr>
            <a:r>
              <a:rPr lang="en-US" dirty="0" err="1"/>
              <a:t>Quyền</a:t>
            </a:r>
            <a:r>
              <a:rPr lang="en-US" dirty="0"/>
              <a:t> con </a:t>
            </a:r>
            <a:r>
              <a:rPr lang="en-US" dirty="0" err="1"/>
              <a:t>người</a:t>
            </a:r>
            <a:r>
              <a:rPr lang="en-US" dirty="0"/>
              <a:t> </a:t>
            </a:r>
            <a:r>
              <a:rPr lang="en-US" dirty="0" err="1"/>
              <a:t>là</a:t>
            </a:r>
            <a:r>
              <a:rPr lang="en-US" dirty="0"/>
              <a:t> </a:t>
            </a:r>
            <a:r>
              <a:rPr lang="en-US" dirty="0" err="1"/>
              <a:t>những</a:t>
            </a:r>
            <a:r>
              <a:rPr lang="en-US" dirty="0"/>
              <a:t> </a:t>
            </a:r>
            <a:r>
              <a:rPr lang="en-US" dirty="0" err="1"/>
              <a:t>quyền</a:t>
            </a:r>
            <a:r>
              <a:rPr lang="en-US" dirty="0"/>
              <a:t> </a:t>
            </a:r>
            <a:r>
              <a:rPr lang="en-US" dirty="0" err="1"/>
              <a:t>vốn</a:t>
            </a:r>
            <a:r>
              <a:rPr lang="en-US" dirty="0"/>
              <a:t> </a:t>
            </a:r>
            <a:r>
              <a:rPr lang="en-US" dirty="0" err="1"/>
              <a:t>có</a:t>
            </a:r>
            <a:r>
              <a:rPr lang="en-US" dirty="0"/>
              <a:t> </a:t>
            </a:r>
            <a:r>
              <a:rPr lang="en-US" dirty="0" err="1"/>
              <a:t>của</a:t>
            </a:r>
            <a:r>
              <a:rPr lang="en-US" dirty="0"/>
              <a:t> </a:t>
            </a:r>
            <a:r>
              <a:rPr lang="en-US" dirty="0" err="1"/>
              <a:t>tất</a:t>
            </a:r>
            <a:r>
              <a:rPr lang="en-US" dirty="0"/>
              <a:t> </a:t>
            </a:r>
            <a:r>
              <a:rPr lang="en-US" dirty="0" err="1"/>
              <a:t>cả</a:t>
            </a:r>
            <a:r>
              <a:rPr lang="en-US" dirty="0"/>
              <a:t> </a:t>
            </a:r>
            <a:r>
              <a:rPr lang="en-US" dirty="0" err="1"/>
              <a:t>mọi</a:t>
            </a:r>
            <a:r>
              <a:rPr lang="en-US" dirty="0"/>
              <a:t> </a:t>
            </a:r>
            <a:r>
              <a:rPr lang="en-US" dirty="0" err="1"/>
              <a:t>người</a:t>
            </a:r>
            <a:r>
              <a:rPr lang="en-US" dirty="0"/>
              <a:t>, </a:t>
            </a:r>
            <a:r>
              <a:rPr lang="en-US" dirty="0" err="1"/>
              <a:t>không</a:t>
            </a:r>
            <a:r>
              <a:rPr lang="en-US" dirty="0"/>
              <a:t> </a:t>
            </a:r>
            <a:r>
              <a:rPr lang="en-US" dirty="0" err="1"/>
              <a:t>phân</a:t>
            </a:r>
            <a:r>
              <a:rPr lang="en-US" dirty="0"/>
              <a:t> </a:t>
            </a:r>
            <a:r>
              <a:rPr lang="en-US" dirty="0" err="1"/>
              <a:t>biệt</a:t>
            </a:r>
            <a:r>
              <a:rPr lang="en-US" dirty="0"/>
              <a:t> </a:t>
            </a:r>
            <a:r>
              <a:rPr lang="en-US" dirty="0" err="1"/>
              <a:t>chủng</a:t>
            </a:r>
            <a:r>
              <a:rPr lang="en-US" dirty="0"/>
              <a:t> </a:t>
            </a:r>
            <a:r>
              <a:rPr lang="en-US" dirty="0" err="1"/>
              <a:t>tộc</a:t>
            </a:r>
            <a:r>
              <a:rPr lang="en-US" dirty="0"/>
              <a:t>, </a:t>
            </a:r>
            <a:r>
              <a:rPr lang="en-US" dirty="0" err="1"/>
              <a:t>giới</a:t>
            </a:r>
            <a:r>
              <a:rPr lang="en-US" dirty="0"/>
              <a:t> </a:t>
            </a:r>
            <a:r>
              <a:rPr lang="en-US" dirty="0" err="1"/>
              <a:t>tính</a:t>
            </a:r>
            <a:r>
              <a:rPr lang="en-US" dirty="0"/>
              <a:t>, </a:t>
            </a:r>
            <a:r>
              <a:rPr lang="en-US" dirty="0" err="1"/>
              <a:t>quốc</a:t>
            </a:r>
            <a:r>
              <a:rPr lang="en-US" dirty="0"/>
              <a:t> </a:t>
            </a:r>
            <a:r>
              <a:rPr lang="en-US" dirty="0" err="1"/>
              <a:t>tịch</a:t>
            </a:r>
            <a:r>
              <a:rPr lang="en-US" dirty="0"/>
              <a:t>, </a:t>
            </a:r>
            <a:r>
              <a:rPr lang="en-US" dirty="0" err="1"/>
              <a:t>sắc</a:t>
            </a:r>
            <a:r>
              <a:rPr lang="en-US" dirty="0"/>
              <a:t> </a:t>
            </a:r>
            <a:r>
              <a:rPr lang="en-US" dirty="0" err="1"/>
              <a:t>tộc</a:t>
            </a:r>
            <a:r>
              <a:rPr lang="en-US" dirty="0"/>
              <a:t>, </a:t>
            </a:r>
            <a:r>
              <a:rPr lang="en-US" dirty="0" err="1"/>
              <a:t>ngôn</a:t>
            </a:r>
            <a:r>
              <a:rPr lang="en-US" dirty="0"/>
              <a:t> </a:t>
            </a:r>
            <a:r>
              <a:rPr lang="en-US" dirty="0" err="1"/>
              <a:t>ngữ</a:t>
            </a:r>
            <a:r>
              <a:rPr lang="en-US" dirty="0"/>
              <a:t>, </a:t>
            </a:r>
            <a:r>
              <a:rPr lang="en-US" dirty="0" err="1"/>
              <a:t>tôn</a:t>
            </a:r>
            <a:r>
              <a:rPr lang="en-US" dirty="0"/>
              <a:t> </a:t>
            </a:r>
            <a:r>
              <a:rPr lang="en-US" dirty="0" err="1"/>
              <a:t>giáo</a:t>
            </a:r>
            <a:r>
              <a:rPr lang="en-US" dirty="0"/>
              <a:t> hay </a:t>
            </a:r>
            <a:r>
              <a:rPr lang="en-US" dirty="0" err="1"/>
              <a:t>bất</a:t>
            </a:r>
            <a:r>
              <a:rPr lang="en-US" dirty="0"/>
              <a:t> </a:t>
            </a:r>
            <a:r>
              <a:rPr lang="en-US" dirty="0" err="1"/>
              <a:t>kì</a:t>
            </a:r>
            <a:r>
              <a:rPr lang="en-US" dirty="0"/>
              <a:t> </a:t>
            </a:r>
            <a:r>
              <a:rPr lang="en-US" dirty="0" err="1"/>
              <a:t>địa</a:t>
            </a:r>
            <a:r>
              <a:rPr lang="en-US" dirty="0"/>
              <a:t> </a:t>
            </a:r>
            <a:r>
              <a:rPr lang="en-US" dirty="0" err="1"/>
              <a:t>vị</a:t>
            </a:r>
            <a:r>
              <a:rPr lang="en-US" dirty="0"/>
              <a:t> </a:t>
            </a:r>
            <a:r>
              <a:rPr lang="en-US" dirty="0" err="1"/>
              <a:t>nào</a:t>
            </a:r>
            <a:r>
              <a:rPr lang="en-US" dirty="0"/>
              <a:t> </a:t>
            </a:r>
            <a:r>
              <a:rPr lang="en-US" dirty="0" err="1"/>
              <a:t>khác</a:t>
            </a:r>
            <a:r>
              <a:rPr lang="en-US" dirty="0"/>
              <a:t>.</a:t>
            </a:r>
          </a:p>
          <a:p>
            <a:pPr>
              <a:buFontTx/>
              <a:buChar char="-"/>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38708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216" y="-6430"/>
            <a:ext cx="10515600" cy="1325563"/>
          </a:xfrm>
        </p:spPr>
        <p:txBody>
          <a:bodyPr/>
          <a:lstStyle/>
          <a:p>
            <a:pPr algn="ctr"/>
            <a:r>
              <a:rPr lang="en-US" b="1" dirty="0" smtClean="0">
                <a:solidFill>
                  <a:schemeClr val="accent5">
                    <a:lumMod val="50000"/>
                  </a:schemeClr>
                </a:solidFill>
              </a:rPr>
              <a:t>GIÁO DỤC THÔNG QUA QUYỀN CON NGƯỜI</a:t>
            </a:r>
            <a:endParaRPr lang="en-US" b="1" dirty="0">
              <a:solidFill>
                <a:schemeClr val="accent5">
                  <a:lumMod val="50000"/>
                </a:schemeClr>
              </a:solidFill>
            </a:endParaRPr>
          </a:p>
        </p:txBody>
      </p:sp>
      <p:grpSp>
        <p:nvGrpSpPr>
          <p:cNvPr id="16" name="Group 15"/>
          <p:cNvGrpSpPr/>
          <p:nvPr/>
        </p:nvGrpSpPr>
        <p:grpSpPr>
          <a:xfrm>
            <a:off x="3952489" y="1867046"/>
            <a:ext cx="8194969" cy="4510449"/>
            <a:chOff x="1406231" y="1248068"/>
            <a:chExt cx="8194969" cy="4510449"/>
          </a:xfrm>
        </p:grpSpPr>
        <p:sp>
          <p:nvSpPr>
            <p:cNvPr id="4" name="Isosceles Triangle 3"/>
            <p:cNvSpPr/>
            <p:nvPr/>
          </p:nvSpPr>
          <p:spPr>
            <a:xfrm>
              <a:off x="3810001" y="2078182"/>
              <a:ext cx="3560618" cy="3144982"/>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t>Đảm</a:t>
              </a:r>
              <a:r>
                <a:rPr lang="en-US" sz="2500" b="1" dirty="0" smtClean="0"/>
                <a:t> </a:t>
              </a:r>
              <a:r>
                <a:rPr lang="en-US" sz="2500" b="1" dirty="0" err="1" smtClean="0"/>
                <a:t>bảo</a:t>
              </a:r>
              <a:r>
                <a:rPr lang="en-US" sz="2500" b="1" dirty="0" smtClean="0"/>
                <a:t> </a:t>
              </a:r>
              <a:r>
                <a:rPr lang="en-US" sz="2500" b="1" dirty="0" err="1" smtClean="0"/>
                <a:t>quyền</a:t>
              </a:r>
              <a:r>
                <a:rPr lang="en-US" sz="2500" b="1" dirty="0" smtClean="0"/>
                <a:t> </a:t>
              </a:r>
              <a:r>
                <a:rPr lang="en-US" sz="2500" b="1" dirty="0" err="1" smtClean="0"/>
                <a:t>sống</a:t>
              </a:r>
              <a:r>
                <a:rPr lang="en-US" sz="2500" b="1" dirty="0" smtClean="0"/>
                <a:t> </a:t>
              </a:r>
              <a:r>
                <a:rPr lang="en-US" sz="2500" b="1" dirty="0" err="1" smtClean="0"/>
                <a:t>còn</a:t>
              </a:r>
              <a:r>
                <a:rPr lang="en-US" sz="2500" b="1" dirty="0" smtClean="0"/>
                <a:t> </a:t>
              </a:r>
              <a:r>
                <a:rPr lang="en-US" sz="2500" b="1" dirty="0" err="1" smtClean="0"/>
                <a:t>và</a:t>
              </a:r>
              <a:r>
                <a:rPr lang="en-US" sz="2500" b="1" dirty="0" smtClean="0"/>
                <a:t> </a:t>
              </a:r>
              <a:r>
                <a:rPr lang="en-US" sz="2500" b="1" dirty="0" err="1" smtClean="0"/>
                <a:t>phát</a:t>
              </a:r>
              <a:r>
                <a:rPr lang="en-US" sz="2500" b="1" dirty="0" smtClean="0"/>
                <a:t> </a:t>
              </a:r>
              <a:r>
                <a:rPr lang="en-US" sz="2500" b="1" dirty="0" err="1" smtClean="0"/>
                <a:t>triển</a:t>
              </a:r>
              <a:endParaRPr lang="en-US" sz="2500" b="1" dirty="0" smtClean="0"/>
            </a:p>
            <a:p>
              <a:pPr algn="ctr"/>
              <a:endParaRPr lang="en-US" sz="2500" b="1" dirty="0"/>
            </a:p>
          </p:txBody>
        </p:sp>
        <p:sp>
          <p:nvSpPr>
            <p:cNvPr id="5" name="Oval 4"/>
            <p:cNvSpPr/>
            <p:nvPr/>
          </p:nvSpPr>
          <p:spPr>
            <a:xfrm>
              <a:off x="4286062" y="1248068"/>
              <a:ext cx="2719646" cy="96981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solidFill>
                    <a:schemeClr val="tx1"/>
                  </a:solidFill>
                </a:rPr>
                <a:t>Vì</a:t>
              </a:r>
              <a:r>
                <a:rPr lang="en-US" sz="2500" b="1" dirty="0" smtClean="0">
                  <a:solidFill>
                    <a:schemeClr val="tx1"/>
                  </a:solidFill>
                </a:rPr>
                <a:t> </a:t>
              </a:r>
              <a:r>
                <a:rPr lang="en-US" sz="2500" b="1" dirty="0" err="1" smtClean="0">
                  <a:solidFill>
                    <a:schemeClr val="tx1"/>
                  </a:solidFill>
                </a:rPr>
                <a:t>lợi</a:t>
              </a:r>
              <a:r>
                <a:rPr lang="en-US" sz="2500" b="1" dirty="0" smtClean="0">
                  <a:solidFill>
                    <a:schemeClr val="tx1"/>
                  </a:solidFill>
                </a:rPr>
                <a:t> </a:t>
              </a:r>
              <a:r>
                <a:rPr lang="en-US" sz="2500" b="1" dirty="0" err="1" smtClean="0">
                  <a:solidFill>
                    <a:schemeClr val="tx1"/>
                  </a:solidFill>
                </a:rPr>
                <a:t>ích</a:t>
              </a:r>
              <a:r>
                <a:rPr lang="en-US" sz="2500" b="1" dirty="0" smtClean="0">
                  <a:solidFill>
                    <a:schemeClr val="tx1"/>
                  </a:solidFill>
                </a:rPr>
                <a:t> </a:t>
              </a:r>
              <a:r>
                <a:rPr lang="en-US" sz="2500" b="1" dirty="0" err="1" smtClean="0">
                  <a:solidFill>
                    <a:schemeClr val="tx1"/>
                  </a:solidFill>
                </a:rPr>
                <a:t>tốt</a:t>
              </a:r>
              <a:r>
                <a:rPr lang="en-US" sz="2500" b="1" dirty="0" smtClean="0">
                  <a:solidFill>
                    <a:schemeClr val="tx1"/>
                  </a:solidFill>
                </a:rPr>
                <a:t> </a:t>
              </a:r>
              <a:r>
                <a:rPr lang="en-US" sz="2500" b="1" dirty="0" err="1" smtClean="0">
                  <a:solidFill>
                    <a:schemeClr val="tx1"/>
                  </a:solidFill>
                </a:rPr>
                <a:t>nhất</a:t>
              </a:r>
              <a:r>
                <a:rPr lang="en-US" sz="2500" b="1" dirty="0" smtClean="0">
                  <a:solidFill>
                    <a:schemeClr val="tx1"/>
                  </a:solidFill>
                </a:rPr>
                <a:t> </a:t>
              </a:r>
              <a:r>
                <a:rPr lang="en-US" sz="2500" b="1" dirty="0" err="1" smtClean="0">
                  <a:solidFill>
                    <a:schemeClr val="tx1"/>
                  </a:solidFill>
                </a:rPr>
                <a:t>của</a:t>
              </a:r>
              <a:r>
                <a:rPr lang="en-US" sz="2500" b="1" dirty="0" smtClean="0">
                  <a:solidFill>
                    <a:schemeClr val="tx1"/>
                  </a:solidFill>
                </a:rPr>
                <a:t> </a:t>
              </a:r>
              <a:r>
                <a:rPr lang="en-US" sz="2500" b="1" dirty="0" err="1" smtClean="0">
                  <a:solidFill>
                    <a:schemeClr val="tx1"/>
                  </a:solidFill>
                </a:rPr>
                <a:t>trẻ</a:t>
              </a:r>
              <a:r>
                <a:rPr lang="en-US" sz="2500" b="1" dirty="0" smtClean="0">
                  <a:solidFill>
                    <a:schemeClr val="tx1"/>
                  </a:solidFill>
                </a:rPr>
                <a:t> </a:t>
              </a:r>
              <a:endParaRPr lang="en-US" sz="2500" b="1" dirty="0">
                <a:solidFill>
                  <a:schemeClr val="tx1"/>
                </a:solidFill>
              </a:endParaRPr>
            </a:p>
          </p:txBody>
        </p:sp>
        <p:sp>
          <p:nvSpPr>
            <p:cNvPr id="6" name="Oval 5"/>
            <p:cNvSpPr/>
            <p:nvPr/>
          </p:nvSpPr>
          <p:spPr>
            <a:xfrm>
              <a:off x="6885710" y="4677863"/>
              <a:ext cx="2715490" cy="108065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solidFill>
                    <a:schemeClr val="tx1"/>
                  </a:solidFill>
                </a:rPr>
                <a:t>Không</a:t>
              </a:r>
              <a:r>
                <a:rPr lang="en-US" sz="2500" b="1" dirty="0" smtClean="0">
                  <a:solidFill>
                    <a:schemeClr val="tx1"/>
                  </a:solidFill>
                </a:rPr>
                <a:t> </a:t>
              </a:r>
              <a:r>
                <a:rPr lang="en-US" sz="2500" b="1" dirty="0" err="1" smtClean="0">
                  <a:solidFill>
                    <a:schemeClr val="tx1"/>
                  </a:solidFill>
                </a:rPr>
                <a:t>phân</a:t>
              </a:r>
              <a:r>
                <a:rPr lang="en-US" sz="2500" b="1" dirty="0" smtClean="0">
                  <a:solidFill>
                    <a:schemeClr val="tx1"/>
                  </a:solidFill>
                </a:rPr>
                <a:t> </a:t>
              </a:r>
              <a:r>
                <a:rPr lang="en-US" sz="2500" b="1" dirty="0" err="1" smtClean="0">
                  <a:solidFill>
                    <a:schemeClr val="tx1"/>
                  </a:solidFill>
                </a:rPr>
                <a:t>biệt</a:t>
              </a:r>
              <a:r>
                <a:rPr lang="en-US" sz="2500" b="1" dirty="0" smtClean="0">
                  <a:solidFill>
                    <a:schemeClr val="tx1"/>
                  </a:solidFill>
                </a:rPr>
                <a:t> </a:t>
              </a:r>
              <a:r>
                <a:rPr lang="en-US" sz="2500" b="1" dirty="0" err="1" smtClean="0">
                  <a:solidFill>
                    <a:schemeClr val="tx1"/>
                  </a:solidFill>
                </a:rPr>
                <a:t>đối</a:t>
              </a:r>
              <a:r>
                <a:rPr lang="en-US" sz="2500" b="1" dirty="0" smtClean="0">
                  <a:solidFill>
                    <a:schemeClr val="tx1"/>
                  </a:solidFill>
                </a:rPr>
                <a:t> </a:t>
              </a:r>
              <a:r>
                <a:rPr lang="en-US" sz="2500" b="1" dirty="0" err="1" smtClean="0">
                  <a:solidFill>
                    <a:schemeClr val="tx1"/>
                  </a:solidFill>
                </a:rPr>
                <a:t>xử</a:t>
              </a:r>
              <a:endParaRPr lang="en-US" sz="2500" b="1" dirty="0">
                <a:solidFill>
                  <a:schemeClr val="tx1"/>
                </a:solidFill>
              </a:endParaRPr>
            </a:p>
          </p:txBody>
        </p:sp>
        <p:sp>
          <p:nvSpPr>
            <p:cNvPr id="7" name="Oval 6"/>
            <p:cNvSpPr/>
            <p:nvPr/>
          </p:nvSpPr>
          <p:spPr>
            <a:xfrm>
              <a:off x="1406231" y="4691717"/>
              <a:ext cx="3110348" cy="1066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solidFill>
                    <a:schemeClr val="tx1"/>
                  </a:solidFill>
                </a:rPr>
                <a:t>L</a:t>
              </a:r>
              <a:r>
                <a:rPr lang="en-US" sz="2500" b="1" dirty="0" err="1" smtClean="0">
                  <a:solidFill>
                    <a:schemeClr val="tx1"/>
                  </a:solidFill>
                </a:rPr>
                <a:t>ắng</a:t>
              </a:r>
              <a:r>
                <a:rPr lang="en-US" sz="2500" b="1" dirty="0" smtClean="0">
                  <a:solidFill>
                    <a:schemeClr val="tx1"/>
                  </a:solidFill>
                </a:rPr>
                <a:t> </a:t>
              </a:r>
              <a:r>
                <a:rPr lang="en-US" sz="2500" b="1" dirty="0" err="1" smtClean="0">
                  <a:solidFill>
                    <a:schemeClr val="tx1"/>
                  </a:solidFill>
                </a:rPr>
                <a:t>nghe</a:t>
              </a:r>
              <a:r>
                <a:rPr lang="en-US" sz="2500" b="1" dirty="0" smtClean="0">
                  <a:solidFill>
                    <a:schemeClr val="tx1"/>
                  </a:solidFill>
                </a:rPr>
                <a:t> </a:t>
              </a:r>
            </a:p>
            <a:p>
              <a:pPr algn="ctr"/>
              <a:r>
                <a:rPr lang="en-US" sz="2500" b="1" dirty="0" smtClean="0">
                  <a:solidFill>
                    <a:schemeClr val="tx1"/>
                  </a:solidFill>
                </a:rPr>
                <a:t>ý </a:t>
              </a:r>
              <a:r>
                <a:rPr lang="en-US" sz="2500" b="1" dirty="0" err="1" smtClean="0">
                  <a:solidFill>
                    <a:schemeClr val="tx1"/>
                  </a:solidFill>
                </a:rPr>
                <a:t>kiến</a:t>
              </a:r>
              <a:r>
                <a:rPr lang="en-US" sz="2500" b="1" dirty="0" smtClean="0">
                  <a:solidFill>
                    <a:schemeClr val="tx1"/>
                  </a:solidFill>
                </a:rPr>
                <a:t> </a:t>
              </a:r>
              <a:r>
                <a:rPr lang="en-US" sz="2500" b="1" dirty="0" err="1" smtClean="0">
                  <a:solidFill>
                    <a:schemeClr val="tx1"/>
                  </a:solidFill>
                </a:rPr>
                <a:t>của</a:t>
              </a:r>
              <a:r>
                <a:rPr lang="en-US" sz="2500" b="1" dirty="0" smtClean="0">
                  <a:solidFill>
                    <a:schemeClr val="tx1"/>
                  </a:solidFill>
                </a:rPr>
                <a:t> </a:t>
              </a:r>
              <a:r>
                <a:rPr lang="en-US" sz="2500" b="1" dirty="0" err="1" smtClean="0">
                  <a:solidFill>
                    <a:schemeClr val="tx1"/>
                  </a:solidFill>
                </a:rPr>
                <a:t>trẻ</a:t>
              </a:r>
              <a:endParaRPr lang="en-US" sz="2500" b="1" dirty="0">
                <a:solidFill>
                  <a:schemeClr val="tx1"/>
                </a:solidFill>
              </a:endParaRPr>
            </a:p>
          </p:txBody>
        </p:sp>
        <p:cxnSp>
          <p:nvCxnSpPr>
            <p:cNvPr id="9" name="Straight Arrow Connector 8"/>
            <p:cNvCxnSpPr/>
            <p:nvPr/>
          </p:nvCxnSpPr>
          <p:spPr>
            <a:xfrm flipH="1">
              <a:off x="5613009" y="2133478"/>
              <a:ext cx="4740" cy="830114"/>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p:cNvCxnSpPr>
            <p:nvPr/>
          </p:nvCxnSpPr>
          <p:spPr>
            <a:xfrm flipV="1">
              <a:off x="3810001" y="4691717"/>
              <a:ext cx="888608" cy="531447"/>
            </a:xfrm>
            <a:prstGeom prst="straightConnector1">
              <a:avLst/>
            </a:prstGeom>
            <a:ln w="3810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p:cNvCxnSpPr>
            <p:nvPr/>
          </p:nvCxnSpPr>
          <p:spPr>
            <a:xfrm flipH="1" flipV="1">
              <a:off x="6597748" y="4691717"/>
              <a:ext cx="772871" cy="531447"/>
            </a:xfrm>
            <a:prstGeom prst="straightConnector1">
              <a:avLst/>
            </a:prstGeom>
            <a:ln w="5715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5728664" y="6388380"/>
            <a:ext cx="5369290" cy="477054"/>
          </a:xfrm>
          <a:prstGeom prst="rect">
            <a:avLst/>
          </a:prstGeom>
        </p:spPr>
        <p:txBody>
          <a:bodyPr wrap="none">
            <a:spAutoFit/>
          </a:bodyPr>
          <a:lstStyle/>
          <a:p>
            <a:r>
              <a:rPr lang="en-US" sz="2500" b="1" dirty="0" err="1">
                <a:solidFill>
                  <a:schemeClr val="accent5">
                    <a:lumMod val="50000"/>
                  </a:schemeClr>
                </a:solidFill>
              </a:rPr>
              <a:t>Các</a:t>
            </a:r>
            <a:r>
              <a:rPr lang="en-US" sz="2500" b="1" dirty="0">
                <a:solidFill>
                  <a:schemeClr val="accent5">
                    <a:lumMod val="50000"/>
                  </a:schemeClr>
                </a:solidFill>
              </a:rPr>
              <a:t> </a:t>
            </a:r>
            <a:r>
              <a:rPr lang="en-US" sz="2500" b="1" dirty="0" err="1">
                <a:solidFill>
                  <a:schemeClr val="accent5">
                    <a:lumMod val="50000"/>
                  </a:schemeClr>
                </a:solidFill>
              </a:rPr>
              <a:t>nguyên</a:t>
            </a:r>
            <a:r>
              <a:rPr lang="en-US" sz="2500" b="1" dirty="0">
                <a:solidFill>
                  <a:schemeClr val="accent5">
                    <a:lumMod val="50000"/>
                  </a:schemeClr>
                </a:solidFill>
              </a:rPr>
              <a:t> </a:t>
            </a:r>
            <a:r>
              <a:rPr lang="en-US" sz="2500" b="1" dirty="0" err="1">
                <a:solidFill>
                  <a:schemeClr val="accent5">
                    <a:lumMod val="50000"/>
                  </a:schemeClr>
                </a:solidFill>
              </a:rPr>
              <a:t>tắc</a:t>
            </a:r>
            <a:r>
              <a:rPr lang="en-US" sz="2500" b="1" dirty="0">
                <a:solidFill>
                  <a:schemeClr val="accent5">
                    <a:lumMod val="50000"/>
                  </a:schemeClr>
                </a:solidFill>
              </a:rPr>
              <a:t> </a:t>
            </a:r>
            <a:r>
              <a:rPr lang="en-US" sz="2500" b="1" dirty="0" err="1">
                <a:solidFill>
                  <a:schemeClr val="accent5">
                    <a:lumMod val="50000"/>
                  </a:schemeClr>
                </a:solidFill>
              </a:rPr>
              <a:t>thực</a:t>
            </a:r>
            <a:r>
              <a:rPr lang="en-US" sz="2500" b="1" dirty="0">
                <a:solidFill>
                  <a:schemeClr val="accent5">
                    <a:lumMod val="50000"/>
                  </a:schemeClr>
                </a:solidFill>
              </a:rPr>
              <a:t> </a:t>
            </a:r>
            <a:r>
              <a:rPr lang="en-US" sz="2500" b="1" dirty="0" err="1">
                <a:solidFill>
                  <a:schemeClr val="accent5">
                    <a:lumMod val="50000"/>
                  </a:schemeClr>
                </a:solidFill>
              </a:rPr>
              <a:t>hiện</a:t>
            </a:r>
            <a:r>
              <a:rPr lang="en-US" sz="2500" b="1" dirty="0">
                <a:solidFill>
                  <a:schemeClr val="accent5">
                    <a:lumMod val="50000"/>
                  </a:schemeClr>
                </a:solidFill>
              </a:rPr>
              <a:t> </a:t>
            </a:r>
            <a:r>
              <a:rPr lang="en-US" sz="2500" b="1" dirty="0" err="1">
                <a:solidFill>
                  <a:schemeClr val="accent5">
                    <a:lumMod val="50000"/>
                  </a:schemeClr>
                </a:solidFill>
              </a:rPr>
              <a:t>quyền</a:t>
            </a:r>
            <a:r>
              <a:rPr lang="en-US" sz="2500" b="1" dirty="0">
                <a:solidFill>
                  <a:schemeClr val="accent5">
                    <a:lumMod val="50000"/>
                  </a:schemeClr>
                </a:solidFill>
              </a:rPr>
              <a:t> </a:t>
            </a:r>
            <a:r>
              <a:rPr lang="en-US" sz="2500" b="1" dirty="0" err="1">
                <a:solidFill>
                  <a:schemeClr val="accent5">
                    <a:lumMod val="50000"/>
                  </a:schemeClr>
                </a:solidFill>
              </a:rPr>
              <a:t>trẻ</a:t>
            </a:r>
            <a:r>
              <a:rPr lang="en-US" sz="2500" b="1" dirty="0">
                <a:solidFill>
                  <a:schemeClr val="accent5">
                    <a:lumMod val="50000"/>
                  </a:schemeClr>
                </a:solidFill>
              </a:rPr>
              <a:t> </a:t>
            </a:r>
            <a:r>
              <a:rPr lang="en-US" sz="2500" b="1" dirty="0" err="1">
                <a:solidFill>
                  <a:schemeClr val="accent5">
                    <a:lumMod val="50000"/>
                  </a:schemeClr>
                </a:solidFill>
              </a:rPr>
              <a:t>em</a:t>
            </a:r>
            <a:endParaRPr lang="en-US" sz="2500" dirty="0"/>
          </a:p>
        </p:txBody>
      </p:sp>
      <p:sp>
        <p:nvSpPr>
          <p:cNvPr id="18" name="TextBox 17"/>
          <p:cNvSpPr txBox="1"/>
          <p:nvPr/>
        </p:nvSpPr>
        <p:spPr>
          <a:xfrm>
            <a:off x="645334" y="1542417"/>
            <a:ext cx="5319368" cy="3046988"/>
          </a:xfrm>
          <a:prstGeom prst="rect">
            <a:avLst/>
          </a:prstGeom>
          <a:noFill/>
        </p:spPr>
        <p:txBody>
          <a:bodyPr wrap="square" rtlCol="0">
            <a:spAutoFit/>
          </a:bodyPr>
          <a:lstStyle/>
          <a:p>
            <a:pPr algn="just"/>
            <a:r>
              <a:rPr lang="en-US" sz="2400" dirty="0" smtClean="0"/>
              <a:t>- </a:t>
            </a:r>
            <a:r>
              <a:rPr lang="en-US" sz="2400" dirty="0" err="1" smtClean="0"/>
              <a:t>Xây</a:t>
            </a:r>
            <a:r>
              <a:rPr lang="en-US" sz="2400" dirty="0" smtClean="0"/>
              <a:t> </a:t>
            </a:r>
            <a:r>
              <a:rPr lang="en-US" sz="2400" dirty="0" err="1" smtClean="0"/>
              <a:t>dựng</a:t>
            </a:r>
            <a:r>
              <a:rPr lang="en-US" sz="2400" dirty="0" smtClean="0"/>
              <a:t> </a:t>
            </a:r>
            <a:r>
              <a:rPr lang="en-US" sz="2400" dirty="0" err="1" smtClean="0"/>
              <a:t>môi</a:t>
            </a:r>
            <a:r>
              <a:rPr lang="en-US" sz="2400" dirty="0" smtClean="0"/>
              <a:t> </a:t>
            </a:r>
            <a:r>
              <a:rPr lang="en-US" sz="2400" dirty="0" err="1" smtClean="0"/>
              <a:t>trường</a:t>
            </a:r>
            <a:r>
              <a:rPr lang="en-US" sz="2400" dirty="0" smtClean="0"/>
              <a:t> </a:t>
            </a:r>
            <a:r>
              <a:rPr lang="en-US" sz="2400" dirty="0" err="1" smtClean="0"/>
              <a:t>nuôi</a:t>
            </a:r>
            <a:r>
              <a:rPr lang="en-US" sz="2400" dirty="0" smtClean="0"/>
              <a:t> </a:t>
            </a:r>
            <a:r>
              <a:rPr lang="en-US" sz="2400" dirty="0" err="1" smtClean="0"/>
              <a:t>dưỡng</a:t>
            </a:r>
            <a:r>
              <a:rPr lang="en-US" sz="2400" dirty="0" smtClean="0"/>
              <a:t>, </a:t>
            </a:r>
            <a:r>
              <a:rPr lang="en-US" sz="2400" dirty="0" err="1" smtClean="0"/>
              <a:t>chăm</a:t>
            </a:r>
            <a:r>
              <a:rPr lang="en-US" sz="2400" dirty="0" smtClean="0"/>
              <a:t> </a:t>
            </a:r>
            <a:r>
              <a:rPr lang="en-US" sz="2400" dirty="0" err="1" smtClean="0"/>
              <a:t>sóc</a:t>
            </a:r>
            <a:r>
              <a:rPr lang="en-US" sz="2400" dirty="0" smtClean="0"/>
              <a:t>, </a:t>
            </a:r>
            <a:r>
              <a:rPr lang="en-US" sz="2400" dirty="0" err="1" smtClean="0"/>
              <a:t>giáo</a:t>
            </a:r>
            <a:r>
              <a:rPr lang="en-US" sz="2400" dirty="0" smtClean="0"/>
              <a:t> </a:t>
            </a:r>
            <a:r>
              <a:rPr lang="en-US" sz="2400" dirty="0" err="1" smtClean="0"/>
              <a:t>dục</a:t>
            </a:r>
            <a:r>
              <a:rPr lang="en-US" sz="2400" dirty="0" smtClean="0"/>
              <a:t> </a:t>
            </a:r>
            <a:r>
              <a:rPr lang="en-US" sz="2400" dirty="0" err="1" smtClean="0"/>
              <a:t>đảm</a:t>
            </a:r>
            <a:r>
              <a:rPr lang="en-US" sz="2400" dirty="0" smtClean="0"/>
              <a:t> </a:t>
            </a:r>
            <a:r>
              <a:rPr lang="en-US" sz="2400" dirty="0" err="1" smtClean="0"/>
              <a:t>bảo</a:t>
            </a:r>
            <a:r>
              <a:rPr lang="en-US" sz="2400" dirty="0" smtClean="0"/>
              <a:t> </a:t>
            </a:r>
            <a:r>
              <a:rPr lang="en-US" sz="2400" dirty="0" err="1" smtClean="0"/>
              <a:t>quyền</a:t>
            </a:r>
            <a:r>
              <a:rPr lang="en-US" sz="2400" dirty="0" smtClean="0"/>
              <a:t> </a:t>
            </a:r>
            <a:r>
              <a:rPr lang="en-US" sz="2400" dirty="0" err="1" smtClean="0"/>
              <a:t>trẻ</a:t>
            </a:r>
            <a:r>
              <a:rPr lang="en-US" sz="2400" dirty="0" smtClean="0"/>
              <a:t> </a:t>
            </a:r>
            <a:r>
              <a:rPr lang="en-US" sz="2400" dirty="0" err="1" smtClean="0"/>
              <a:t>em</a:t>
            </a:r>
            <a:endParaRPr lang="en-US" sz="2400" dirty="0" smtClean="0"/>
          </a:p>
          <a:p>
            <a:pPr algn="just"/>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nuôi</a:t>
            </a:r>
            <a:r>
              <a:rPr lang="en-US" sz="2400" dirty="0" smtClean="0"/>
              <a:t> </a:t>
            </a:r>
            <a:r>
              <a:rPr lang="en-US" sz="2400" dirty="0" err="1" smtClean="0"/>
              <a:t>dưỡng</a:t>
            </a:r>
            <a:r>
              <a:rPr lang="en-US" sz="2400" dirty="0" smtClean="0"/>
              <a:t>, </a:t>
            </a:r>
            <a:r>
              <a:rPr lang="en-US" sz="2400" dirty="0" err="1" smtClean="0"/>
              <a:t>chăm</a:t>
            </a:r>
            <a:r>
              <a:rPr lang="en-US" sz="2400" dirty="0" smtClean="0"/>
              <a:t> </a:t>
            </a:r>
            <a:r>
              <a:rPr lang="en-US" sz="2400" dirty="0" err="1" smtClean="0"/>
              <a:t>sóc</a:t>
            </a:r>
            <a:r>
              <a:rPr lang="en-US" sz="2400" dirty="0" smtClean="0"/>
              <a:t>, </a:t>
            </a:r>
            <a:r>
              <a:rPr lang="en-US" sz="2400" dirty="0" err="1" smtClean="0"/>
              <a:t>giáo</a:t>
            </a:r>
            <a:r>
              <a:rPr lang="en-US" sz="2400" dirty="0" smtClean="0"/>
              <a:t> </a:t>
            </a:r>
            <a:r>
              <a:rPr lang="en-US" sz="2400" dirty="0" err="1" smtClean="0"/>
              <a:t>dục</a:t>
            </a:r>
            <a:r>
              <a:rPr lang="en-US" sz="2400" dirty="0" smtClean="0"/>
              <a:t> </a:t>
            </a:r>
            <a:r>
              <a:rPr lang="en-US" sz="2400" dirty="0" err="1" smtClean="0"/>
              <a:t>đáp</a:t>
            </a:r>
            <a:r>
              <a:rPr lang="en-US" sz="2400" dirty="0" smtClean="0"/>
              <a:t> </a:t>
            </a:r>
            <a:r>
              <a:rPr lang="en-US" sz="2400" dirty="0" err="1" smtClean="0"/>
              <a:t>ứng</a:t>
            </a:r>
            <a:r>
              <a:rPr lang="en-US" sz="2400" dirty="0" smtClean="0"/>
              <a:t> </a:t>
            </a:r>
            <a:r>
              <a:rPr lang="en-US" sz="2400" dirty="0" err="1" smtClean="0"/>
              <a:t>quyền</a:t>
            </a:r>
            <a:r>
              <a:rPr lang="en-US" sz="2400" dirty="0" smtClean="0"/>
              <a:t> </a:t>
            </a:r>
            <a:r>
              <a:rPr lang="en-US" sz="2400" dirty="0" err="1" smtClean="0"/>
              <a:t>của</a:t>
            </a:r>
            <a:r>
              <a:rPr lang="en-US" sz="2400" dirty="0" smtClean="0"/>
              <a:t> </a:t>
            </a:r>
            <a:r>
              <a:rPr lang="en-US" sz="2400" dirty="0" err="1" smtClean="0"/>
              <a:t>trẻ</a:t>
            </a:r>
            <a:r>
              <a:rPr lang="en-US" sz="2400" dirty="0" smtClean="0"/>
              <a:t> </a:t>
            </a:r>
            <a:r>
              <a:rPr lang="en-US" sz="2400" dirty="0" err="1" smtClean="0"/>
              <a:t>em</a:t>
            </a:r>
            <a:r>
              <a:rPr lang="en-US" sz="2400" dirty="0" smtClean="0"/>
              <a:t> </a:t>
            </a:r>
            <a:r>
              <a:rPr lang="en-US" sz="2400" dirty="0" err="1" smtClean="0"/>
              <a:t>một</a:t>
            </a:r>
            <a:r>
              <a:rPr lang="en-US" sz="2400" dirty="0" smtClean="0"/>
              <a:t> </a:t>
            </a:r>
            <a:r>
              <a:rPr lang="en-US" sz="2400" dirty="0" err="1" smtClean="0"/>
              <a:t>cách</a:t>
            </a:r>
            <a:r>
              <a:rPr lang="en-US" sz="2400" dirty="0" smtClean="0"/>
              <a:t> </a:t>
            </a:r>
            <a:r>
              <a:rPr lang="en-US" sz="2400" dirty="0" err="1" smtClean="0"/>
              <a:t>tốt</a:t>
            </a:r>
            <a:r>
              <a:rPr lang="en-US" sz="2400" dirty="0" smtClean="0"/>
              <a:t> </a:t>
            </a:r>
            <a:r>
              <a:rPr lang="en-US" sz="2400" dirty="0" err="1" smtClean="0"/>
              <a:t>nhất</a:t>
            </a:r>
            <a:endParaRPr lang="en-US" sz="2400" dirty="0" smtClean="0"/>
          </a:p>
          <a:p>
            <a:pPr algn="just"/>
            <a:r>
              <a:rPr lang="en-US" sz="2400" dirty="0" smtClean="0"/>
              <a:t>- </a:t>
            </a:r>
            <a:r>
              <a:rPr lang="en-US" sz="2400" dirty="0" err="1" smtClean="0"/>
              <a:t>Hành</a:t>
            </a:r>
            <a:r>
              <a:rPr lang="en-US" sz="2400" dirty="0" smtClean="0"/>
              <a:t> </a:t>
            </a:r>
            <a:r>
              <a:rPr lang="en-US" sz="2400" dirty="0" err="1" smtClean="0"/>
              <a:t>động</a:t>
            </a:r>
            <a:r>
              <a:rPr lang="en-US" sz="2400" dirty="0"/>
              <a:t> </a:t>
            </a:r>
            <a:r>
              <a:rPr lang="en-US" sz="2400" dirty="0" err="1" smtClean="0"/>
              <a:t>và</a:t>
            </a:r>
            <a:r>
              <a:rPr lang="en-US" sz="2400" dirty="0" smtClean="0"/>
              <a:t> </a:t>
            </a:r>
            <a:r>
              <a:rPr lang="en-US" sz="2400" dirty="0" err="1" smtClean="0"/>
              <a:t>ra</a:t>
            </a:r>
            <a:r>
              <a:rPr lang="en-US" sz="2400" dirty="0" smtClean="0"/>
              <a:t> </a:t>
            </a:r>
            <a:r>
              <a:rPr lang="en-US" sz="2400" dirty="0" err="1" smtClean="0"/>
              <a:t>quyết</a:t>
            </a:r>
            <a:r>
              <a:rPr lang="en-US" sz="2400" dirty="0" smtClean="0"/>
              <a:t> </a:t>
            </a:r>
            <a:r>
              <a:rPr lang="en-US" sz="2400" dirty="0" err="1" smtClean="0"/>
              <a:t>định</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thành</a:t>
            </a:r>
            <a:r>
              <a:rPr lang="en-US" sz="2400" dirty="0" smtClean="0"/>
              <a:t> </a:t>
            </a:r>
            <a:r>
              <a:rPr lang="en-US" sz="2400" dirty="0" err="1" smtClean="0"/>
              <a:t>viên</a:t>
            </a:r>
            <a:r>
              <a:rPr lang="en-US" sz="2400" dirty="0" smtClean="0"/>
              <a:t> </a:t>
            </a:r>
            <a:r>
              <a:rPr lang="en-US" sz="2400" dirty="0" err="1" smtClean="0"/>
              <a:t>trong</a:t>
            </a:r>
            <a:r>
              <a:rPr lang="en-US" sz="2400" dirty="0" smtClean="0"/>
              <a:t> </a:t>
            </a:r>
            <a:r>
              <a:rPr lang="en-US" sz="2400" dirty="0" err="1" smtClean="0"/>
              <a:t>nhà</a:t>
            </a:r>
            <a:r>
              <a:rPr lang="en-US" sz="2400" dirty="0" smtClean="0"/>
              <a:t> </a:t>
            </a:r>
            <a:r>
              <a:rPr lang="en-US" sz="2400" dirty="0" err="1" smtClean="0"/>
              <a:t>trường</a:t>
            </a:r>
            <a:r>
              <a:rPr lang="en-US" sz="2400" dirty="0" smtClean="0"/>
              <a:t> </a:t>
            </a:r>
            <a:r>
              <a:rPr lang="en-US" sz="2400" dirty="0" err="1" smtClean="0"/>
              <a:t>dựa</a:t>
            </a:r>
            <a:r>
              <a:rPr lang="en-US" sz="2400" dirty="0" smtClean="0"/>
              <a:t> </a:t>
            </a:r>
            <a:r>
              <a:rPr lang="en-US" sz="2400" dirty="0" err="1" smtClean="0"/>
              <a:t>trên</a:t>
            </a:r>
            <a:r>
              <a:rPr lang="en-US" sz="2400" dirty="0" smtClean="0"/>
              <a:t> </a:t>
            </a:r>
            <a:r>
              <a:rPr lang="en-US" sz="2400" dirty="0" err="1" smtClean="0"/>
              <a:t>các</a:t>
            </a:r>
            <a:r>
              <a:rPr lang="en-US" sz="2400" dirty="0" smtClean="0"/>
              <a:t> </a:t>
            </a:r>
            <a:r>
              <a:rPr lang="en-US" sz="2400" dirty="0" err="1" smtClean="0"/>
              <a:t>nguyên</a:t>
            </a:r>
            <a:r>
              <a:rPr lang="en-US" sz="2400" dirty="0" smtClean="0"/>
              <a:t> </a:t>
            </a:r>
            <a:r>
              <a:rPr lang="en-US" sz="2400" dirty="0" err="1" smtClean="0"/>
              <a:t>tắc</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quyền</a:t>
            </a:r>
            <a:r>
              <a:rPr lang="en-US" sz="2400" dirty="0" smtClean="0"/>
              <a:t> </a:t>
            </a:r>
            <a:r>
              <a:rPr lang="en-US" sz="2400" dirty="0" err="1" smtClean="0"/>
              <a:t>trẻ</a:t>
            </a:r>
            <a:r>
              <a:rPr lang="en-US" sz="2400" dirty="0" smtClean="0"/>
              <a:t> </a:t>
            </a:r>
            <a:r>
              <a:rPr lang="en-US" sz="2400" dirty="0" err="1" smtClean="0"/>
              <a:t>em</a:t>
            </a:r>
            <a:endParaRPr lang="en-US" sz="2400" dirty="0"/>
          </a:p>
        </p:txBody>
      </p:sp>
      <p:sp>
        <p:nvSpPr>
          <p:cNvPr id="19" name="Right Arrow 18"/>
          <p:cNvSpPr/>
          <p:nvPr/>
        </p:nvSpPr>
        <p:spPr>
          <a:xfrm>
            <a:off x="645334" y="4923692"/>
            <a:ext cx="578555" cy="450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06769" y="4839286"/>
            <a:ext cx="2892829" cy="1477328"/>
          </a:xfrm>
          <a:prstGeom prst="rect">
            <a:avLst/>
          </a:prstGeom>
          <a:noFill/>
        </p:spPr>
        <p:txBody>
          <a:bodyPr wrap="square" rtlCol="0">
            <a:spAutoFit/>
          </a:bodyPr>
          <a:lstStyle/>
          <a:p>
            <a:pPr algn="just"/>
            <a:r>
              <a:rPr lang="en-US" i="1" dirty="0" err="1" smtClean="0"/>
              <a:t>Trẻ</a:t>
            </a:r>
            <a:r>
              <a:rPr lang="en-US" i="1" dirty="0" smtClean="0"/>
              <a:t> </a:t>
            </a:r>
            <a:r>
              <a:rPr lang="en-US" i="1" dirty="0" err="1" smtClean="0"/>
              <a:t>học</a:t>
            </a:r>
            <a:r>
              <a:rPr lang="en-US" i="1" dirty="0" smtClean="0"/>
              <a:t> </a:t>
            </a:r>
            <a:r>
              <a:rPr lang="en-US" i="1" dirty="0" err="1" smtClean="0"/>
              <a:t>được</a:t>
            </a:r>
            <a:r>
              <a:rPr lang="en-US" i="1" dirty="0" smtClean="0"/>
              <a:t> </a:t>
            </a:r>
            <a:r>
              <a:rPr lang="en-US" i="1" dirty="0" err="1" smtClean="0"/>
              <a:t>thông</a:t>
            </a:r>
            <a:r>
              <a:rPr lang="en-US" i="1" dirty="0" smtClean="0"/>
              <a:t> qua </a:t>
            </a:r>
            <a:r>
              <a:rPr lang="en-US" i="1" dirty="0" err="1" smtClean="0"/>
              <a:t>chính</a:t>
            </a:r>
            <a:r>
              <a:rPr lang="en-US" i="1" dirty="0" smtClean="0"/>
              <a:t> </a:t>
            </a:r>
            <a:r>
              <a:rPr lang="en-US" i="1" dirty="0" err="1" smtClean="0"/>
              <a:t>cách</a:t>
            </a:r>
            <a:r>
              <a:rPr lang="en-US" i="1" dirty="0" smtClean="0"/>
              <a:t> </a:t>
            </a:r>
            <a:r>
              <a:rPr lang="en-US" i="1" dirty="0" err="1" smtClean="0"/>
              <a:t>ứng</a:t>
            </a:r>
            <a:r>
              <a:rPr lang="en-US" i="1" dirty="0" smtClean="0"/>
              <a:t> </a:t>
            </a:r>
            <a:r>
              <a:rPr lang="en-US" i="1" dirty="0" err="1" smtClean="0"/>
              <a:t>xử</a:t>
            </a:r>
            <a:r>
              <a:rPr lang="en-US" i="1" dirty="0" smtClean="0"/>
              <a:t> </a:t>
            </a:r>
            <a:r>
              <a:rPr lang="en-US" i="1" dirty="0" err="1" smtClean="0"/>
              <a:t>của</a:t>
            </a:r>
            <a:r>
              <a:rPr lang="en-US" i="1" dirty="0" smtClean="0"/>
              <a:t> </a:t>
            </a:r>
            <a:r>
              <a:rPr lang="en-US" i="1" dirty="0" err="1" smtClean="0"/>
              <a:t>giáo</a:t>
            </a:r>
            <a:r>
              <a:rPr lang="en-US" i="1" dirty="0" smtClean="0"/>
              <a:t> </a:t>
            </a:r>
            <a:r>
              <a:rPr lang="en-US" i="1" dirty="0" err="1" smtClean="0"/>
              <a:t>viên</a:t>
            </a:r>
            <a:r>
              <a:rPr lang="en-US" i="1" dirty="0" smtClean="0"/>
              <a:t> </a:t>
            </a:r>
            <a:r>
              <a:rPr lang="en-US" i="1" dirty="0" err="1" smtClean="0"/>
              <a:t>hàng</a:t>
            </a:r>
            <a:r>
              <a:rPr lang="en-US" i="1" dirty="0" smtClean="0"/>
              <a:t> </a:t>
            </a:r>
            <a:r>
              <a:rPr lang="en-US" i="1" dirty="0" err="1" smtClean="0"/>
              <a:t>ngày</a:t>
            </a:r>
            <a:r>
              <a:rPr lang="en-US" i="1" dirty="0" smtClean="0"/>
              <a:t>, </a:t>
            </a:r>
            <a:r>
              <a:rPr lang="en-US" i="1" dirty="0" err="1" smtClean="0"/>
              <a:t>và</a:t>
            </a:r>
            <a:r>
              <a:rPr lang="en-US" i="1" dirty="0" smtClean="0"/>
              <a:t> </a:t>
            </a:r>
            <a:r>
              <a:rPr lang="en-US" i="1" dirty="0" err="1" smtClean="0"/>
              <a:t>trong</a:t>
            </a:r>
            <a:r>
              <a:rPr lang="en-US" i="1" dirty="0" smtClean="0"/>
              <a:t> </a:t>
            </a:r>
            <a:r>
              <a:rPr lang="en-US" i="1" dirty="0" err="1" smtClean="0"/>
              <a:t>chính</a:t>
            </a:r>
            <a:r>
              <a:rPr lang="en-US" i="1" dirty="0" smtClean="0"/>
              <a:t> </a:t>
            </a:r>
            <a:r>
              <a:rPr lang="en-US" i="1" dirty="0" err="1" smtClean="0"/>
              <a:t>môi</a:t>
            </a:r>
            <a:r>
              <a:rPr lang="en-US" i="1" dirty="0" smtClean="0"/>
              <a:t> </a:t>
            </a:r>
            <a:r>
              <a:rPr lang="en-US" i="1" dirty="0" err="1" smtClean="0"/>
              <a:t>trường</a:t>
            </a:r>
            <a:r>
              <a:rPr lang="en-US" i="1" dirty="0" smtClean="0"/>
              <a:t> </a:t>
            </a:r>
            <a:r>
              <a:rPr lang="en-US" i="1" dirty="0" err="1" smtClean="0"/>
              <a:t>mà</a:t>
            </a:r>
            <a:r>
              <a:rPr lang="en-US" i="1" dirty="0" smtClean="0"/>
              <a:t> </a:t>
            </a:r>
            <a:r>
              <a:rPr lang="en-US" i="1" dirty="0" err="1" smtClean="0"/>
              <a:t>nó</a:t>
            </a:r>
            <a:r>
              <a:rPr lang="en-US" i="1" dirty="0" smtClean="0"/>
              <a:t> </a:t>
            </a:r>
            <a:r>
              <a:rPr lang="en-US" i="1" dirty="0" err="1" smtClean="0"/>
              <a:t>được</a:t>
            </a:r>
            <a:r>
              <a:rPr lang="en-US" i="1" dirty="0" smtClean="0"/>
              <a:t> </a:t>
            </a:r>
            <a:r>
              <a:rPr lang="en-US" i="1" dirty="0" err="1" smtClean="0"/>
              <a:t>thụ</a:t>
            </a:r>
            <a:r>
              <a:rPr lang="en-US" i="1" dirty="0" smtClean="0"/>
              <a:t> </a:t>
            </a:r>
            <a:r>
              <a:rPr lang="en-US" i="1" dirty="0" err="1" smtClean="0"/>
              <a:t>hưởng</a:t>
            </a:r>
            <a:r>
              <a:rPr lang="en-US" i="1" dirty="0" smtClean="0"/>
              <a:t> </a:t>
            </a:r>
            <a:r>
              <a:rPr lang="en-US" i="1" dirty="0" err="1" smtClean="0"/>
              <a:t>quyền</a:t>
            </a:r>
            <a:endParaRPr lang="en-US" i="1" dirty="0"/>
          </a:p>
        </p:txBody>
      </p:sp>
    </p:spTree>
    <p:extLst>
      <p:ext uri="{BB962C8B-B14F-4D97-AF65-F5344CB8AC3E}">
        <p14:creationId xmlns:p14="http://schemas.microsoft.com/office/powerpoint/2010/main" val="3698558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GIÁO DỤC VỀ QUYỀN CON NGƯỜI</a:t>
            </a:r>
            <a:endParaRPr lang="en-US" b="1" dirty="0">
              <a:solidFill>
                <a:schemeClr val="tx2"/>
              </a:solidFill>
            </a:endParaRPr>
          </a:p>
        </p:txBody>
      </p:sp>
      <p:sp>
        <p:nvSpPr>
          <p:cNvPr id="3" name="Content Placeholder 2"/>
          <p:cNvSpPr>
            <a:spLocks noGrp="1"/>
          </p:cNvSpPr>
          <p:nvPr>
            <p:ph idx="1"/>
          </p:nvPr>
        </p:nvSpPr>
        <p:spPr>
          <a:xfrm>
            <a:off x="1617785" y="1825625"/>
            <a:ext cx="10515600" cy="1170793"/>
          </a:xfrm>
        </p:spPr>
        <p:txBody>
          <a:bodyPr/>
          <a:lstStyle/>
          <a:p>
            <a:r>
              <a:rPr lang="en-US" dirty="0" err="1" smtClean="0"/>
              <a:t>Xác</a:t>
            </a:r>
            <a:r>
              <a:rPr lang="en-US" dirty="0" smtClean="0"/>
              <a:t> </a:t>
            </a:r>
            <a:r>
              <a:rPr lang="en-US" dirty="0" err="1" smtClean="0"/>
              <a:t>định</a:t>
            </a:r>
            <a:r>
              <a:rPr lang="en-US" dirty="0" smtClean="0"/>
              <a:t> </a:t>
            </a:r>
            <a:r>
              <a:rPr lang="en-US" dirty="0" err="1" smtClean="0"/>
              <a:t>mục</a:t>
            </a:r>
            <a:r>
              <a:rPr lang="en-US" dirty="0" smtClean="0"/>
              <a:t> </a:t>
            </a:r>
            <a:r>
              <a:rPr lang="en-US" dirty="0" err="1" smtClean="0"/>
              <a:t>tiêu</a:t>
            </a:r>
            <a:r>
              <a:rPr lang="en-US" dirty="0" smtClean="0"/>
              <a:t>, </a:t>
            </a:r>
            <a:r>
              <a:rPr lang="en-US" dirty="0" err="1" smtClean="0"/>
              <a:t>nội</a:t>
            </a:r>
            <a:r>
              <a:rPr lang="en-US" dirty="0" smtClean="0"/>
              <a:t> dung QCN </a:t>
            </a:r>
            <a:r>
              <a:rPr lang="en-US" dirty="0" err="1" smtClean="0"/>
              <a:t>cụ</a:t>
            </a:r>
            <a:r>
              <a:rPr lang="en-US" dirty="0" smtClean="0"/>
              <a:t> </a:t>
            </a:r>
            <a:r>
              <a:rPr lang="en-US" dirty="0" err="1" smtClean="0"/>
              <a:t>thể</a:t>
            </a:r>
            <a:endParaRPr lang="en-US" dirty="0" smtClean="0"/>
          </a:p>
          <a:p>
            <a:r>
              <a:rPr lang="en-US" dirty="0" err="1" smtClean="0"/>
              <a:t>Thực</a:t>
            </a:r>
            <a:r>
              <a:rPr lang="en-US" dirty="0" smtClean="0"/>
              <a:t> </a:t>
            </a:r>
            <a:r>
              <a:rPr lang="en-US" dirty="0" err="1" smtClean="0"/>
              <a:t>hiện</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giáo</a:t>
            </a:r>
            <a:r>
              <a:rPr lang="en-US" dirty="0" smtClean="0"/>
              <a:t> </a:t>
            </a:r>
            <a:r>
              <a:rPr lang="en-US" dirty="0" err="1" smtClean="0"/>
              <a:t>dục</a:t>
            </a:r>
            <a:r>
              <a:rPr lang="en-US" dirty="0" smtClean="0"/>
              <a:t> </a:t>
            </a:r>
            <a:r>
              <a:rPr lang="en-US" dirty="0" err="1" smtClean="0"/>
              <a:t>rõ</a:t>
            </a:r>
            <a:r>
              <a:rPr lang="en-US" dirty="0" smtClean="0"/>
              <a:t> </a:t>
            </a:r>
            <a:r>
              <a:rPr lang="en-US" dirty="0" err="1" smtClean="0"/>
              <a:t>ràng</a:t>
            </a:r>
            <a:r>
              <a:rPr lang="en-US" dirty="0" smtClean="0"/>
              <a:t> </a:t>
            </a:r>
            <a:endParaRPr lang="en-US" dirty="0"/>
          </a:p>
        </p:txBody>
      </p:sp>
      <p:sp>
        <p:nvSpPr>
          <p:cNvPr id="4" name="Right Arrow 3"/>
          <p:cNvSpPr/>
          <p:nvPr/>
        </p:nvSpPr>
        <p:spPr>
          <a:xfrm>
            <a:off x="1617785" y="3390314"/>
            <a:ext cx="886264"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715063" y="3131355"/>
            <a:ext cx="4375054" cy="1107996"/>
          </a:xfrm>
          <a:prstGeom prst="rect">
            <a:avLst/>
          </a:prstGeom>
          <a:noFill/>
        </p:spPr>
        <p:txBody>
          <a:bodyPr wrap="square" rtlCol="0">
            <a:spAutoFit/>
          </a:bodyPr>
          <a:lstStyle/>
          <a:p>
            <a:r>
              <a:rPr lang="en-US" sz="2200" i="1" dirty="0" err="1" smtClean="0"/>
              <a:t>Trẻ</a:t>
            </a:r>
            <a:r>
              <a:rPr lang="en-US" sz="2200" i="1" dirty="0" smtClean="0"/>
              <a:t> </a:t>
            </a:r>
            <a:r>
              <a:rPr lang="en-US" sz="2200" i="1" dirty="0" err="1" smtClean="0"/>
              <a:t>học</a:t>
            </a:r>
            <a:r>
              <a:rPr lang="en-US" sz="2200" i="1" dirty="0" smtClean="0"/>
              <a:t> </a:t>
            </a:r>
            <a:r>
              <a:rPr lang="en-US" sz="2200" i="1" dirty="0" err="1" smtClean="0"/>
              <a:t>được</a:t>
            </a:r>
            <a:r>
              <a:rPr lang="en-US" sz="2200" i="1" dirty="0" smtClean="0"/>
              <a:t> </a:t>
            </a:r>
            <a:r>
              <a:rPr lang="en-US" sz="2200" i="1" dirty="0" err="1" smtClean="0"/>
              <a:t>thông</a:t>
            </a:r>
            <a:r>
              <a:rPr lang="en-US" sz="2200" i="1" dirty="0" smtClean="0"/>
              <a:t> qua </a:t>
            </a:r>
            <a:r>
              <a:rPr lang="en-US" sz="2200" i="1" dirty="0" err="1" smtClean="0"/>
              <a:t>các</a:t>
            </a:r>
            <a:r>
              <a:rPr lang="en-US" sz="2200" i="1" dirty="0" smtClean="0"/>
              <a:t> </a:t>
            </a:r>
            <a:r>
              <a:rPr lang="en-US" sz="2200" i="1" dirty="0" err="1" smtClean="0"/>
              <a:t>bài</a:t>
            </a:r>
            <a:r>
              <a:rPr lang="en-US" sz="2200" i="1" dirty="0" smtClean="0"/>
              <a:t> </a:t>
            </a:r>
            <a:r>
              <a:rPr lang="en-US" sz="2200" i="1" dirty="0" err="1" smtClean="0"/>
              <a:t>học</a:t>
            </a:r>
            <a:r>
              <a:rPr lang="en-US" sz="2200" i="1" dirty="0" smtClean="0"/>
              <a:t> </a:t>
            </a:r>
            <a:r>
              <a:rPr lang="en-US" sz="2200" i="1" dirty="0" err="1" smtClean="0"/>
              <a:t>cụ</a:t>
            </a:r>
            <a:r>
              <a:rPr lang="en-US" sz="2200" i="1" dirty="0" smtClean="0"/>
              <a:t> </a:t>
            </a:r>
            <a:r>
              <a:rPr lang="en-US" sz="2200" i="1" dirty="0" err="1" smtClean="0"/>
              <a:t>thể</a:t>
            </a:r>
            <a:r>
              <a:rPr lang="en-US" sz="2200" i="1" dirty="0" smtClean="0"/>
              <a:t>, </a:t>
            </a:r>
            <a:r>
              <a:rPr lang="en-US" sz="2200" i="1" dirty="0" err="1" smtClean="0"/>
              <a:t>thu</a:t>
            </a:r>
            <a:r>
              <a:rPr lang="en-US" sz="2200" i="1" dirty="0" smtClean="0"/>
              <a:t> </a:t>
            </a:r>
            <a:r>
              <a:rPr lang="en-US" sz="2200" i="1" dirty="0" err="1" smtClean="0"/>
              <a:t>nhận</a:t>
            </a:r>
            <a:r>
              <a:rPr lang="en-US" sz="2200" i="1" dirty="0" smtClean="0"/>
              <a:t> </a:t>
            </a:r>
            <a:r>
              <a:rPr lang="en-US" sz="2200" i="1" dirty="0" err="1" smtClean="0"/>
              <a:t>được</a:t>
            </a:r>
            <a:r>
              <a:rPr lang="en-US" sz="2200" i="1" dirty="0" smtClean="0"/>
              <a:t> </a:t>
            </a:r>
            <a:r>
              <a:rPr lang="en-US" sz="2200" i="1" dirty="0" err="1" smtClean="0"/>
              <a:t>kiến</a:t>
            </a:r>
            <a:r>
              <a:rPr lang="en-US" sz="2200" i="1" dirty="0" smtClean="0"/>
              <a:t> </a:t>
            </a:r>
            <a:r>
              <a:rPr lang="en-US" sz="2200" i="1" dirty="0" err="1" smtClean="0"/>
              <a:t>thức</a:t>
            </a:r>
            <a:r>
              <a:rPr lang="en-US" sz="2200" i="1" dirty="0"/>
              <a:t> </a:t>
            </a:r>
            <a:r>
              <a:rPr lang="en-US" sz="2200" i="1" dirty="0" err="1" smtClean="0"/>
              <a:t>chính</a:t>
            </a:r>
            <a:r>
              <a:rPr lang="en-US" sz="2200" i="1" dirty="0" smtClean="0"/>
              <a:t> </a:t>
            </a:r>
            <a:r>
              <a:rPr lang="en-US" sz="2200" i="1" dirty="0" err="1" smtClean="0"/>
              <a:t>xác</a:t>
            </a:r>
            <a:endParaRPr lang="en-US" sz="2200" i="1" dirty="0"/>
          </a:p>
        </p:txBody>
      </p:sp>
    </p:spTree>
    <p:extLst>
      <p:ext uri="{BB962C8B-B14F-4D97-AF65-F5344CB8AC3E}">
        <p14:creationId xmlns:p14="http://schemas.microsoft.com/office/powerpoint/2010/main" val="3921070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GIÁO DỤC VÌ QUYỀN CON NGƯỜI</a:t>
            </a:r>
            <a:endParaRPr lang="en-US" b="1" dirty="0">
              <a:solidFill>
                <a:schemeClr val="tx2"/>
              </a:solidFill>
            </a:endParaRPr>
          </a:p>
        </p:txBody>
      </p:sp>
      <p:sp>
        <p:nvSpPr>
          <p:cNvPr id="3" name="Content Placeholder 2"/>
          <p:cNvSpPr>
            <a:spLocks noGrp="1"/>
          </p:cNvSpPr>
          <p:nvPr>
            <p:ph idx="1"/>
          </p:nvPr>
        </p:nvSpPr>
        <p:spPr>
          <a:xfrm>
            <a:off x="838200" y="1825625"/>
            <a:ext cx="10515600" cy="973846"/>
          </a:xfrm>
        </p:spPr>
        <p:txBody>
          <a:bodyPr/>
          <a:lstStyle/>
          <a:p>
            <a:r>
              <a:rPr lang="en-US" dirty="0" err="1" smtClean="0"/>
              <a:t>Kết</a:t>
            </a:r>
            <a:r>
              <a:rPr lang="en-US" dirty="0" smtClean="0"/>
              <a:t> </a:t>
            </a:r>
            <a:r>
              <a:rPr lang="en-US" dirty="0" err="1" smtClean="0"/>
              <a:t>quả</a:t>
            </a:r>
            <a:r>
              <a:rPr lang="en-US" dirty="0" smtClean="0"/>
              <a:t> </a:t>
            </a:r>
            <a:r>
              <a:rPr lang="en-US" dirty="0" err="1" smtClean="0"/>
              <a:t>của</a:t>
            </a:r>
            <a:r>
              <a:rPr lang="en-US" dirty="0" smtClean="0"/>
              <a:t> </a:t>
            </a:r>
            <a:r>
              <a:rPr lang="en-US" dirty="0" err="1" smtClean="0"/>
              <a:t>quá</a:t>
            </a:r>
            <a:r>
              <a:rPr lang="en-US" dirty="0" smtClean="0"/>
              <a:t> </a:t>
            </a:r>
            <a:r>
              <a:rPr lang="en-US" dirty="0" err="1" smtClean="0"/>
              <a:t>trình</a:t>
            </a:r>
            <a:r>
              <a:rPr lang="en-US" dirty="0" smtClean="0"/>
              <a:t> </a:t>
            </a:r>
            <a:r>
              <a:rPr lang="en-US" dirty="0" err="1" smtClean="0"/>
              <a:t>giáo</a:t>
            </a:r>
            <a:r>
              <a:rPr lang="en-US" dirty="0" smtClean="0"/>
              <a:t> </a:t>
            </a:r>
            <a:r>
              <a:rPr lang="en-US" dirty="0" err="1" smtClean="0"/>
              <a:t>dục</a:t>
            </a:r>
            <a:r>
              <a:rPr lang="en-US" dirty="0" smtClean="0"/>
              <a:t> </a:t>
            </a:r>
            <a:r>
              <a:rPr lang="en-US" dirty="0" err="1" smtClean="0"/>
              <a:t>phải</a:t>
            </a:r>
            <a:r>
              <a:rPr lang="en-US" dirty="0"/>
              <a:t> </a:t>
            </a:r>
            <a:r>
              <a:rPr lang="en-US" dirty="0" err="1" smtClean="0"/>
              <a:t>hình</a:t>
            </a:r>
            <a:r>
              <a:rPr lang="en-US" dirty="0" smtClean="0"/>
              <a:t> </a:t>
            </a:r>
            <a:r>
              <a:rPr lang="en-US" dirty="0" err="1" smtClean="0"/>
              <a:t>thành</a:t>
            </a:r>
            <a:r>
              <a:rPr lang="en-US" dirty="0" smtClean="0"/>
              <a:t> </a:t>
            </a:r>
            <a:r>
              <a:rPr lang="en-US" dirty="0" err="1" smtClean="0"/>
              <a:t>được</a:t>
            </a:r>
            <a:r>
              <a:rPr lang="en-US" dirty="0" smtClean="0"/>
              <a:t> </a:t>
            </a:r>
            <a:r>
              <a:rPr lang="en-US" dirty="0" err="1" smtClean="0"/>
              <a:t>hành</a:t>
            </a:r>
            <a:r>
              <a:rPr lang="en-US" dirty="0" smtClean="0"/>
              <a:t> vi </a:t>
            </a:r>
            <a:r>
              <a:rPr lang="en-US" dirty="0" err="1" smtClean="0"/>
              <a:t>ứng</a:t>
            </a:r>
            <a:r>
              <a:rPr lang="en-US" dirty="0" smtClean="0"/>
              <a:t> </a:t>
            </a:r>
            <a:r>
              <a:rPr lang="en-US" dirty="0" err="1" smtClean="0"/>
              <a:t>xử</a:t>
            </a:r>
            <a:r>
              <a:rPr lang="en-US" dirty="0" smtClean="0"/>
              <a:t> </a:t>
            </a:r>
            <a:r>
              <a:rPr lang="en-US" dirty="0" err="1" smtClean="0"/>
              <a:t>tôn</a:t>
            </a:r>
            <a:r>
              <a:rPr lang="en-US" dirty="0" smtClean="0"/>
              <a:t> </a:t>
            </a:r>
            <a:r>
              <a:rPr lang="en-US" dirty="0" err="1" smtClean="0"/>
              <a:t>trọng</a:t>
            </a:r>
            <a:r>
              <a:rPr lang="en-US" dirty="0" smtClean="0"/>
              <a:t> QCN, </a:t>
            </a:r>
            <a:r>
              <a:rPr lang="en-US" dirty="0" err="1" smtClean="0"/>
              <a:t>hành</a:t>
            </a:r>
            <a:r>
              <a:rPr lang="en-US" dirty="0" smtClean="0"/>
              <a:t> </a:t>
            </a:r>
            <a:r>
              <a:rPr lang="en-US" dirty="0" err="1" smtClean="0"/>
              <a:t>động</a:t>
            </a:r>
            <a:r>
              <a:rPr lang="en-US" dirty="0" smtClean="0"/>
              <a:t> </a:t>
            </a:r>
            <a:r>
              <a:rPr lang="en-US" dirty="0" err="1" smtClean="0"/>
              <a:t>bảo</a:t>
            </a:r>
            <a:r>
              <a:rPr lang="en-US" dirty="0" smtClean="0"/>
              <a:t> </a:t>
            </a:r>
            <a:r>
              <a:rPr lang="en-US" dirty="0" err="1" smtClean="0"/>
              <a:t>vệ</a:t>
            </a:r>
            <a:r>
              <a:rPr lang="en-US" dirty="0" smtClean="0"/>
              <a:t> </a:t>
            </a:r>
            <a:r>
              <a:rPr lang="en-US" dirty="0" err="1" smtClean="0"/>
              <a:t>và</a:t>
            </a:r>
            <a:r>
              <a:rPr lang="en-US" dirty="0" smtClean="0"/>
              <a:t> </a:t>
            </a:r>
            <a:r>
              <a:rPr lang="en-US" dirty="0" err="1" smtClean="0"/>
              <a:t>thực</a:t>
            </a:r>
            <a:r>
              <a:rPr lang="en-US" dirty="0" smtClean="0"/>
              <a:t> </a:t>
            </a:r>
            <a:r>
              <a:rPr lang="en-US" dirty="0" err="1" smtClean="0"/>
              <a:t>hiện</a:t>
            </a:r>
            <a:r>
              <a:rPr lang="en-US" dirty="0" smtClean="0"/>
              <a:t> QCN </a:t>
            </a:r>
            <a:r>
              <a:rPr lang="en-US" dirty="0" err="1" smtClean="0"/>
              <a:t>trong</a:t>
            </a:r>
            <a:r>
              <a:rPr lang="en-US" dirty="0" smtClean="0"/>
              <a:t> </a:t>
            </a:r>
            <a:r>
              <a:rPr lang="en-US" dirty="0" err="1" smtClean="0"/>
              <a:t>thực</a:t>
            </a:r>
            <a:r>
              <a:rPr lang="en-US" dirty="0" smtClean="0"/>
              <a:t> </a:t>
            </a:r>
            <a:r>
              <a:rPr lang="en-US" dirty="0" err="1" smtClean="0"/>
              <a:t>tiễn</a:t>
            </a:r>
            <a:r>
              <a:rPr lang="en-US" dirty="0" smtClean="0"/>
              <a:t>.</a:t>
            </a:r>
          </a:p>
          <a:p>
            <a:pPr marL="0" indent="0">
              <a:buNone/>
            </a:pPr>
            <a:endParaRPr lang="en-US" dirty="0"/>
          </a:p>
        </p:txBody>
      </p:sp>
      <p:sp>
        <p:nvSpPr>
          <p:cNvPr id="4" name="Right Arrow 3"/>
          <p:cNvSpPr/>
          <p:nvPr/>
        </p:nvSpPr>
        <p:spPr>
          <a:xfrm>
            <a:off x="1139483" y="3137095"/>
            <a:ext cx="801859" cy="407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35237" y="3080825"/>
            <a:ext cx="7371471" cy="1446550"/>
          </a:xfrm>
          <a:prstGeom prst="rect">
            <a:avLst/>
          </a:prstGeom>
          <a:noFill/>
        </p:spPr>
        <p:txBody>
          <a:bodyPr wrap="square" rtlCol="0">
            <a:spAutoFit/>
          </a:bodyPr>
          <a:lstStyle/>
          <a:p>
            <a:pPr algn="just"/>
            <a:r>
              <a:rPr lang="en-US" sz="2200" i="1" dirty="0" err="1" smtClean="0"/>
              <a:t>Trẻ</a:t>
            </a:r>
            <a:r>
              <a:rPr lang="en-US" sz="2200" i="1" dirty="0" smtClean="0"/>
              <a:t> </a:t>
            </a:r>
            <a:r>
              <a:rPr lang="en-US" sz="2200" i="1" dirty="0" err="1" smtClean="0"/>
              <a:t>em</a:t>
            </a:r>
            <a:r>
              <a:rPr lang="en-US" sz="2200" i="1" dirty="0" smtClean="0"/>
              <a:t> </a:t>
            </a:r>
            <a:r>
              <a:rPr lang="en-US" sz="2200" i="1" dirty="0" err="1" smtClean="0"/>
              <a:t>có</a:t>
            </a:r>
            <a:r>
              <a:rPr lang="en-US" sz="2200" i="1" dirty="0" smtClean="0"/>
              <a:t> </a:t>
            </a:r>
            <a:r>
              <a:rPr lang="en-US" sz="2200" i="1" dirty="0" err="1" smtClean="0"/>
              <a:t>khả</a:t>
            </a:r>
            <a:r>
              <a:rPr lang="en-US" sz="2200" i="1" dirty="0" smtClean="0"/>
              <a:t> </a:t>
            </a:r>
            <a:r>
              <a:rPr lang="en-US" sz="2200" i="1" dirty="0" err="1" smtClean="0"/>
              <a:t>năng</a:t>
            </a:r>
            <a:r>
              <a:rPr lang="en-US" sz="2200" i="1" dirty="0" smtClean="0"/>
              <a:t> </a:t>
            </a:r>
            <a:r>
              <a:rPr lang="en-US" sz="2200" i="1" dirty="0" err="1" smtClean="0"/>
              <a:t>tự</a:t>
            </a:r>
            <a:r>
              <a:rPr lang="en-US" sz="2200" i="1" dirty="0" smtClean="0"/>
              <a:t> </a:t>
            </a:r>
            <a:r>
              <a:rPr lang="en-US" sz="2200" i="1" dirty="0" err="1" smtClean="0"/>
              <a:t>bảo</a:t>
            </a:r>
            <a:r>
              <a:rPr lang="en-US" sz="2200" i="1" dirty="0" smtClean="0"/>
              <a:t> </a:t>
            </a:r>
            <a:r>
              <a:rPr lang="en-US" sz="2200" i="1" dirty="0" err="1" smtClean="0"/>
              <a:t>vệ</a:t>
            </a:r>
            <a:r>
              <a:rPr lang="en-US" sz="2200" i="1" dirty="0" smtClean="0"/>
              <a:t> </a:t>
            </a:r>
            <a:r>
              <a:rPr lang="en-US" sz="2200" i="1" dirty="0" err="1" smtClean="0"/>
              <a:t>quyền</a:t>
            </a:r>
            <a:r>
              <a:rPr lang="en-US" sz="2200" i="1" dirty="0" smtClean="0"/>
              <a:t> </a:t>
            </a:r>
            <a:r>
              <a:rPr lang="en-US" sz="2200" i="1" dirty="0" err="1" smtClean="0"/>
              <a:t>của</a:t>
            </a:r>
            <a:r>
              <a:rPr lang="en-US" sz="2200" i="1" dirty="0" smtClean="0"/>
              <a:t> </a:t>
            </a:r>
            <a:r>
              <a:rPr lang="en-US" sz="2200" i="1" dirty="0" err="1" smtClean="0"/>
              <a:t>bản</a:t>
            </a:r>
            <a:r>
              <a:rPr lang="en-US" sz="2200" i="1" dirty="0" smtClean="0"/>
              <a:t> </a:t>
            </a:r>
            <a:r>
              <a:rPr lang="en-US" sz="2200" i="1" dirty="0" err="1" smtClean="0"/>
              <a:t>thân</a:t>
            </a:r>
            <a:r>
              <a:rPr lang="en-US" sz="2200" i="1" dirty="0" smtClean="0"/>
              <a:t>, </a:t>
            </a:r>
            <a:r>
              <a:rPr lang="en-US" sz="2200" i="1" dirty="0" err="1" smtClean="0"/>
              <a:t>biết</a:t>
            </a:r>
            <a:r>
              <a:rPr lang="en-US" sz="2200" i="1" dirty="0" smtClean="0"/>
              <a:t> </a:t>
            </a:r>
            <a:r>
              <a:rPr lang="en-US" sz="2200" i="1" dirty="0" err="1" smtClean="0"/>
              <a:t>lên</a:t>
            </a:r>
            <a:r>
              <a:rPr lang="en-US" sz="2200" i="1" dirty="0" smtClean="0"/>
              <a:t> </a:t>
            </a:r>
            <a:r>
              <a:rPr lang="en-US" sz="2200" i="1" dirty="0" err="1" smtClean="0"/>
              <a:t>tiếng</a:t>
            </a:r>
            <a:r>
              <a:rPr lang="en-US" sz="2200" i="1" dirty="0" smtClean="0"/>
              <a:t>, </a:t>
            </a:r>
            <a:r>
              <a:rPr lang="en-US" sz="2200" i="1" dirty="0" err="1" smtClean="0"/>
              <a:t>tìm</a:t>
            </a:r>
            <a:r>
              <a:rPr lang="en-US" sz="2200" i="1" dirty="0" smtClean="0"/>
              <a:t> </a:t>
            </a:r>
            <a:r>
              <a:rPr lang="en-US" sz="2200" i="1" dirty="0" err="1" smtClean="0"/>
              <a:t>kiếm</a:t>
            </a:r>
            <a:r>
              <a:rPr lang="en-US" sz="2200" i="1" dirty="0" smtClean="0"/>
              <a:t> </a:t>
            </a:r>
            <a:r>
              <a:rPr lang="en-US" sz="2200" i="1" dirty="0" err="1" smtClean="0"/>
              <a:t>sự</a:t>
            </a:r>
            <a:r>
              <a:rPr lang="en-US" sz="2200" i="1" dirty="0" smtClean="0"/>
              <a:t> </a:t>
            </a:r>
            <a:r>
              <a:rPr lang="en-US" sz="2200" i="1" dirty="0" err="1" smtClean="0"/>
              <a:t>giúp</a:t>
            </a:r>
            <a:r>
              <a:rPr lang="en-US" sz="2200" i="1" dirty="0" smtClean="0"/>
              <a:t> </a:t>
            </a:r>
            <a:r>
              <a:rPr lang="en-US" sz="2200" i="1" dirty="0" err="1" smtClean="0"/>
              <a:t>đỡ</a:t>
            </a:r>
            <a:r>
              <a:rPr lang="en-US" sz="2200" i="1" dirty="0" smtClean="0"/>
              <a:t> </a:t>
            </a:r>
            <a:r>
              <a:rPr lang="en-US" sz="2200" i="1" dirty="0" err="1" smtClean="0"/>
              <a:t>và</a:t>
            </a:r>
            <a:r>
              <a:rPr lang="en-US" sz="2200" i="1" dirty="0" smtClean="0"/>
              <a:t> </a:t>
            </a:r>
            <a:r>
              <a:rPr lang="en-US" sz="2200" i="1" dirty="0" err="1" smtClean="0"/>
              <a:t>đòi</a:t>
            </a:r>
            <a:r>
              <a:rPr lang="en-US" sz="2200" i="1" dirty="0" smtClean="0"/>
              <a:t> </a:t>
            </a:r>
            <a:r>
              <a:rPr lang="en-US" sz="2200" i="1" dirty="0" err="1" smtClean="0"/>
              <a:t>hỏi</a:t>
            </a:r>
            <a:r>
              <a:rPr lang="en-US" sz="2200" i="1" dirty="0" smtClean="0"/>
              <a:t> </a:t>
            </a:r>
            <a:r>
              <a:rPr lang="en-US" sz="2200" i="1" dirty="0" err="1" smtClean="0"/>
              <a:t>người</a:t>
            </a:r>
            <a:r>
              <a:rPr lang="en-US" sz="2200" i="1" dirty="0" smtClean="0"/>
              <a:t> </a:t>
            </a:r>
            <a:r>
              <a:rPr lang="en-US" sz="2200" i="1" dirty="0" err="1" smtClean="0"/>
              <a:t>có</a:t>
            </a:r>
            <a:r>
              <a:rPr lang="en-US" sz="2200" i="1" dirty="0" smtClean="0"/>
              <a:t> </a:t>
            </a:r>
            <a:r>
              <a:rPr lang="en-US" sz="2200" i="1" dirty="0" err="1" smtClean="0"/>
              <a:t>nghĩa</a:t>
            </a:r>
            <a:r>
              <a:rPr lang="en-US" sz="2200" i="1" dirty="0" smtClean="0"/>
              <a:t> </a:t>
            </a:r>
            <a:r>
              <a:rPr lang="en-US" sz="2200" i="1" dirty="0" err="1" smtClean="0"/>
              <a:t>vụ</a:t>
            </a:r>
            <a:r>
              <a:rPr lang="en-US" sz="2200" i="1" dirty="0" smtClean="0"/>
              <a:t> </a:t>
            </a:r>
            <a:r>
              <a:rPr lang="en-US" sz="2200" i="1" dirty="0" err="1" smtClean="0"/>
              <a:t>đáp</a:t>
            </a:r>
            <a:r>
              <a:rPr lang="en-US" sz="2200" i="1" dirty="0" smtClean="0"/>
              <a:t> </a:t>
            </a:r>
            <a:r>
              <a:rPr lang="en-US" sz="2200" i="1" dirty="0" err="1" smtClean="0"/>
              <a:t>ứng</a:t>
            </a:r>
            <a:r>
              <a:rPr lang="en-US" sz="2200" i="1" dirty="0" smtClean="0"/>
              <a:t> </a:t>
            </a:r>
            <a:r>
              <a:rPr lang="en-US" sz="2200" i="1" dirty="0" err="1" smtClean="0"/>
              <a:t>hoặc</a:t>
            </a:r>
            <a:r>
              <a:rPr lang="en-US" sz="2200" i="1" dirty="0" smtClean="0"/>
              <a:t> </a:t>
            </a:r>
            <a:r>
              <a:rPr lang="en-US" sz="2200" i="1" dirty="0" err="1" smtClean="0"/>
              <a:t>bảo</a:t>
            </a:r>
            <a:r>
              <a:rPr lang="en-US" sz="2200" i="1" dirty="0" smtClean="0"/>
              <a:t> </a:t>
            </a:r>
            <a:r>
              <a:rPr lang="en-US" sz="2200" i="1" dirty="0" err="1" smtClean="0"/>
              <a:t>vệ</a:t>
            </a:r>
            <a:r>
              <a:rPr lang="en-US" sz="2200" i="1" dirty="0" smtClean="0"/>
              <a:t> </a:t>
            </a:r>
            <a:r>
              <a:rPr lang="en-US" sz="2200" i="1" dirty="0" err="1" smtClean="0"/>
              <a:t>quyền</a:t>
            </a:r>
            <a:r>
              <a:rPr lang="en-US" sz="2200" i="1" dirty="0" smtClean="0"/>
              <a:t> </a:t>
            </a:r>
            <a:r>
              <a:rPr lang="en-US" sz="2200" i="1" dirty="0" err="1" smtClean="0"/>
              <a:t>của</a:t>
            </a:r>
            <a:r>
              <a:rPr lang="en-US" sz="2200" i="1" dirty="0" smtClean="0"/>
              <a:t> </a:t>
            </a:r>
            <a:r>
              <a:rPr lang="en-US" sz="2200" i="1" dirty="0" err="1" smtClean="0"/>
              <a:t>mình</a:t>
            </a:r>
            <a:r>
              <a:rPr lang="en-US" sz="2200" i="1" dirty="0" smtClean="0"/>
              <a:t>; </a:t>
            </a:r>
            <a:r>
              <a:rPr lang="en-US" sz="2200" i="1" dirty="0" err="1" smtClean="0"/>
              <a:t>thể</a:t>
            </a:r>
            <a:r>
              <a:rPr lang="en-US" sz="2200" i="1" dirty="0" smtClean="0"/>
              <a:t> </a:t>
            </a:r>
            <a:r>
              <a:rPr lang="en-US" sz="2200" i="1" dirty="0" err="1" smtClean="0"/>
              <a:t>hiện</a:t>
            </a:r>
            <a:r>
              <a:rPr lang="en-US" sz="2200" i="1" dirty="0" smtClean="0"/>
              <a:t> </a:t>
            </a:r>
            <a:r>
              <a:rPr lang="en-US" sz="2200" i="1" dirty="0" err="1" smtClean="0"/>
              <a:t>hành</a:t>
            </a:r>
            <a:r>
              <a:rPr lang="en-US" sz="2200" i="1" dirty="0" smtClean="0"/>
              <a:t> vi </a:t>
            </a:r>
            <a:r>
              <a:rPr lang="en-US" sz="2200" i="1" dirty="0" err="1" smtClean="0"/>
              <a:t>ứng</a:t>
            </a:r>
            <a:r>
              <a:rPr lang="en-US" sz="2200" i="1" dirty="0" smtClean="0"/>
              <a:t> </a:t>
            </a:r>
            <a:r>
              <a:rPr lang="en-US" sz="2200" i="1" dirty="0" err="1" smtClean="0"/>
              <a:t>xử</a:t>
            </a:r>
            <a:r>
              <a:rPr lang="en-US" sz="2200" i="1" dirty="0" smtClean="0"/>
              <a:t> </a:t>
            </a:r>
            <a:r>
              <a:rPr lang="en-US" sz="2200" i="1" dirty="0" err="1" smtClean="0"/>
              <a:t>tôn</a:t>
            </a:r>
            <a:r>
              <a:rPr lang="en-US" sz="2200" i="1" dirty="0" smtClean="0"/>
              <a:t> </a:t>
            </a:r>
            <a:r>
              <a:rPr lang="en-US" sz="2200" i="1" dirty="0" err="1" smtClean="0"/>
              <a:t>trọng</a:t>
            </a:r>
            <a:r>
              <a:rPr lang="en-US" sz="2200" i="1" dirty="0" smtClean="0"/>
              <a:t> </a:t>
            </a:r>
            <a:r>
              <a:rPr lang="en-US" sz="2200" i="1" dirty="0" err="1" smtClean="0"/>
              <a:t>mọi</a:t>
            </a:r>
            <a:r>
              <a:rPr lang="en-US" sz="2200" i="1" dirty="0" smtClean="0"/>
              <a:t> </a:t>
            </a:r>
            <a:r>
              <a:rPr lang="en-US" sz="2200" i="1" dirty="0" err="1" smtClean="0"/>
              <a:t>người</a:t>
            </a:r>
            <a:r>
              <a:rPr lang="en-US" sz="2200" i="1" dirty="0" smtClean="0"/>
              <a:t> </a:t>
            </a:r>
            <a:r>
              <a:rPr lang="en-US" sz="2200" i="1" dirty="0" err="1" smtClean="0"/>
              <a:t>xung</a:t>
            </a:r>
            <a:r>
              <a:rPr lang="en-US" sz="2200" i="1" dirty="0" smtClean="0"/>
              <a:t> </a:t>
            </a:r>
            <a:r>
              <a:rPr lang="en-US" sz="2200" i="1" dirty="0" err="1" smtClean="0"/>
              <a:t>quanh</a:t>
            </a:r>
            <a:endParaRPr lang="en-US" sz="2200" i="1" dirty="0"/>
          </a:p>
        </p:txBody>
      </p:sp>
    </p:spTree>
    <p:extLst>
      <p:ext uri="{BB962C8B-B14F-4D97-AF65-F5344CB8AC3E}">
        <p14:creationId xmlns:p14="http://schemas.microsoft.com/office/powerpoint/2010/main" val="395147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PHƯƠNG PHÁP GIÁO DỤC QUYỀN CON NGƯỜI CHO TRẺ MẪU GIÁO</a:t>
            </a:r>
            <a:endParaRPr lang="en-US" sz="4000" dirty="0"/>
          </a:p>
        </p:txBody>
      </p:sp>
      <p:sp>
        <p:nvSpPr>
          <p:cNvPr id="3" name="Content Placeholder 2"/>
          <p:cNvSpPr>
            <a:spLocks noGrp="1"/>
          </p:cNvSpPr>
          <p:nvPr>
            <p:ph idx="1"/>
          </p:nvPr>
        </p:nvSpPr>
        <p:spPr/>
        <p:txBody>
          <a:bodyPr/>
          <a:lstStyle/>
          <a:p>
            <a:r>
              <a:rPr lang="en-US" dirty="0" smtClean="0"/>
              <a:t>PP </a:t>
            </a:r>
            <a:r>
              <a:rPr lang="en-US" dirty="0" err="1" smtClean="0"/>
              <a:t>trực</a:t>
            </a:r>
            <a:r>
              <a:rPr lang="en-US" dirty="0" smtClean="0"/>
              <a:t> </a:t>
            </a:r>
            <a:r>
              <a:rPr lang="en-US" dirty="0" err="1" smtClean="0"/>
              <a:t>quan</a:t>
            </a:r>
            <a:r>
              <a:rPr lang="en-US" dirty="0" smtClean="0"/>
              <a:t>: </a:t>
            </a:r>
            <a:r>
              <a:rPr lang="en-US" dirty="0" err="1" smtClean="0"/>
              <a:t>Sử</a:t>
            </a:r>
            <a:r>
              <a:rPr lang="en-US" dirty="0" smtClean="0"/>
              <a:t> </a:t>
            </a:r>
            <a:r>
              <a:rPr lang="en-US" dirty="0" err="1" smtClean="0"/>
              <a:t>dụng</a:t>
            </a:r>
            <a:r>
              <a:rPr lang="en-US" dirty="0"/>
              <a:t> </a:t>
            </a:r>
            <a:r>
              <a:rPr lang="en-US" dirty="0" err="1" smtClean="0"/>
              <a:t>tranh</a:t>
            </a:r>
            <a:r>
              <a:rPr lang="en-US" dirty="0" smtClean="0"/>
              <a:t> </a:t>
            </a:r>
            <a:r>
              <a:rPr lang="en-US" dirty="0" err="1" smtClean="0"/>
              <a:t>ảnh</a:t>
            </a:r>
            <a:r>
              <a:rPr lang="en-US" dirty="0" smtClean="0"/>
              <a:t>, video, </a:t>
            </a:r>
            <a:r>
              <a:rPr lang="en-US" dirty="0" err="1" smtClean="0"/>
              <a:t>phim</a:t>
            </a:r>
            <a:r>
              <a:rPr lang="en-US" dirty="0" smtClean="0"/>
              <a:t> </a:t>
            </a:r>
            <a:r>
              <a:rPr lang="en-US" dirty="0" err="1" smtClean="0"/>
              <a:t>có</a:t>
            </a:r>
            <a:r>
              <a:rPr lang="en-US" dirty="0" smtClean="0"/>
              <a:t> </a:t>
            </a:r>
            <a:r>
              <a:rPr lang="en-US" dirty="0" err="1" smtClean="0"/>
              <a:t>nội</a:t>
            </a:r>
            <a:r>
              <a:rPr lang="en-US" dirty="0" smtClean="0"/>
              <a:t> dung </a:t>
            </a:r>
            <a:r>
              <a:rPr lang="en-US" dirty="0" err="1" smtClean="0"/>
              <a:t>về</a:t>
            </a:r>
            <a:r>
              <a:rPr lang="en-US" dirty="0" smtClean="0"/>
              <a:t> QCN</a:t>
            </a:r>
          </a:p>
          <a:p>
            <a:r>
              <a:rPr lang="en-US" dirty="0" smtClean="0"/>
              <a:t>PP </a:t>
            </a:r>
            <a:r>
              <a:rPr lang="en-US" dirty="0" err="1" smtClean="0"/>
              <a:t>dùng</a:t>
            </a:r>
            <a:r>
              <a:rPr lang="en-US" dirty="0" smtClean="0"/>
              <a:t> </a:t>
            </a:r>
            <a:r>
              <a:rPr lang="en-US" dirty="0" err="1" smtClean="0"/>
              <a:t>lời</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ngôn</a:t>
            </a:r>
            <a:r>
              <a:rPr lang="en-US" dirty="0" smtClean="0"/>
              <a:t> </a:t>
            </a:r>
            <a:r>
              <a:rPr lang="en-US" dirty="0" err="1" smtClean="0"/>
              <a:t>ngữ</a:t>
            </a:r>
            <a:r>
              <a:rPr lang="en-US" dirty="0" smtClean="0"/>
              <a:t> </a:t>
            </a:r>
            <a:r>
              <a:rPr lang="en-US" dirty="0" err="1" smtClean="0"/>
              <a:t>về</a:t>
            </a:r>
            <a:r>
              <a:rPr lang="en-US" dirty="0" smtClean="0"/>
              <a:t> </a:t>
            </a:r>
            <a:r>
              <a:rPr lang="en-US" dirty="0" err="1" smtClean="0"/>
              <a:t>quyền</a:t>
            </a:r>
            <a:endParaRPr lang="en-US" dirty="0" smtClean="0"/>
          </a:p>
          <a:p>
            <a:r>
              <a:rPr lang="en-US" dirty="0" smtClean="0"/>
              <a:t>PP </a:t>
            </a:r>
            <a:r>
              <a:rPr lang="en-US" dirty="0" err="1" smtClean="0"/>
              <a:t>thực</a:t>
            </a:r>
            <a:r>
              <a:rPr lang="en-US" dirty="0" smtClean="0"/>
              <a:t> </a:t>
            </a:r>
            <a:r>
              <a:rPr lang="en-US" dirty="0" err="1" smtClean="0"/>
              <a:t>hành</a:t>
            </a:r>
            <a:r>
              <a:rPr lang="en-US" dirty="0" smtClean="0"/>
              <a:t>, </a:t>
            </a:r>
            <a:r>
              <a:rPr lang="en-US" dirty="0" err="1" smtClean="0"/>
              <a:t>trải</a:t>
            </a:r>
            <a:r>
              <a:rPr lang="en-US" dirty="0" smtClean="0"/>
              <a:t> </a:t>
            </a:r>
            <a:r>
              <a:rPr lang="en-US" dirty="0" err="1" smtClean="0"/>
              <a:t>nghiệm</a:t>
            </a:r>
            <a:r>
              <a:rPr lang="en-US" dirty="0" smtClean="0"/>
              <a:t>: </a:t>
            </a:r>
            <a:r>
              <a:rPr lang="en-US" dirty="0" err="1" smtClean="0"/>
              <a:t>Trò</a:t>
            </a:r>
            <a:r>
              <a:rPr lang="en-US" dirty="0" smtClean="0"/>
              <a:t> </a:t>
            </a:r>
            <a:r>
              <a:rPr lang="en-US" dirty="0" err="1" smtClean="0"/>
              <a:t>chơi</a:t>
            </a:r>
            <a:r>
              <a:rPr lang="en-US" dirty="0" smtClean="0"/>
              <a:t>, </a:t>
            </a:r>
            <a:r>
              <a:rPr lang="en-US" dirty="0" err="1"/>
              <a:t>s</a:t>
            </a:r>
            <a:r>
              <a:rPr lang="en-US" dirty="0" err="1" smtClean="0"/>
              <a:t>ử</a:t>
            </a:r>
            <a:r>
              <a:rPr lang="en-US" dirty="0" smtClean="0"/>
              <a:t> </a:t>
            </a:r>
            <a:r>
              <a:rPr lang="en-US" dirty="0" err="1" smtClean="0"/>
              <a:t>dụng</a:t>
            </a:r>
            <a:r>
              <a:rPr lang="en-US" dirty="0" smtClean="0"/>
              <a:t> </a:t>
            </a:r>
            <a:r>
              <a:rPr lang="en-US" dirty="0" err="1" smtClean="0"/>
              <a:t>tình</a:t>
            </a:r>
            <a:r>
              <a:rPr lang="en-US" dirty="0" smtClean="0"/>
              <a:t> </a:t>
            </a:r>
            <a:r>
              <a:rPr lang="en-US" dirty="0" err="1" smtClean="0"/>
              <a:t>huống</a:t>
            </a:r>
            <a:r>
              <a:rPr lang="en-US" dirty="0" smtClean="0"/>
              <a:t> </a:t>
            </a:r>
            <a:r>
              <a:rPr lang="en-US" dirty="0" err="1" smtClean="0"/>
              <a:t>có</a:t>
            </a:r>
            <a:r>
              <a:rPr lang="en-US" dirty="0" smtClean="0"/>
              <a:t> </a:t>
            </a:r>
            <a:r>
              <a:rPr lang="en-US" dirty="0" err="1" smtClean="0"/>
              <a:t>vấn</a:t>
            </a:r>
            <a:r>
              <a:rPr lang="en-US" dirty="0" smtClean="0"/>
              <a:t> </a:t>
            </a:r>
            <a:r>
              <a:rPr lang="en-US" dirty="0" err="1" smtClean="0"/>
              <a:t>đề</a:t>
            </a:r>
            <a:r>
              <a:rPr lang="en-US" dirty="0" smtClean="0"/>
              <a:t>.</a:t>
            </a:r>
            <a:endParaRPr lang="en-US" dirty="0"/>
          </a:p>
        </p:txBody>
      </p:sp>
    </p:spTree>
    <p:extLst>
      <p:ext uri="{BB962C8B-B14F-4D97-AF65-F5344CB8AC3E}">
        <p14:creationId xmlns:p14="http://schemas.microsoft.com/office/powerpoint/2010/main" val="2170365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40603" y="1353302"/>
            <a:ext cx="3694139" cy="2942044"/>
          </a:xfrm>
          <a:prstGeom prst="rect">
            <a:avLst/>
          </a:prstGeo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557" y="1315081"/>
            <a:ext cx="3906427" cy="293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974" y="1340516"/>
            <a:ext cx="3908179" cy="293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47118" y="4574940"/>
            <a:ext cx="1648373" cy="584775"/>
          </a:xfrm>
          <a:prstGeom prst="rect">
            <a:avLst/>
          </a:prstGeom>
          <a:noFill/>
        </p:spPr>
        <p:txBody>
          <a:bodyPr wrap="square" rtlCol="0">
            <a:spAutoFit/>
          </a:bodyPr>
          <a:lstStyle/>
          <a:p>
            <a:pPr algn="ctr"/>
            <a:r>
              <a:rPr lang="en-US" sz="3200" b="1" dirty="0">
                <a:solidFill>
                  <a:srgbClr val="002060"/>
                </a:solidFill>
              </a:rPr>
              <a:t>HỌC</a:t>
            </a:r>
          </a:p>
        </p:txBody>
      </p:sp>
      <p:sp>
        <p:nvSpPr>
          <p:cNvPr id="9" name="TextBox 8"/>
          <p:cNvSpPr txBox="1"/>
          <p:nvPr/>
        </p:nvSpPr>
        <p:spPr>
          <a:xfrm>
            <a:off x="794395" y="4571112"/>
            <a:ext cx="2124229" cy="584775"/>
          </a:xfrm>
          <a:prstGeom prst="rect">
            <a:avLst/>
          </a:prstGeom>
          <a:noFill/>
        </p:spPr>
        <p:txBody>
          <a:bodyPr wrap="square" rtlCol="0">
            <a:spAutoFit/>
          </a:bodyPr>
          <a:lstStyle/>
          <a:p>
            <a:pPr algn="ctr"/>
            <a:r>
              <a:rPr lang="en-US" sz="3200" b="1" dirty="0">
                <a:solidFill>
                  <a:srgbClr val="002060"/>
                </a:solidFill>
              </a:rPr>
              <a:t>CHƠI</a:t>
            </a:r>
          </a:p>
        </p:txBody>
      </p:sp>
      <p:sp>
        <p:nvSpPr>
          <p:cNvPr id="10" name="TextBox 9"/>
          <p:cNvSpPr txBox="1"/>
          <p:nvPr/>
        </p:nvSpPr>
        <p:spPr>
          <a:xfrm>
            <a:off x="8419660" y="4566312"/>
            <a:ext cx="3428806" cy="584775"/>
          </a:xfrm>
          <a:prstGeom prst="rect">
            <a:avLst/>
          </a:prstGeom>
          <a:noFill/>
        </p:spPr>
        <p:txBody>
          <a:bodyPr wrap="square" rtlCol="0">
            <a:spAutoFit/>
          </a:bodyPr>
          <a:lstStyle/>
          <a:p>
            <a:pPr algn="ctr"/>
            <a:r>
              <a:rPr lang="en-US" sz="3200" b="1" dirty="0" smtClean="0">
                <a:solidFill>
                  <a:srgbClr val="002060"/>
                </a:solidFill>
              </a:rPr>
              <a:t>HOẠT ĐỘNG KHÁC</a:t>
            </a:r>
            <a:endParaRPr lang="en-US" sz="3200" b="1" dirty="0">
              <a:solidFill>
                <a:srgbClr val="002060"/>
              </a:solidFill>
            </a:endParaRPr>
          </a:p>
        </p:txBody>
      </p:sp>
      <p:sp>
        <p:nvSpPr>
          <p:cNvPr id="2" name="TextBox 1"/>
          <p:cNvSpPr txBox="1"/>
          <p:nvPr/>
        </p:nvSpPr>
        <p:spPr>
          <a:xfrm>
            <a:off x="7841169" y="5127641"/>
            <a:ext cx="4594671" cy="369332"/>
          </a:xfrm>
          <a:prstGeom prst="rect">
            <a:avLst/>
          </a:prstGeom>
          <a:noFill/>
        </p:spPr>
        <p:txBody>
          <a:bodyPr wrap="square" rtlCol="0">
            <a:spAutoFit/>
          </a:bodyPr>
          <a:lstStyle/>
          <a:p>
            <a:pPr algn="ctr"/>
            <a:r>
              <a:rPr lang="en-US" dirty="0" err="1" smtClean="0"/>
              <a:t>Đón</a:t>
            </a:r>
            <a:r>
              <a:rPr lang="en-US" dirty="0" smtClean="0"/>
              <a:t> – </a:t>
            </a:r>
            <a:r>
              <a:rPr lang="en-US" dirty="0" err="1"/>
              <a:t>t</a:t>
            </a:r>
            <a:r>
              <a:rPr lang="en-US" dirty="0" err="1" smtClean="0"/>
              <a:t>rả</a:t>
            </a:r>
            <a:r>
              <a:rPr lang="en-US" dirty="0" smtClean="0"/>
              <a:t> </a:t>
            </a:r>
            <a:r>
              <a:rPr lang="en-US" dirty="0" err="1" smtClean="0"/>
              <a:t>trẻ</a:t>
            </a:r>
            <a:r>
              <a:rPr lang="en-US" dirty="0" smtClean="0"/>
              <a:t>; </a:t>
            </a:r>
            <a:r>
              <a:rPr lang="en-US" dirty="0" err="1" smtClean="0"/>
              <a:t>ăn</a:t>
            </a:r>
            <a:r>
              <a:rPr lang="en-US" dirty="0" smtClean="0"/>
              <a:t> – </a:t>
            </a:r>
            <a:r>
              <a:rPr lang="en-US" dirty="0" err="1" smtClean="0"/>
              <a:t>ngủ</a:t>
            </a:r>
            <a:r>
              <a:rPr lang="en-US" dirty="0" smtClean="0"/>
              <a:t> - </a:t>
            </a:r>
            <a:r>
              <a:rPr lang="en-US" dirty="0" err="1" smtClean="0"/>
              <a:t>vệ</a:t>
            </a:r>
            <a:r>
              <a:rPr lang="en-US" dirty="0" smtClean="0"/>
              <a:t> </a:t>
            </a:r>
            <a:r>
              <a:rPr lang="en-US" dirty="0" err="1" smtClean="0"/>
              <a:t>sinh</a:t>
            </a:r>
            <a:r>
              <a:rPr lang="en-US" dirty="0" smtClean="0"/>
              <a:t>; </a:t>
            </a:r>
            <a:r>
              <a:rPr lang="en-US" dirty="0" err="1" smtClean="0"/>
              <a:t>lao</a:t>
            </a:r>
            <a:r>
              <a:rPr lang="en-US" dirty="0" smtClean="0"/>
              <a:t> </a:t>
            </a:r>
            <a:r>
              <a:rPr lang="en-US" dirty="0" err="1" smtClean="0"/>
              <a:t>động</a:t>
            </a:r>
            <a:endParaRPr lang="en-US" dirty="0"/>
          </a:p>
        </p:txBody>
      </p:sp>
      <p:sp>
        <p:nvSpPr>
          <p:cNvPr id="3" name="TextBox 2"/>
          <p:cNvSpPr txBox="1"/>
          <p:nvPr/>
        </p:nvSpPr>
        <p:spPr>
          <a:xfrm>
            <a:off x="3934742" y="5145201"/>
            <a:ext cx="3897544" cy="646331"/>
          </a:xfrm>
          <a:prstGeom prst="rect">
            <a:avLst/>
          </a:prstGeom>
          <a:noFill/>
        </p:spPr>
        <p:txBody>
          <a:bodyPr wrap="square" rtlCol="0">
            <a:spAutoFit/>
          </a:bodyPr>
          <a:lstStyle/>
          <a:p>
            <a:pPr algn="ctr"/>
            <a:r>
              <a:rPr lang="en-US" dirty="0" err="1" smtClean="0"/>
              <a:t>Khám</a:t>
            </a:r>
            <a:r>
              <a:rPr lang="en-US" dirty="0" smtClean="0"/>
              <a:t> </a:t>
            </a:r>
            <a:r>
              <a:rPr lang="en-US" dirty="0" err="1" smtClean="0"/>
              <a:t>phá</a:t>
            </a:r>
            <a:r>
              <a:rPr lang="en-US" dirty="0" smtClean="0"/>
              <a:t> </a:t>
            </a:r>
            <a:r>
              <a:rPr lang="en-US" dirty="0" err="1" smtClean="0"/>
              <a:t>xã</a:t>
            </a:r>
            <a:r>
              <a:rPr lang="en-US" dirty="0" smtClean="0"/>
              <a:t> </a:t>
            </a:r>
            <a:r>
              <a:rPr lang="en-US" dirty="0" err="1" smtClean="0"/>
              <a:t>hội</a:t>
            </a:r>
            <a:r>
              <a:rPr lang="en-US" dirty="0" smtClean="0"/>
              <a:t>; </a:t>
            </a:r>
            <a:r>
              <a:rPr lang="en-US" dirty="0" err="1" smtClean="0"/>
              <a:t>Văn</a:t>
            </a:r>
            <a:r>
              <a:rPr lang="en-US" dirty="0" smtClean="0"/>
              <a:t> </a:t>
            </a:r>
            <a:r>
              <a:rPr lang="en-US" dirty="0" err="1" smtClean="0"/>
              <a:t>học</a:t>
            </a:r>
            <a:r>
              <a:rPr lang="en-US" dirty="0" smtClean="0"/>
              <a:t>, </a:t>
            </a:r>
            <a:r>
              <a:rPr lang="en-US" dirty="0" err="1" smtClean="0"/>
              <a:t>Tạo</a:t>
            </a:r>
            <a:r>
              <a:rPr lang="en-US" dirty="0" smtClean="0"/>
              <a:t> </a:t>
            </a:r>
            <a:r>
              <a:rPr lang="en-US" dirty="0" err="1" smtClean="0"/>
              <a:t>hình</a:t>
            </a:r>
            <a:r>
              <a:rPr lang="en-US" dirty="0" smtClean="0"/>
              <a:t>, </a:t>
            </a:r>
            <a:r>
              <a:rPr lang="en-US" dirty="0" err="1" smtClean="0"/>
              <a:t>Âm</a:t>
            </a:r>
            <a:r>
              <a:rPr lang="en-US" dirty="0" smtClean="0"/>
              <a:t> </a:t>
            </a:r>
            <a:r>
              <a:rPr lang="en-US" dirty="0" err="1" smtClean="0"/>
              <a:t>nhạc</a:t>
            </a:r>
            <a:r>
              <a:rPr lang="en-US" dirty="0" smtClean="0"/>
              <a:t>, </a:t>
            </a:r>
            <a:r>
              <a:rPr lang="en-US" dirty="0" err="1" smtClean="0"/>
              <a:t>Thể</a:t>
            </a:r>
            <a:r>
              <a:rPr lang="en-US" dirty="0" smtClean="0"/>
              <a:t> </a:t>
            </a:r>
            <a:r>
              <a:rPr lang="en-US" dirty="0" err="1" smtClean="0"/>
              <a:t>chất</a:t>
            </a:r>
            <a:endParaRPr lang="en-US" dirty="0"/>
          </a:p>
        </p:txBody>
      </p:sp>
      <p:sp>
        <p:nvSpPr>
          <p:cNvPr id="4" name="TextBox 3"/>
          <p:cNvSpPr txBox="1"/>
          <p:nvPr/>
        </p:nvSpPr>
        <p:spPr>
          <a:xfrm>
            <a:off x="963209" y="160245"/>
            <a:ext cx="11054071" cy="523220"/>
          </a:xfrm>
          <a:prstGeom prst="rect">
            <a:avLst/>
          </a:prstGeom>
          <a:noFill/>
        </p:spPr>
        <p:txBody>
          <a:bodyPr wrap="square" rtlCol="0">
            <a:spAutoFit/>
          </a:bodyPr>
          <a:lstStyle/>
          <a:p>
            <a:r>
              <a:rPr lang="en-US" sz="2800" b="1" dirty="0" smtClean="0">
                <a:solidFill>
                  <a:schemeClr val="tx2"/>
                </a:solidFill>
              </a:rPr>
              <a:t>CÁC HOẠT ĐỘNG GIÁO DỤC QUYỀN CON NGƯỜI CHO TRẺ MẪU GIÁO</a:t>
            </a:r>
            <a:endParaRPr lang="en-US" sz="2800" b="1" dirty="0">
              <a:solidFill>
                <a:schemeClr val="tx2"/>
              </a:solidFill>
            </a:endParaRPr>
          </a:p>
        </p:txBody>
      </p:sp>
      <p:sp>
        <p:nvSpPr>
          <p:cNvPr id="11" name="TextBox 10"/>
          <p:cNvSpPr txBox="1"/>
          <p:nvPr/>
        </p:nvSpPr>
        <p:spPr>
          <a:xfrm>
            <a:off x="2248413" y="6118167"/>
            <a:ext cx="8680844" cy="523220"/>
          </a:xfrm>
          <a:prstGeom prst="rect">
            <a:avLst/>
          </a:prstGeom>
          <a:noFill/>
        </p:spPr>
        <p:txBody>
          <a:bodyPr wrap="square" rtlCol="0">
            <a:spAutoFit/>
          </a:bodyPr>
          <a:lstStyle/>
          <a:p>
            <a:r>
              <a:rPr lang="en-US" sz="2800" b="1" dirty="0" smtClean="0">
                <a:solidFill>
                  <a:schemeClr val="accent5">
                    <a:lumMod val="75000"/>
                  </a:schemeClr>
                </a:solidFill>
              </a:rPr>
              <a:t>TÍCH HỢP: 3 </a:t>
            </a:r>
            <a:r>
              <a:rPr lang="en-US" sz="2800" b="1" dirty="0" err="1" smtClean="0">
                <a:solidFill>
                  <a:schemeClr val="accent5">
                    <a:lumMod val="75000"/>
                  </a:schemeClr>
                </a:solidFill>
              </a:rPr>
              <a:t>mức</a:t>
            </a:r>
            <a:r>
              <a:rPr lang="en-US" sz="2800" b="1" dirty="0" smtClean="0">
                <a:solidFill>
                  <a:schemeClr val="accent5">
                    <a:lumMod val="75000"/>
                  </a:schemeClr>
                </a:solidFill>
              </a:rPr>
              <a:t> </a:t>
            </a:r>
            <a:r>
              <a:rPr lang="en-US" sz="2800" b="1" dirty="0" err="1" smtClean="0">
                <a:solidFill>
                  <a:schemeClr val="accent5">
                    <a:lumMod val="75000"/>
                  </a:schemeClr>
                </a:solidFill>
              </a:rPr>
              <a:t>độ</a:t>
            </a:r>
            <a:r>
              <a:rPr lang="en-US" sz="2800" b="1" dirty="0" smtClean="0">
                <a:solidFill>
                  <a:schemeClr val="accent5">
                    <a:lumMod val="75000"/>
                  </a:schemeClr>
                </a:solidFill>
              </a:rPr>
              <a:t> (</a:t>
            </a:r>
            <a:r>
              <a:rPr lang="en-US" sz="2800" b="1" dirty="0" err="1" smtClean="0">
                <a:solidFill>
                  <a:schemeClr val="accent5">
                    <a:lumMod val="75000"/>
                  </a:schemeClr>
                </a:solidFill>
              </a:rPr>
              <a:t>Toàn</a:t>
            </a:r>
            <a:r>
              <a:rPr lang="en-US" sz="2800" b="1" dirty="0" smtClean="0">
                <a:solidFill>
                  <a:schemeClr val="accent5">
                    <a:lumMod val="75000"/>
                  </a:schemeClr>
                </a:solidFill>
              </a:rPr>
              <a:t> </a:t>
            </a:r>
            <a:r>
              <a:rPr lang="en-US" sz="2800" b="1" dirty="0" err="1" smtClean="0">
                <a:solidFill>
                  <a:schemeClr val="accent5">
                    <a:lumMod val="75000"/>
                  </a:schemeClr>
                </a:solidFill>
              </a:rPr>
              <a:t>phần</a:t>
            </a:r>
            <a:r>
              <a:rPr lang="en-US" sz="2800" b="1" dirty="0" smtClean="0">
                <a:solidFill>
                  <a:schemeClr val="accent5">
                    <a:lumMod val="75000"/>
                  </a:schemeClr>
                </a:solidFill>
              </a:rPr>
              <a:t>, </a:t>
            </a:r>
            <a:r>
              <a:rPr lang="en-US" sz="2800" b="1" dirty="0" err="1" smtClean="0">
                <a:solidFill>
                  <a:schemeClr val="accent5">
                    <a:lumMod val="75000"/>
                  </a:schemeClr>
                </a:solidFill>
              </a:rPr>
              <a:t>bộ</a:t>
            </a:r>
            <a:r>
              <a:rPr lang="en-US" sz="2800" b="1" dirty="0" smtClean="0">
                <a:solidFill>
                  <a:schemeClr val="accent5">
                    <a:lumMod val="75000"/>
                  </a:schemeClr>
                </a:solidFill>
              </a:rPr>
              <a:t> </a:t>
            </a:r>
            <a:r>
              <a:rPr lang="en-US" sz="2800" b="1" dirty="0" err="1" smtClean="0">
                <a:solidFill>
                  <a:schemeClr val="accent5">
                    <a:lumMod val="75000"/>
                  </a:schemeClr>
                </a:solidFill>
              </a:rPr>
              <a:t>phận</a:t>
            </a:r>
            <a:r>
              <a:rPr lang="en-US" sz="2800" b="1" dirty="0" smtClean="0">
                <a:solidFill>
                  <a:schemeClr val="accent5">
                    <a:lumMod val="75000"/>
                  </a:schemeClr>
                </a:solidFill>
              </a:rPr>
              <a:t>, </a:t>
            </a:r>
            <a:r>
              <a:rPr lang="en-US" sz="2800" b="1" dirty="0" err="1" smtClean="0">
                <a:solidFill>
                  <a:schemeClr val="accent5">
                    <a:lumMod val="75000"/>
                  </a:schemeClr>
                </a:solidFill>
              </a:rPr>
              <a:t>liên</a:t>
            </a:r>
            <a:r>
              <a:rPr lang="en-US" sz="2800" b="1" dirty="0" smtClean="0">
                <a:solidFill>
                  <a:schemeClr val="accent5">
                    <a:lumMod val="75000"/>
                  </a:schemeClr>
                </a:solidFill>
              </a:rPr>
              <a:t> </a:t>
            </a:r>
            <a:r>
              <a:rPr lang="en-US" sz="2800" b="1" dirty="0" err="1" smtClean="0">
                <a:solidFill>
                  <a:schemeClr val="accent5">
                    <a:lumMod val="75000"/>
                  </a:schemeClr>
                </a:solidFill>
              </a:rPr>
              <a:t>hệ</a:t>
            </a:r>
            <a:r>
              <a:rPr lang="en-US" sz="2800" b="1" dirty="0" smtClean="0">
                <a:solidFill>
                  <a:schemeClr val="accent5">
                    <a:lumMod val="75000"/>
                  </a:schemeClr>
                </a:solidFill>
              </a:rPr>
              <a:t>)</a:t>
            </a:r>
            <a:endParaRPr lang="en-US" sz="2800" b="1" dirty="0">
              <a:solidFill>
                <a:schemeClr val="accent5">
                  <a:lumMod val="75000"/>
                </a:schemeClr>
              </a:solidFill>
            </a:endParaRPr>
          </a:p>
        </p:txBody>
      </p:sp>
      <p:sp>
        <p:nvSpPr>
          <p:cNvPr id="12" name="Right Arrow 11"/>
          <p:cNvSpPr/>
          <p:nvPr/>
        </p:nvSpPr>
        <p:spPr>
          <a:xfrm>
            <a:off x="711196" y="6183086"/>
            <a:ext cx="1045029" cy="362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01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CÁC BƯỚC LẬP KẾ HOẠCH VÀ TỔ CHỨC HOẠT ĐỘNG GIÁO DỤC QUYỀN CON NGƯỜI CHO TRẺ MẪU GIÁO</a:t>
            </a:r>
            <a:endParaRPr lang="en-US" sz="3600" b="1" dirty="0"/>
          </a:p>
        </p:txBody>
      </p:sp>
      <p:graphicFrame>
        <p:nvGraphicFramePr>
          <p:cNvPr id="5" name="Content Placeholder 4"/>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7498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5018" y="61494"/>
            <a:ext cx="10917381" cy="523220"/>
          </a:xfrm>
          <a:prstGeom prst="rect">
            <a:avLst/>
          </a:prstGeom>
        </p:spPr>
        <p:txBody>
          <a:bodyPr wrap="square">
            <a:spAutoFit/>
          </a:bodyPr>
          <a:lstStyle/>
          <a:p>
            <a:r>
              <a:rPr lang="en-US" sz="2800" b="1" dirty="0" err="1">
                <a:latin typeface="Times New Roman" panose="02020603050405020304" pitchFamily="18" charset="0"/>
                <a:ea typeface="Calibri" panose="020F0502020204030204" pitchFamily="34" charset="0"/>
              </a:rPr>
              <a:t>Cách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lựa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chọn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nội</a:t>
            </a:r>
            <a:r>
              <a:rPr lang="en-US" sz="2800" b="1" dirty="0">
                <a:latin typeface="Times New Roman" panose="02020603050405020304" pitchFamily="18" charset="0"/>
                <a:ea typeface="Calibri" panose="020F0502020204030204" pitchFamily="34" charset="0"/>
              </a:rPr>
              <a:t> dung </a:t>
            </a:r>
            <a:r>
              <a:rPr lang="en-US" sz="2800" b="1" dirty="0" smtClean="0">
                <a:latin typeface="Times New Roman" panose="02020603050405020304" pitchFamily="18" charset="0"/>
                <a:ea typeface="Calibri" panose="020F0502020204030204" pitchFamily="34" charset="0"/>
              </a:rPr>
              <a:t>GD </a:t>
            </a:r>
            <a:r>
              <a:rPr lang="en-US" sz="2800" b="1" dirty="0" err="1" smtClean="0">
                <a:latin typeface="Times New Roman" panose="02020603050405020304" pitchFamily="18" charset="0"/>
                <a:ea typeface="Calibri" panose="020F0502020204030204" pitchFamily="34" charset="0"/>
              </a:rPr>
              <a:t>Quyền</a:t>
            </a:r>
            <a:r>
              <a:rPr lang="en-US" sz="2800" b="1" dirty="0" smtClean="0">
                <a:latin typeface="Times New Roman" panose="02020603050405020304" pitchFamily="18" charset="0"/>
                <a:ea typeface="Calibri" panose="020F0502020204030204" pitchFamily="34" charset="0"/>
              </a:rPr>
              <a:t> con </a:t>
            </a:r>
            <a:r>
              <a:rPr lang="en-US" sz="2800" b="1" dirty="0" err="1" smtClean="0">
                <a:latin typeface="Times New Roman" panose="02020603050405020304" pitchFamily="18" charset="0"/>
                <a:ea typeface="Calibri" panose="020F0502020204030204" pitchFamily="34" charset="0"/>
              </a:rPr>
              <a:t>người</a:t>
            </a:r>
            <a:r>
              <a:rPr lang="en-US" sz="2800" b="1" dirty="0" smtClean="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cho</a:t>
            </a:r>
            <a:r>
              <a:rPr lang="en-US" sz="2800" b="1" dirty="0" smtClean="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trẻ</a:t>
            </a:r>
            <a:r>
              <a:rPr lang="en-US" sz="2800" b="1" dirty="0" smtClean="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mẫu</a:t>
            </a:r>
            <a:r>
              <a:rPr lang="en-US" sz="2800" b="1" dirty="0" smtClean="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giáo</a:t>
            </a:r>
            <a:endParaRPr lang="en-US" sz="2800" b="1" dirty="0"/>
          </a:p>
        </p:txBody>
      </p:sp>
      <p:sp>
        <p:nvSpPr>
          <p:cNvPr id="6" name="TextBox 5"/>
          <p:cNvSpPr txBox="1"/>
          <p:nvPr/>
        </p:nvSpPr>
        <p:spPr>
          <a:xfrm>
            <a:off x="-173184" y="4433409"/>
            <a:ext cx="12593783" cy="477054"/>
          </a:xfrm>
          <a:prstGeom prst="rect">
            <a:avLst/>
          </a:prstGeom>
          <a:noFill/>
        </p:spPr>
        <p:txBody>
          <a:bodyPr wrap="square" rtlCol="0">
            <a:spAutoFit/>
          </a:bodyPr>
          <a:lstStyle/>
          <a:p>
            <a:pPr algn="ctr"/>
            <a:r>
              <a:rPr lang="en-US" sz="2500" i="1" dirty="0" err="1" smtClean="0">
                <a:solidFill>
                  <a:srgbClr val="FF0000"/>
                </a:solidFill>
              </a:rPr>
              <a:t>Lưu</a:t>
            </a:r>
            <a:r>
              <a:rPr lang="en-US" sz="2500" i="1" dirty="0" smtClean="0">
                <a:solidFill>
                  <a:srgbClr val="FF0000"/>
                </a:solidFill>
              </a:rPr>
              <a:t> ý: </a:t>
            </a:r>
            <a:r>
              <a:rPr lang="en-US" sz="2500" i="1" dirty="0" err="1" smtClean="0">
                <a:solidFill>
                  <a:srgbClr val="FF0000"/>
                </a:solidFill>
              </a:rPr>
              <a:t>Nội</a:t>
            </a:r>
            <a:r>
              <a:rPr lang="en-US" sz="2500" i="1" dirty="0" smtClean="0">
                <a:solidFill>
                  <a:srgbClr val="FF0000"/>
                </a:solidFill>
              </a:rPr>
              <a:t> dung </a:t>
            </a:r>
            <a:r>
              <a:rPr lang="en-US" sz="2500" i="1" dirty="0" err="1" smtClean="0">
                <a:solidFill>
                  <a:srgbClr val="FF0000"/>
                </a:solidFill>
              </a:rPr>
              <a:t>tích</a:t>
            </a:r>
            <a:r>
              <a:rPr lang="en-US" sz="2500" i="1" dirty="0" smtClean="0">
                <a:solidFill>
                  <a:srgbClr val="FF0000"/>
                </a:solidFill>
              </a:rPr>
              <a:t> </a:t>
            </a:r>
            <a:r>
              <a:rPr lang="en-US" sz="2500" i="1" dirty="0" err="1" smtClean="0">
                <a:solidFill>
                  <a:srgbClr val="FF0000"/>
                </a:solidFill>
              </a:rPr>
              <a:t>hợp</a:t>
            </a:r>
            <a:r>
              <a:rPr lang="en-US" sz="2500" i="1" dirty="0" smtClean="0">
                <a:solidFill>
                  <a:srgbClr val="FF0000"/>
                </a:solidFill>
              </a:rPr>
              <a:t> </a:t>
            </a:r>
            <a:r>
              <a:rPr lang="en-US" sz="2500" i="1" dirty="0" err="1" smtClean="0">
                <a:solidFill>
                  <a:srgbClr val="FF0000"/>
                </a:solidFill>
              </a:rPr>
              <a:t>giáo</a:t>
            </a:r>
            <a:r>
              <a:rPr lang="en-US" sz="2500" i="1" dirty="0" smtClean="0">
                <a:solidFill>
                  <a:srgbClr val="FF0000"/>
                </a:solidFill>
              </a:rPr>
              <a:t> </a:t>
            </a:r>
            <a:r>
              <a:rPr lang="en-US" sz="2500" i="1" dirty="0" err="1" smtClean="0">
                <a:solidFill>
                  <a:srgbClr val="FF0000"/>
                </a:solidFill>
              </a:rPr>
              <a:t>dục</a:t>
            </a:r>
            <a:r>
              <a:rPr lang="en-US" sz="2500" i="1" dirty="0" smtClean="0">
                <a:solidFill>
                  <a:srgbClr val="FF0000"/>
                </a:solidFill>
              </a:rPr>
              <a:t> QCN </a:t>
            </a:r>
            <a:r>
              <a:rPr lang="en-US" sz="2500" i="1" dirty="0" err="1" smtClean="0">
                <a:solidFill>
                  <a:srgbClr val="FF0000"/>
                </a:solidFill>
              </a:rPr>
              <a:t>phải</a:t>
            </a:r>
            <a:r>
              <a:rPr lang="en-US" sz="2500" i="1" dirty="0" smtClean="0">
                <a:solidFill>
                  <a:srgbClr val="FF0000"/>
                </a:solidFill>
              </a:rPr>
              <a:t> </a:t>
            </a:r>
            <a:r>
              <a:rPr lang="en-US" sz="2500" i="1" dirty="0" err="1" smtClean="0">
                <a:solidFill>
                  <a:srgbClr val="FF0000"/>
                </a:solidFill>
              </a:rPr>
              <a:t>phù</a:t>
            </a:r>
            <a:r>
              <a:rPr lang="en-US" sz="2500" i="1" dirty="0" smtClean="0">
                <a:solidFill>
                  <a:srgbClr val="FF0000"/>
                </a:solidFill>
              </a:rPr>
              <a:t> </a:t>
            </a:r>
            <a:r>
              <a:rPr lang="en-US" sz="2500" i="1" dirty="0" err="1" smtClean="0">
                <a:solidFill>
                  <a:srgbClr val="FF0000"/>
                </a:solidFill>
              </a:rPr>
              <a:t>hợp</a:t>
            </a:r>
            <a:r>
              <a:rPr lang="en-US" sz="2500" i="1" dirty="0" smtClean="0">
                <a:solidFill>
                  <a:srgbClr val="FF0000"/>
                </a:solidFill>
              </a:rPr>
              <a:t> </a:t>
            </a:r>
            <a:r>
              <a:rPr lang="en-US" sz="2500" i="1" dirty="0" err="1" smtClean="0">
                <a:solidFill>
                  <a:srgbClr val="FF0000"/>
                </a:solidFill>
              </a:rPr>
              <a:t>với</a:t>
            </a:r>
            <a:r>
              <a:rPr lang="en-US" sz="2500" i="1" dirty="0" smtClean="0">
                <a:solidFill>
                  <a:srgbClr val="FF0000"/>
                </a:solidFill>
              </a:rPr>
              <a:t> </a:t>
            </a:r>
            <a:r>
              <a:rPr lang="en-US" sz="2500" i="1" dirty="0" err="1" smtClean="0">
                <a:solidFill>
                  <a:srgbClr val="FF0000"/>
                </a:solidFill>
              </a:rPr>
              <a:t>nội</a:t>
            </a:r>
            <a:r>
              <a:rPr lang="en-US" sz="2500" i="1" dirty="0" smtClean="0">
                <a:solidFill>
                  <a:srgbClr val="FF0000"/>
                </a:solidFill>
              </a:rPr>
              <a:t> dung </a:t>
            </a:r>
            <a:r>
              <a:rPr lang="en-US" sz="2500" i="1" dirty="0" err="1" smtClean="0">
                <a:solidFill>
                  <a:srgbClr val="FF0000"/>
                </a:solidFill>
              </a:rPr>
              <a:t>chính</a:t>
            </a:r>
            <a:r>
              <a:rPr lang="en-US" sz="2500" i="1" dirty="0" smtClean="0">
                <a:solidFill>
                  <a:srgbClr val="FF0000"/>
                </a:solidFill>
              </a:rPr>
              <a:t> </a:t>
            </a:r>
            <a:r>
              <a:rPr lang="en-US" sz="2500" i="1" dirty="0" err="1" smtClean="0">
                <a:solidFill>
                  <a:srgbClr val="FF0000"/>
                </a:solidFill>
              </a:rPr>
              <a:t>của</a:t>
            </a:r>
            <a:r>
              <a:rPr lang="en-US" sz="2500" i="1" dirty="0" smtClean="0">
                <a:solidFill>
                  <a:srgbClr val="FF0000"/>
                </a:solidFill>
              </a:rPr>
              <a:t> </a:t>
            </a:r>
            <a:r>
              <a:rPr lang="en-US" sz="2500" i="1" dirty="0" err="1" smtClean="0">
                <a:solidFill>
                  <a:srgbClr val="FF0000"/>
                </a:solidFill>
              </a:rPr>
              <a:t>hoạt</a:t>
            </a:r>
            <a:r>
              <a:rPr lang="en-US" sz="2500" i="1" dirty="0" smtClean="0">
                <a:solidFill>
                  <a:srgbClr val="FF0000"/>
                </a:solidFill>
              </a:rPr>
              <a:t> </a:t>
            </a:r>
            <a:r>
              <a:rPr lang="en-US" sz="2500" i="1" dirty="0" err="1" smtClean="0">
                <a:solidFill>
                  <a:srgbClr val="FF0000"/>
                </a:solidFill>
              </a:rPr>
              <a:t>động</a:t>
            </a:r>
            <a:endParaRPr lang="en-US" sz="2500" i="1" dirty="0">
              <a:solidFill>
                <a:srgbClr val="FF0000"/>
              </a:solidFill>
            </a:endParaRPr>
          </a:p>
        </p:txBody>
      </p:sp>
      <p:sp>
        <p:nvSpPr>
          <p:cNvPr id="7" name="TextBox 6"/>
          <p:cNvSpPr txBox="1"/>
          <p:nvPr/>
        </p:nvSpPr>
        <p:spPr>
          <a:xfrm>
            <a:off x="554181" y="584714"/>
            <a:ext cx="11222183" cy="3662541"/>
          </a:xfrm>
          <a:prstGeom prst="rect">
            <a:avLst/>
          </a:prstGeom>
          <a:solidFill>
            <a:schemeClr val="bg1"/>
          </a:solidFill>
        </p:spPr>
        <p:txBody>
          <a:bodyPr wrap="square" rtlCol="0">
            <a:spAutoFit/>
          </a:bodyPr>
          <a:lstStyle/>
          <a:p>
            <a:r>
              <a:rPr lang="en-US" sz="3200" dirty="0" err="1" smtClean="0">
                <a:solidFill>
                  <a:srgbClr val="FF0000"/>
                </a:solidFill>
              </a:rPr>
              <a:t>Cách</a:t>
            </a:r>
            <a:r>
              <a:rPr lang="en-US" sz="3200" dirty="0" smtClean="0">
                <a:solidFill>
                  <a:srgbClr val="FF0000"/>
                </a:solidFill>
              </a:rPr>
              <a:t> 1: </a:t>
            </a:r>
            <a:r>
              <a:rPr lang="en-US" sz="3200" dirty="0" err="1" smtClean="0">
                <a:solidFill>
                  <a:srgbClr val="FF0000"/>
                </a:solidFill>
              </a:rPr>
              <a:t>Lựa</a:t>
            </a:r>
            <a:r>
              <a:rPr lang="en-US" sz="3200" dirty="0" smtClean="0">
                <a:solidFill>
                  <a:srgbClr val="FF0000"/>
                </a:solidFill>
              </a:rPr>
              <a:t> </a:t>
            </a:r>
            <a:r>
              <a:rPr lang="en-US" sz="3200" dirty="0" err="1" smtClean="0">
                <a:solidFill>
                  <a:srgbClr val="FF0000"/>
                </a:solidFill>
              </a:rPr>
              <a:t>chọn</a:t>
            </a:r>
            <a:r>
              <a:rPr lang="en-US" sz="3200" dirty="0" smtClean="0">
                <a:solidFill>
                  <a:srgbClr val="FF0000"/>
                </a:solidFill>
              </a:rPr>
              <a:t> </a:t>
            </a:r>
            <a:r>
              <a:rPr lang="en-US" sz="3200" dirty="0" err="1" smtClean="0">
                <a:solidFill>
                  <a:srgbClr val="FF0000"/>
                </a:solidFill>
              </a:rPr>
              <a:t>các</a:t>
            </a:r>
            <a:r>
              <a:rPr lang="en-US" sz="3200" dirty="0" smtClean="0">
                <a:solidFill>
                  <a:srgbClr val="FF0000"/>
                </a:solidFill>
              </a:rPr>
              <a:t> </a:t>
            </a:r>
            <a:r>
              <a:rPr lang="en-US" sz="3200" dirty="0" err="1" smtClean="0">
                <a:solidFill>
                  <a:srgbClr val="FF0000"/>
                </a:solidFill>
              </a:rPr>
              <a:t>nội</a:t>
            </a:r>
            <a:r>
              <a:rPr lang="en-US" sz="3200" dirty="0" smtClean="0">
                <a:solidFill>
                  <a:srgbClr val="FF0000"/>
                </a:solidFill>
              </a:rPr>
              <a:t> dung </a:t>
            </a:r>
            <a:r>
              <a:rPr lang="en-US" sz="3200" dirty="0" err="1" smtClean="0">
                <a:solidFill>
                  <a:srgbClr val="FF0000"/>
                </a:solidFill>
              </a:rPr>
              <a:t>có</a:t>
            </a:r>
            <a:r>
              <a:rPr lang="en-US" sz="3200" dirty="0" smtClean="0">
                <a:solidFill>
                  <a:srgbClr val="FF0000"/>
                </a:solidFill>
              </a:rPr>
              <a:t> </a:t>
            </a:r>
            <a:r>
              <a:rPr lang="en-US" sz="3200" dirty="0" err="1" smtClean="0">
                <a:solidFill>
                  <a:srgbClr val="FF0000"/>
                </a:solidFill>
              </a:rPr>
              <a:t>ưu</a:t>
            </a:r>
            <a:r>
              <a:rPr lang="en-US" sz="3200" dirty="0" smtClean="0">
                <a:solidFill>
                  <a:srgbClr val="FF0000"/>
                </a:solidFill>
              </a:rPr>
              <a:t> </a:t>
            </a:r>
            <a:r>
              <a:rPr lang="en-US" sz="3200" dirty="0" err="1" smtClean="0">
                <a:solidFill>
                  <a:srgbClr val="FF0000"/>
                </a:solidFill>
              </a:rPr>
              <a:t>thế</a:t>
            </a:r>
            <a:r>
              <a:rPr lang="en-US" sz="3200" dirty="0" smtClean="0">
                <a:solidFill>
                  <a:srgbClr val="FF0000"/>
                </a:solidFill>
              </a:rPr>
              <a:t> </a:t>
            </a:r>
            <a:r>
              <a:rPr lang="en-US" sz="3200" dirty="0" err="1" smtClean="0">
                <a:solidFill>
                  <a:srgbClr val="FF0000"/>
                </a:solidFill>
              </a:rPr>
              <a:t>để</a:t>
            </a:r>
            <a:r>
              <a:rPr lang="en-US" sz="3200" dirty="0" smtClean="0">
                <a:solidFill>
                  <a:srgbClr val="FF0000"/>
                </a:solidFill>
              </a:rPr>
              <a:t> </a:t>
            </a:r>
            <a:r>
              <a:rPr lang="en-US" sz="3200" dirty="0" err="1" smtClean="0">
                <a:solidFill>
                  <a:srgbClr val="FF0000"/>
                </a:solidFill>
              </a:rPr>
              <a:t>tích</a:t>
            </a:r>
            <a:r>
              <a:rPr lang="en-US" sz="3200" dirty="0" smtClean="0">
                <a:solidFill>
                  <a:srgbClr val="FF0000"/>
                </a:solidFill>
              </a:rPr>
              <a:t> </a:t>
            </a:r>
            <a:r>
              <a:rPr lang="en-US" sz="3200" dirty="0" err="1" smtClean="0">
                <a:solidFill>
                  <a:srgbClr val="FF0000"/>
                </a:solidFill>
              </a:rPr>
              <a:t>hợp</a:t>
            </a:r>
            <a:r>
              <a:rPr lang="en-US" sz="3200" dirty="0" smtClean="0">
                <a:solidFill>
                  <a:srgbClr val="FF0000"/>
                </a:solidFill>
              </a:rPr>
              <a:t> </a:t>
            </a:r>
            <a:r>
              <a:rPr lang="en-US" sz="3200" dirty="0" err="1" smtClean="0">
                <a:solidFill>
                  <a:srgbClr val="FF0000"/>
                </a:solidFill>
              </a:rPr>
              <a:t>giáo</a:t>
            </a:r>
            <a:r>
              <a:rPr lang="en-US" sz="3200" dirty="0" smtClean="0">
                <a:solidFill>
                  <a:srgbClr val="FF0000"/>
                </a:solidFill>
              </a:rPr>
              <a:t> </a:t>
            </a:r>
            <a:r>
              <a:rPr lang="en-US" sz="3200" dirty="0" err="1" smtClean="0">
                <a:solidFill>
                  <a:srgbClr val="FF0000"/>
                </a:solidFill>
              </a:rPr>
              <a:t>dục</a:t>
            </a:r>
            <a:r>
              <a:rPr lang="en-US" sz="3200" dirty="0" smtClean="0">
                <a:solidFill>
                  <a:srgbClr val="FF0000"/>
                </a:solidFill>
              </a:rPr>
              <a:t> QCN</a:t>
            </a:r>
          </a:p>
          <a:p>
            <a:pPr marL="457200" indent="-457200">
              <a:buFontTx/>
              <a:buChar char="-"/>
            </a:pPr>
            <a:r>
              <a:rPr lang="en-US" sz="2500" dirty="0" err="1" smtClean="0"/>
              <a:t>Thường</a:t>
            </a:r>
            <a:r>
              <a:rPr lang="en-US" sz="2500" dirty="0" smtClean="0"/>
              <a:t> </a:t>
            </a:r>
            <a:r>
              <a:rPr lang="en-US" sz="2500" dirty="0" err="1" smtClean="0"/>
              <a:t>là</a:t>
            </a:r>
            <a:r>
              <a:rPr lang="en-US" sz="2500" dirty="0" smtClean="0"/>
              <a:t> </a:t>
            </a:r>
            <a:r>
              <a:rPr lang="en-US" sz="2500" dirty="0" err="1" smtClean="0"/>
              <a:t>các</a:t>
            </a:r>
            <a:r>
              <a:rPr lang="en-US" sz="2500" dirty="0" smtClean="0"/>
              <a:t> </a:t>
            </a:r>
            <a:r>
              <a:rPr lang="en-US" sz="2500" dirty="0" err="1" smtClean="0"/>
              <a:t>nội</a:t>
            </a:r>
            <a:r>
              <a:rPr lang="en-US" sz="2500" dirty="0" smtClean="0"/>
              <a:t> dung </a:t>
            </a:r>
            <a:r>
              <a:rPr lang="en-US" sz="2500" dirty="0" err="1" smtClean="0"/>
              <a:t>thuộc</a:t>
            </a:r>
            <a:r>
              <a:rPr lang="en-US" sz="2500" dirty="0" smtClean="0"/>
              <a:t> </a:t>
            </a:r>
            <a:r>
              <a:rPr lang="en-US" sz="2500" dirty="0" err="1" smtClean="0"/>
              <a:t>chủ</a:t>
            </a:r>
            <a:r>
              <a:rPr lang="en-US" sz="2500" dirty="0" smtClean="0"/>
              <a:t> </a:t>
            </a:r>
            <a:r>
              <a:rPr lang="en-US" sz="2500" dirty="0" err="1" smtClean="0"/>
              <a:t>đề</a:t>
            </a:r>
            <a:r>
              <a:rPr lang="en-US" sz="2500" dirty="0" smtClean="0"/>
              <a:t> </a:t>
            </a:r>
            <a:r>
              <a:rPr lang="en-US" sz="2500" dirty="0" err="1" smtClean="0"/>
              <a:t>xã</a:t>
            </a:r>
            <a:r>
              <a:rPr lang="en-US" sz="2500" dirty="0" smtClean="0"/>
              <a:t> </a:t>
            </a:r>
            <a:r>
              <a:rPr lang="en-US" sz="2500" dirty="0" err="1" smtClean="0"/>
              <a:t>hội</a:t>
            </a:r>
            <a:r>
              <a:rPr lang="en-US" sz="2500" dirty="0" smtClean="0"/>
              <a:t>: </a:t>
            </a:r>
            <a:r>
              <a:rPr lang="en-US" sz="2500" dirty="0" err="1" smtClean="0"/>
              <a:t>bản</a:t>
            </a:r>
            <a:r>
              <a:rPr lang="en-US" sz="2500" dirty="0" smtClean="0"/>
              <a:t> </a:t>
            </a:r>
            <a:r>
              <a:rPr lang="en-US" sz="2500" dirty="0" err="1" smtClean="0"/>
              <a:t>thân</a:t>
            </a:r>
            <a:r>
              <a:rPr lang="en-US" sz="2500" dirty="0" smtClean="0"/>
              <a:t>, </a:t>
            </a:r>
            <a:r>
              <a:rPr lang="en-US" sz="2500" dirty="0" err="1" smtClean="0"/>
              <a:t>gia</a:t>
            </a:r>
            <a:r>
              <a:rPr lang="en-US" sz="2500" dirty="0" smtClean="0"/>
              <a:t> </a:t>
            </a:r>
            <a:r>
              <a:rPr lang="en-US" sz="2500" dirty="0" err="1" smtClean="0"/>
              <a:t>đình</a:t>
            </a:r>
            <a:r>
              <a:rPr lang="en-US" sz="2500" dirty="0" smtClean="0"/>
              <a:t>, </a:t>
            </a:r>
            <a:r>
              <a:rPr lang="en-US" sz="2500" dirty="0" err="1" smtClean="0"/>
              <a:t>trường</a:t>
            </a:r>
            <a:r>
              <a:rPr lang="en-US" sz="2500" dirty="0" smtClean="0"/>
              <a:t> </a:t>
            </a:r>
            <a:r>
              <a:rPr lang="en-US" sz="2500" dirty="0" err="1" smtClean="0"/>
              <a:t>mầm</a:t>
            </a:r>
            <a:r>
              <a:rPr lang="en-US" sz="2500" dirty="0" smtClean="0"/>
              <a:t> non, </a:t>
            </a:r>
            <a:r>
              <a:rPr lang="en-US" sz="2500" dirty="0" err="1" smtClean="0"/>
              <a:t>nghề</a:t>
            </a:r>
            <a:r>
              <a:rPr lang="en-US" sz="2500" dirty="0" smtClean="0"/>
              <a:t> </a:t>
            </a:r>
            <a:r>
              <a:rPr lang="en-US" sz="2500" dirty="0" err="1" smtClean="0"/>
              <a:t>nghiệp</a:t>
            </a:r>
            <a:endParaRPr lang="en-US" sz="2500" dirty="0" smtClean="0"/>
          </a:p>
          <a:p>
            <a:pPr marL="457200" indent="-457200">
              <a:buFontTx/>
              <a:buChar char="-"/>
            </a:pPr>
            <a:r>
              <a:rPr lang="en-US" sz="2500" dirty="0" err="1" smtClean="0"/>
              <a:t>Lựa</a:t>
            </a:r>
            <a:r>
              <a:rPr lang="en-US" sz="2500" dirty="0" smtClean="0"/>
              <a:t> </a:t>
            </a:r>
            <a:r>
              <a:rPr lang="en-US" sz="2500" dirty="0" err="1" smtClean="0"/>
              <a:t>chọn</a:t>
            </a:r>
            <a:r>
              <a:rPr lang="en-US" sz="2500" dirty="0" smtClean="0"/>
              <a:t> </a:t>
            </a:r>
            <a:r>
              <a:rPr lang="en-US" sz="2500" dirty="0" err="1" smtClean="0"/>
              <a:t>các</a:t>
            </a:r>
            <a:r>
              <a:rPr lang="en-US" sz="2500" dirty="0" smtClean="0"/>
              <a:t> </a:t>
            </a:r>
            <a:r>
              <a:rPr lang="en-US" sz="2500" dirty="0" err="1" smtClean="0"/>
              <a:t>bài</a:t>
            </a:r>
            <a:r>
              <a:rPr lang="en-US" sz="2500" dirty="0" smtClean="0"/>
              <a:t> </a:t>
            </a:r>
            <a:r>
              <a:rPr lang="en-US" sz="2500" dirty="0" err="1" smtClean="0"/>
              <a:t>học</a:t>
            </a:r>
            <a:r>
              <a:rPr lang="en-US" sz="2500" dirty="0" smtClean="0"/>
              <a:t> </a:t>
            </a:r>
            <a:r>
              <a:rPr lang="en-US" sz="2500" dirty="0" err="1" smtClean="0"/>
              <a:t>có</a:t>
            </a:r>
            <a:r>
              <a:rPr lang="en-US" sz="2500" dirty="0" smtClean="0"/>
              <a:t> </a:t>
            </a:r>
            <a:r>
              <a:rPr lang="en-US" sz="2500" dirty="0" err="1" smtClean="0"/>
              <a:t>chứa</a:t>
            </a:r>
            <a:r>
              <a:rPr lang="en-US" sz="2500" dirty="0" smtClean="0"/>
              <a:t> </a:t>
            </a:r>
            <a:r>
              <a:rPr lang="en-US" sz="2500" dirty="0" err="1" smtClean="0"/>
              <a:t>đựng</a:t>
            </a:r>
            <a:r>
              <a:rPr lang="en-US" sz="2500" dirty="0" smtClean="0"/>
              <a:t> </a:t>
            </a:r>
            <a:r>
              <a:rPr lang="en-US" sz="2500" dirty="0" err="1" smtClean="0"/>
              <a:t>nội</a:t>
            </a:r>
            <a:r>
              <a:rPr lang="en-US" sz="2500" dirty="0" smtClean="0"/>
              <a:t> dung </a:t>
            </a:r>
            <a:r>
              <a:rPr lang="en-US" sz="2500" dirty="0" err="1" smtClean="0"/>
              <a:t>về</a:t>
            </a:r>
            <a:r>
              <a:rPr lang="en-US" sz="2500" dirty="0" smtClean="0"/>
              <a:t> QCN: </a:t>
            </a:r>
          </a:p>
          <a:p>
            <a:r>
              <a:rPr lang="en-US" sz="2500" dirty="0" err="1" smtClean="0"/>
              <a:t>Ví</a:t>
            </a:r>
            <a:r>
              <a:rPr lang="en-US" sz="2500" dirty="0" smtClean="0"/>
              <a:t> </a:t>
            </a:r>
            <a:r>
              <a:rPr lang="en-US" sz="2500" dirty="0" err="1" smtClean="0"/>
              <a:t>dụ</a:t>
            </a:r>
            <a:r>
              <a:rPr lang="en-US" sz="2500" dirty="0" smtClean="0"/>
              <a:t>: </a:t>
            </a:r>
          </a:p>
          <a:p>
            <a:r>
              <a:rPr lang="en-US" sz="2500" dirty="0" smtClean="0"/>
              <a:t>+ </a:t>
            </a:r>
            <a:r>
              <a:rPr lang="en-US" sz="2500" dirty="0" err="1" smtClean="0"/>
              <a:t>Khám</a:t>
            </a:r>
            <a:r>
              <a:rPr lang="en-US" sz="2500" dirty="0" smtClean="0"/>
              <a:t> </a:t>
            </a:r>
            <a:r>
              <a:rPr lang="en-US" sz="2500" dirty="0" err="1" smtClean="0"/>
              <a:t>phá</a:t>
            </a:r>
            <a:r>
              <a:rPr lang="en-US" sz="2500" dirty="0" smtClean="0"/>
              <a:t> </a:t>
            </a:r>
            <a:r>
              <a:rPr lang="en-US" sz="2500" dirty="0" err="1" smtClean="0"/>
              <a:t>xã</a:t>
            </a:r>
            <a:r>
              <a:rPr lang="en-US" sz="2500" dirty="0" smtClean="0"/>
              <a:t> </a:t>
            </a:r>
            <a:r>
              <a:rPr lang="en-US" sz="2500" dirty="0" err="1" smtClean="0"/>
              <a:t>hội</a:t>
            </a:r>
            <a:r>
              <a:rPr lang="en-US" sz="2500" dirty="0" smtClean="0"/>
              <a:t>, </a:t>
            </a:r>
            <a:r>
              <a:rPr lang="en-US" sz="2500" dirty="0" err="1" smtClean="0"/>
              <a:t>đề</a:t>
            </a:r>
            <a:r>
              <a:rPr lang="en-US" sz="2500" dirty="0" smtClean="0"/>
              <a:t> </a:t>
            </a:r>
            <a:r>
              <a:rPr lang="en-US" sz="2500" dirty="0" err="1" smtClean="0"/>
              <a:t>tài</a:t>
            </a:r>
            <a:r>
              <a:rPr lang="en-US" sz="2500" dirty="0" smtClean="0"/>
              <a:t> “</a:t>
            </a:r>
            <a:r>
              <a:rPr lang="en-US" sz="2500" dirty="0" err="1" smtClean="0"/>
              <a:t>Bé</a:t>
            </a:r>
            <a:r>
              <a:rPr lang="en-US" sz="2500" dirty="0" smtClean="0"/>
              <a:t> </a:t>
            </a:r>
            <a:r>
              <a:rPr lang="en-US" sz="2500" dirty="0" err="1" smtClean="0"/>
              <a:t>cần</a:t>
            </a:r>
            <a:r>
              <a:rPr lang="en-US" sz="2500" dirty="0" smtClean="0"/>
              <a:t> </a:t>
            </a:r>
            <a:r>
              <a:rPr lang="en-US" sz="2500" dirty="0" err="1" smtClean="0"/>
              <a:t>gì</a:t>
            </a:r>
            <a:r>
              <a:rPr lang="en-US" sz="2500" dirty="0" smtClean="0"/>
              <a:t> </a:t>
            </a:r>
            <a:r>
              <a:rPr lang="en-US" sz="2500" dirty="0" err="1" smtClean="0"/>
              <a:t>để</a:t>
            </a:r>
            <a:r>
              <a:rPr lang="en-US" sz="2500" dirty="0" smtClean="0"/>
              <a:t> </a:t>
            </a:r>
            <a:r>
              <a:rPr lang="en-US" sz="2500" dirty="0" err="1" smtClean="0"/>
              <a:t>lớn</a:t>
            </a:r>
            <a:r>
              <a:rPr lang="en-US" sz="2500" dirty="0" smtClean="0"/>
              <a:t> </a:t>
            </a:r>
            <a:r>
              <a:rPr lang="en-US" sz="2500" dirty="0" err="1" smtClean="0"/>
              <a:t>lên</a:t>
            </a:r>
            <a:r>
              <a:rPr lang="en-US" sz="2500" dirty="0" smtClean="0"/>
              <a:t> </a:t>
            </a:r>
            <a:r>
              <a:rPr lang="en-US" sz="2500" dirty="0" err="1" smtClean="0"/>
              <a:t>và</a:t>
            </a:r>
            <a:r>
              <a:rPr lang="en-US" sz="2500" dirty="0" smtClean="0"/>
              <a:t> </a:t>
            </a:r>
            <a:r>
              <a:rPr lang="en-US" sz="2500" dirty="0" err="1" smtClean="0"/>
              <a:t>khỏe</a:t>
            </a:r>
            <a:r>
              <a:rPr lang="en-US" sz="2500" dirty="0" smtClean="0"/>
              <a:t> </a:t>
            </a:r>
            <a:r>
              <a:rPr lang="en-US" sz="2500" dirty="0" err="1" smtClean="0"/>
              <a:t>mạnh</a:t>
            </a:r>
            <a:r>
              <a:rPr lang="en-US" sz="2500" dirty="0" smtClean="0"/>
              <a:t>”: </a:t>
            </a:r>
            <a:r>
              <a:rPr lang="en-US" sz="2500" dirty="0" err="1" smtClean="0"/>
              <a:t>tích</a:t>
            </a:r>
            <a:r>
              <a:rPr lang="en-US" sz="2500" dirty="0" smtClean="0"/>
              <a:t> </a:t>
            </a:r>
            <a:r>
              <a:rPr lang="en-US" sz="2500" dirty="0" err="1" smtClean="0"/>
              <a:t>hợp</a:t>
            </a:r>
            <a:r>
              <a:rPr lang="en-US" sz="2500" dirty="0" smtClean="0"/>
              <a:t> </a:t>
            </a:r>
            <a:r>
              <a:rPr lang="en-US" sz="2500" dirty="0" err="1" smtClean="0"/>
              <a:t>Quyền</a:t>
            </a:r>
            <a:r>
              <a:rPr lang="en-US" sz="2500" dirty="0" smtClean="0"/>
              <a:t> </a:t>
            </a:r>
            <a:r>
              <a:rPr lang="en-US" sz="2500" dirty="0" err="1" smtClean="0"/>
              <a:t>được</a:t>
            </a:r>
            <a:r>
              <a:rPr lang="en-US" sz="2500" dirty="0" smtClean="0"/>
              <a:t> </a:t>
            </a:r>
            <a:r>
              <a:rPr lang="en-US" sz="2500" dirty="0" err="1" smtClean="0"/>
              <a:t>cung</a:t>
            </a:r>
            <a:r>
              <a:rPr lang="en-US" sz="2500" dirty="0" smtClean="0"/>
              <a:t> </a:t>
            </a:r>
            <a:r>
              <a:rPr lang="en-US" sz="2500" dirty="0" err="1" smtClean="0"/>
              <a:t>cấp</a:t>
            </a:r>
            <a:r>
              <a:rPr lang="en-US" sz="2500" dirty="0" smtClean="0"/>
              <a:t> </a:t>
            </a:r>
            <a:r>
              <a:rPr lang="en-US" sz="2500" dirty="0" err="1" smtClean="0"/>
              <a:t>thức</a:t>
            </a:r>
            <a:r>
              <a:rPr lang="en-US" sz="2500" dirty="0" smtClean="0"/>
              <a:t> </a:t>
            </a:r>
            <a:r>
              <a:rPr lang="en-US" sz="2500" dirty="0" err="1" smtClean="0"/>
              <a:t>ăn</a:t>
            </a:r>
            <a:r>
              <a:rPr lang="en-US" sz="2500" dirty="0" smtClean="0"/>
              <a:t>, </a:t>
            </a:r>
            <a:r>
              <a:rPr lang="en-US" sz="2500" dirty="0" err="1" smtClean="0"/>
              <a:t>nước</a:t>
            </a:r>
            <a:r>
              <a:rPr lang="en-US" sz="2500" dirty="0" smtClean="0"/>
              <a:t> </a:t>
            </a:r>
            <a:r>
              <a:rPr lang="en-US" sz="2500" dirty="0" err="1" smtClean="0"/>
              <a:t>uống</a:t>
            </a:r>
            <a:r>
              <a:rPr lang="en-US" sz="2500" dirty="0" smtClean="0"/>
              <a:t>, </a:t>
            </a:r>
            <a:r>
              <a:rPr lang="en-US" sz="2500" dirty="0" err="1" smtClean="0"/>
              <a:t>nơi</a:t>
            </a:r>
            <a:r>
              <a:rPr lang="en-US" sz="2500" dirty="0" smtClean="0"/>
              <a:t> ở; </a:t>
            </a:r>
            <a:r>
              <a:rPr lang="en-US" sz="2500" dirty="0" err="1" smtClean="0"/>
              <a:t>Quyền</a:t>
            </a:r>
            <a:r>
              <a:rPr lang="en-US" sz="2500" dirty="0" smtClean="0"/>
              <a:t> </a:t>
            </a:r>
            <a:r>
              <a:rPr lang="en-US" sz="2500" dirty="0" err="1" smtClean="0"/>
              <a:t>được</a:t>
            </a:r>
            <a:r>
              <a:rPr lang="en-US" sz="2500" dirty="0" smtClean="0"/>
              <a:t> </a:t>
            </a:r>
            <a:r>
              <a:rPr lang="en-US" sz="2500" dirty="0" err="1" smtClean="0"/>
              <a:t>chăm</a:t>
            </a:r>
            <a:r>
              <a:rPr lang="en-US" sz="2500" dirty="0" smtClean="0"/>
              <a:t> </a:t>
            </a:r>
            <a:r>
              <a:rPr lang="en-US" sz="2500" dirty="0" err="1" smtClean="0"/>
              <a:t>sóc</a:t>
            </a:r>
            <a:r>
              <a:rPr lang="en-US" sz="2500" dirty="0" smtClean="0"/>
              <a:t> </a:t>
            </a:r>
            <a:r>
              <a:rPr lang="en-US" sz="2500" dirty="0" err="1" smtClean="0"/>
              <a:t>sức</a:t>
            </a:r>
            <a:r>
              <a:rPr lang="en-US" sz="2500" dirty="0" smtClean="0"/>
              <a:t> </a:t>
            </a:r>
            <a:r>
              <a:rPr lang="en-US" sz="2500" dirty="0" err="1" smtClean="0"/>
              <a:t>khỏe</a:t>
            </a:r>
            <a:r>
              <a:rPr lang="en-US" sz="2500" dirty="0" smtClean="0"/>
              <a:t>, y </a:t>
            </a:r>
            <a:r>
              <a:rPr lang="en-US" sz="2500" dirty="0" err="1" smtClean="0"/>
              <a:t>tế</a:t>
            </a:r>
            <a:r>
              <a:rPr lang="en-US" sz="2500" dirty="0" smtClean="0"/>
              <a:t>, </a:t>
            </a:r>
            <a:r>
              <a:rPr lang="en-US" sz="2500" dirty="0" err="1" smtClean="0"/>
              <a:t>quyền</a:t>
            </a:r>
            <a:r>
              <a:rPr lang="en-US" sz="2500" dirty="0" smtClean="0"/>
              <a:t> </a:t>
            </a:r>
            <a:r>
              <a:rPr lang="en-US" sz="2500" dirty="0" err="1" smtClean="0"/>
              <a:t>được</a:t>
            </a:r>
            <a:r>
              <a:rPr lang="en-US" sz="2500" dirty="0" smtClean="0"/>
              <a:t> </a:t>
            </a:r>
            <a:r>
              <a:rPr lang="en-US" sz="2500" dirty="0" err="1" smtClean="0"/>
              <a:t>học</a:t>
            </a:r>
            <a:r>
              <a:rPr lang="en-US" sz="2500" dirty="0" smtClean="0"/>
              <a:t> </a:t>
            </a:r>
            <a:r>
              <a:rPr lang="en-US" sz="2500" dirty="0" err="1" smtClean="0"/>
              <a:t>hành</a:t>
            </a:r>
            <a:r>
              <a:rPr lang="en-US" sz="2500" dirty="0" smtClean="0"/>
              <a:t>, </a:t>
            </a:r>
            <a:r>
              <a:rPr lang="en-US" sz="2500" dirty="0" err="1" smtClean="0"/>
              <a:t>quyền</a:t>
            </a:r>
            <a:r>
              <a:rPr lang="en-US" sz="2500" dirty="0" smtClean="0"/>
              <a:t> </a:t>
            </a:r>
            <a:r>
              <a:rPr lang="en-US" sz="2500" dirty="0" err="1" smtClean="0"/>
              <a:t>được</a:t>
            </a:r>
            <a:r>
              <a:rPr lang="en-US" sz="2500" dirty="0" smtClean="0"/>
              <a:t> </a:t>
            </a:r>
            <a:r>
              <a:rPr lang="en-US" sz="2500" dirty="0" err="1" smtClean="0"/>
              <a:t>vui</a:t>
            </a:r>
            <a:r>
              <a:rPr lang="en-US" sz="2500" dirty="0" smtClean="0"/>
              <a:t> </a:t>
            </a:r>
            <a:r>
              <a:rPr lang="en-US" sz="2500" dirty="0" err="1" smtClean="0"/>
              <a:t>chơi</a:t>
            </a:r>
            <a:endParaRPr lang="en-US" sz="2500" dirty="0" smtClean="0"/>
          </a:p>
          <a:p>
            <a:r>
              <a:rPr lang="en-US" sz="2500" dirty="0" smtClean="0"/>
              <a:t>+ </a:t>
            </a:r>
            <a:r>
              <a:rPr lang="en-US" sz="2500" dirty="0" err="1" smtClean="0"/>
              <a:t>Kể</a:t>
            </a:r>
            <a:r>
              <a:rPr lang="en-US" sz="2500" dirty="0" smtClean="0"/>
              <a:t> </a:t>
            </a:r>
            <a:r>
              <a:rPr lang="en-US" sz="2500" dirty="0" err="1" smtClean="0"/>
              <a:t>chuyện</a:t>
            </a:r>
            <a:r>
              <a:rPr lang="en-US" sz="2500" dirty="0" smtClean="0"/>
              <a:t> “</a:t>
            </a:r>
            <a:r>
              <a:rPr lang="en-US" sz="2500" dirty="0" err="1" smtClean="0"/>
              <a:t>Đôi</a:t>
            </a:r>
            <a:r>
              <a:rPr lang="en-US" sz="2500" dirty="0" smtClean="0"/>
              <a:t> </a:t>
            </a:r>
            <a:r>
              <a:rPr lang="en-US" sz="2500" dirty="0" err="1" smtClean="0"/>
              <a:t>bạn</a:t>
            </a:r>
            <a:r>
              <a:rPr lang="en-US" sz="2500" dirty="0" smtClean="0"/>
              <a:t> </a:t>
            </a:r>
            <a:r>
              <a:rPr lang="en-US" sz="2500" dirty="0" err="1" smtClean="0"/>
              <a:t>tốt</a:t>
            </a:r>
            <a:r>
              <a:rPr lang="en-US" sz="2500" dirty="0" smtClean="0"/>
              <a:t>”: </a:t>
            </a:r>
            <a:r>
              <a:rPr lang="en-US" sz="2500" dirty="0" err="1" smtClean="0"/>
              <a:t>Tích</a:t>
            </a:r>
            <a:r>
              <a:rPr lang="en-US" sz="2500" dirty="0" smtClean="0"/>
              <a:t> </a:t>
            </a:r>
            <a:r>
              <a:rPr lang="en-US" sz="2500" dirty="0" err="1" smtClean="0"/>
              <a:t>hợp</a:t>
            </a:r>
            <a:r>
              <a:rPr lang="en-US" sz="2500" dirty="0" smtClean="0"/>
              <a:t> </a:t>
            </a:r>
            <a:r>
              <a:rPr lang="en-US" sz="2500" dirty="0" err="1" smtClean="0"/>
              <a:t>giáo</a:t>
            </a:r>
            <a:r>
              <a:rPr lang="en-US" sz="2500" dirty="0" smtClean="0"/>
              <a:t> </a:t>
            </a:r>
            <a:r>
              <a:rPr lang="en-US" sz="2500" dirty="0" err="1" smtClean="0"/>
              <a:t>dục</a:t>
            </a:r>
            <a:r>
              <a:rPr lang="en-US" sz="2500" dirty="0" smtClean="0"/>
              <a:t> </a:t>
            </a:r>
            <a:r>
              <a:rPr lang="en-US" sz="2500" dirty="0" err="1" smtClean="0"/>
              <a:t>nguyên</a:t>
            </a:r>
            <a:r>
              <a:rPr lang="en-US" sz="2500" dirty="0" smtClean="0"/>
              <a:t> </a:t>
            </a:r>
            <a:r>
              <a:rPr lang="en-US" sz="2500" dirty="0" err="1" smtClean="0"/>
              <a:t>tắc</a:t>
            </a:r>
            <a:r>
              <a:rPr lang="en-US" sz="2500" dirty="0" smtClean="0"/>
              <a:t> “</a:t>
            </a:r>
            <a:r>
              <a:rPr lang="en-US" sz="2500" dirty="0" err="1" smtClean="0"/>
              <a:t>tôn</a:t>
            </a:r>
            <a:r>
              <a:rPr lang="en-US" sz="2500" dirty="0" smtClean="0"/>
              <a:t> </a:t>
            </a:r>
            <a:r>
              <a:rPr lang="en-US" sz="2500" dirty="0" err="1" smtClean="0"/>
              <a:t>trọng</a:t>
            </a:r>
            <a:r>
              <a:rPr lang="en-US" sz="2500" dirty="0" smtClean="0"/>
              <a:t> </a:t>
            </a:r>
            <a:r>
              <a:rPr lang="en-US" sz="2500" dirty="0" err="1" smtClean="0"/>
              <a:t>sự</a:t>
            </a:r>
            <a:r>
              <a:rPr lang="en-US" sz="2500" dirty="0" smtClean="0"/>
              <a:t> </a:t>
            </a:r>
            <a:r>
              <a:rPr lang="en-US" sz="2500" dirty="0" err="1" smtClean="0"/>
              <a:t>khác</a:t>
            </a:r>
            <a:r>
              <a:rPr lang="en-US" sz="2500" dirty="0" smtClean="0"/>
              <a:t> </a:t>
            </a:r>
            <a:r>
              <a:rPr lang="en-US" sz="2500" dirty="0" err="1" smtClean="0"/>
              <a:t>biệt</a:t>
            </a:r>
            <a:r>
              <a:rPr lang="en-US" sz="2500" dirty="0" smtClean="0"/>
              <a:t>”</a:t>
            </a:r>
            <a:endParaRPr lang="en-US" sz="2500" dirty="0"/>
          </a:p>
        </p:txBody>
      </p:sp>
    </p:spTree>
    <p:extLst>
      <p:ext uri="{BB962C8B-B14F-4D97-AF65-F5344CB8AC3E}">
        <p14:creationId xmlns:p14="http://schemas.microsoft.com/office/powerpoint/2010/main" val="1710692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3" y="1263441"/>
          <a:ext cx="11887194" cy="2551684"/>
        </p:xfrm>
        <a:graphic>
          <a:graphicData uri="http://schemas.openxmlformats.org/drawingml/2006/table">
            <a:tbl>
              <a:tblPr firstRow="1" firstCol="1" bandRow="1">
                <a:tableStyleId>{5C22544A-7EE6-4342-B048-85BDC9FD1C3A}</a:tableStyleId>
              </a:tblPr>
              <a:tblGrid>
                <a:gridCol w="2657144">
                  <a:extLst>
                    <a:ext uri="{9D8B030D-6E8A-4147-A177-3AD203B41FA5}">
                      <a16:colId xmlns:a16="http://schemas.microsoft.com/office/drawing/2014/main" val="3661912184"/>
                    </a:ext>
                  </a:extLst>
                </a:gridCol>
                <a:gridCol w="9230050">
                  <a:extLst>
                    <a:ext uri="{9D8B030D-6E8A-4147-A177-3AD203B41FA5}">
                      <a16:colId xmlns:a16="http://schemas.microsoft.com/office/drawing/2014/main" val="1624280582"/>
                    </a:ext>
                  </a:extLst>
                </a:gridCol>
              </a:tblGrid>
              <a:tr h="0">
                <a:tc>
                  <a:txBody>
                    <a:bodyPr/>
                    <a:lstStyle/>
                    <a:p>
                      <a:pPr algn="ctr">
                        <a:lnSpc>
                          <a:spcPct val="107000"/>
                        </a:lnSpc>
                        <a:spcAft>
                          <a:spcPts val="0"/>
                        </a:spcAft>
                        <a:tabLst>
                          <a:tab pos="568960" algn="l"/>
                        </a:tabLst>
                      </a:pPr>
                      <a:r>
                        <a:rPr lang="en-US" sz="2300" dirty="0" err="1">
                          <a:effectLst/>
                        </a:rPr>
                        <a:t>Tên</a:t>
                      </a:r>
                      <a:r>
                        <a:rPr lang="en-US" sz="2300" dirty="0">
                          <a:effectLst/>
                        </a:rPr>
                        <a:t> </a:t>
                      </a:r>
                      <a:r>
                        <a:rPr lang="en-US" sz="2300" dirty="0" err="1">
                          <a:effectLst/>
                        </a:rPr>
                        <a:t>Quyền</a:t>
                      </a:r>
                      <a:r>
                        <a:rPr lang="en-US" sz="2300" dirty="0">
                          <a:effectLst/>
                        </a:rPr>
                        <a:t> </a:t>
                      </a:r>
                      <a:r>
                        <a:rPr lang="en-US" sz="2300" dirty="0" err="1">
                          <a:effectLst/>
                        </a:rPr>
                        <a:t>được</a:t>
                      </a:r>
                      <a:r>
                        <a:rPr lang="en-US" sz="2300" dirty="0">
                          <a:effectLst/>
                        </a:rPr>
                        <a:t> </a:t>
                      </a:r>
                      <a:r>
                        <a:rPr lang="en-US" sz="2300" dirty="0" err="1">
                          <a:effectLst/>
                        </a:rPr>
                        <a:t>ghi</a:t>
                      </a:r>
                      <a:r>
                        <a:rPr lang="en-US" sz="2300" dirty="0">
                          <a:effectLst/>
                        </a:rPr>
                        <a:t> </a:t>
                      </a:r>
                      <a:r>
                        <a:rPr lang="en-US" sz="2300" dirty="0" err="1">
                          <a:effectLst/>
                        </a:rPr>
                        <a:t>trong</a:t>
                      </a:r>
                      <a:r>
                        <a:rPr lang="en-US" sz="2300" dirty="0">
                          <a:effectLst/>
                        </a:rPr>
                        <a:t> </a:t>
                      </a:r>
                      <a:r>
                        <a:rPr lang="en-US" sz="2300" dirty="0" err="1">
                          <a:effectLst/>
                        </a:rPr>
                        <a:t>Công</a:t>
                      </a:r>
                      <a:r>
                        <a:rPr lang="en-US" sz="2300" dirty="0">
                          <a:effectLst/>
                        </a:rPr>
                        <a:t> </a:t>
                      </a:r>
                      <a:r>
                        <a:rPr lang="en-US" sz="2300" dirty="0" err="1">
                          <a:effectLst/>
                        </a:rPr>
                        <a:t>ước</a:t>
                      </a:r>
                      <a:r>
                        <a:rPr lang="en-US" sz="2300" dirty="0">
                          <a:effectLst/>
                        </a:rPr>
                        <a:t>/ </a:t>
                      </a:r>
                      <a:r>
                        <a:rPr lang="en-US" sz="2300" dirty="0" err="1">
                          <a:effectLst/>
                        </a:rPr>
                        <a:t>Luật</a:t>
                      </a:r>
                      <a:r>
                        <a:rPr lang="en-US" sz="2300" dirty="0">
                          <a:effectLst/>
                        </a:rPr>
                        <a:t> </a:t>
                      </a:r>
                      <a:r>
                        <a:rPr lang="en-US" sz="2300" dirty="0" err="1">
                          <a:effectLst/>
                        </a:rPr>
                        <a:t>trẻ</a:t>
                      </a:r>
                      <a:r>
                        <a:rPr lang="en-US" sz="2300" dirty="0">
                          <a:effectLst/>
                        </a:rPr>
                        <a:t> </a:t>
                      </a:r>
                      <a:r>
                        <a:rPr lang="en-US" sz="2300" dirty="0" err="1">
                          <a:effectLst/>
                        </a:rPr>
                        <a:t>em</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tabLst>
                          <a:tab pos="568960" algn="l"/>
                        </a:tabLst>
                      </a:pPr>
                      <a:r>
                        <a:rPr lang="en-US" sz="2300" dirty="0" err="1">
                          <a:solidFill>
                            <a:schemeClr val="tx1"/>
                          </a:solidFill>
                          <a:effectLst/>
                        </a:rPr>
                        <a:t>Điều</a:t>
                      </a:r>
                      <a:r>
                        <a:rPr lang="en-US" sz="2300" dirty="0">
                          <a:solidFill>
                            <a:schemeClr val="tx1"/>
                          </a:solidFill>
                          <a:effectLst/>
                        </a:rPr>
                        <a:t> 12: </a:t>
                      </a:r>
                      <a:r>
                        <a:rPr lang="en-US" sz="2300" dirty="0" err="1">
                          <a:solidFill>
                            <a:schemeClr val="tx1"/>
                          </a:solidFill>
                          <a:effectLst/>
                        </a:rPr>
                        <a:t>Quyền</a:t>
                      </a:r>
                      <a:r>
                        <a:rPr lang="en-US" sz="2300" dirty="0">
                          <a:solidFill>
                            <a:schemeClr val="tx1"/>
                          </a:solidFill>
                          <a:effectLst/>
                        </a:rPr>
                        <a:t> </a:t>
                      </a:r>
                      <a:r>
                        <a:rPr lang="en-US" sz="2300" dirty="0" err="1">
                          <a:solidFill>
                            <a:schemeClr val="tx1"/>
                          </a:solidFill>
                          <a:effectLst/>
                        </a:rPr>
                        <a:t>sống</a:t>
                      </a:r>
                      <a:endParaRPr lang="en-US" sz="2300" dirty="0">
                        <a:solidFill>
                          <a:schemeClr val="tx1"/>
                        </a:solidFill>
                        <a:effectLst/>
                      </a:endParaRPr>
                    </a:p>
                    <a:p>
                      <a:pPr algn="ctr">
                        <a:lnSpc>
                          <a:spcPct val="107000"/>
                        </a:lnSpc>
                        <a:spcAft>
                          <a:spcPts val="0"/>
                        </a:spcAft>
                        <a:tabLst>
                          <a:tab pos="568960" algn="l"/>
                        </a:tabLst>
                      </a:pPr>
                      <a:r>
                        <a:rPr lang="en-US" sz="2300" dirty="0" err="1">
                          <a:solidFill>
                            <a:schemeClr val="tx1"/>
                          </a:solidFill>
                          <a:effectLst/>
                        </a:rPr>
                        <a:t>Trẻ</a:t>
                      </a:r>
                      <a:r>
                        <a:rPr lang="en-US" sz="2300" dirty="0">
                          <a:solidFill>
                            <a:schemeClr val="tx1"/>
                          </a:solidFill>
                          <a:effectLst/>
                        </a:rPr>
                        <a:t> </a:t>
                      </a:r>
                      <a:r>
                        <a:rPr lang="en-US" sz="2300" dirty="0" err="1">
                          <a:solidFill>
                            <a:schemeClr val="tx1"/>
                          </a:solidFill>
                          <a:effectLst/>
                        </a:rPr>
                        <a:t>em</a:t>
                      </a:r>
                      <a:r>
                        <a:rPr lang="en-US" sz="2300" dirty="0">
                          <a:solidFill>
                            <a:schemeClr val="tx1"/>
                          </a:solidFill>
                          <a:effectLst/>
                        </a:rPr>
                        <a:t> </a:t>
                      </a:r>
                      <a:r>
                        <a:rPr lang="en-US" sz="2300" dirty="0" err="1">
                          <a:solidFill>
                            <a:schemeClr val="tx1"/>
                          </a:solidFill>
                          <a:effectLst/>
                        </a:rPr>
                        <a:t>có</a:t>
                      </a:r>
                      <a:r>
                        <a:rPr lang="en-US" sz="2300" dirty="0">
                          <a:solidFill>
                            <a:schemeClr val="tx1"/>
                          </a:solidFill>
                          <a:effectLst/>
                        </a:rPr>
                        <a:t> </a:t>
                      </a:r>
                      <a:r>
                        <a:rPr lang="en-US" sz="2300" dirty="0" err="1">
                          <a:solidFill>
                            <a:schemeClr val="tx1"/>
                          </a:solidFill>
                          <a:effectLst/>
                        </a:rPr>
                        <a:t>quyền</a:t>
                      </a:r>
                      <a:r>
                        <a:rPr lang="en-US" sz="2300" dirty="0">
                          <a:solidFill>
                            <a:schemeClr val="tx1"/>
                          </a:solidFill>
                          <a:effectLst/>
                        </a:rPr>
                        <a:t> </a:t>
                      </a:r>
                      <a:r>
                        <a:rPr lang="en-US" sz="2300" dirty="0" err="1">
                          <a:solidFill>
                            <a:schemeClr val="tx1"/>
                          </a:solidFill>
                          <a:effectLst/>
                        </a:rPr>
                        <a:t>được</a:t>
                      </a:r>
                      <a:r>
                        <a:rPr lang="en-US" sz="2300" dirty="0">
                          <a:solidFill>
                            <a:schemeClr val="tx1"/>
                          </a:solidFill>
                          <a:effectLst/>
                        </a:rPr>
                        <a:t> </a:t>
                      </a:r>
                      <a:r>
                        <a:rPr lang="en-US" sz="2300" dirty="0" err="1">
                          <a:solidFill>
                            <a:schemeClr val="tx1"/>
                          </a:solidFill>
                          <a:effectLst/>
                        </a:rPr>
                        <a:t>bảo</a:t>
                      </a:r>
                      <a:r>
                        <a:rPr lang="en-US" sz="2300" dirty="0">
                          <a:solidFill>
                            <a:schemeClr val="tx1"/>
                          </a:solidFill>
                          <a:effectLst/>
                        </a:rPr>
                        <a:t> </a:t>
                      </a:r>
                      <a:r>
                        <a:rPr lang="en-US" sz="2300" dirty="0" err="1">
                          <a:solidFill>
                            <a:schemeClr val="tx1"/>
                          </a:solidFill>
                          <a:effectLst/>
                        </a:rPr>
                        <a:t>vệ</a:t>
                      </a:r>
                      <a:r>
                        <a:rPr lang="en-US" sz="2300" dirty="0">
                          <a:solidFill>
                            <a:schemeClr val="tx1"/>
                          </a:solidFill>
                          <a:effectLst/>
                        </a:rPr>
                        <a:t> </a:t>
                      </a:r>
                      <a:r>
                        <a:rPr lang="en-US" sz="2300" dirty="0" err="1">
                          <a:solidFill>
                            <a:schemeClr val="tx1"/>
                          </a:solidFill>
                          <a:effectLst/>
                        </a:rPr>
                        <a:t>tính</a:t>
                      </a:r>
                      <a:r>
                        <a:rPr lang="en-US" sz="2300" dirty="0">
                          <a:solidFill>
                            <a:schemeClr val="tx1"/>
                          </a:solidFill>
                          <a:effectLst/>
                        </a:rPr>
                        <a:t> </a:t>
                      </a:r>
                      <a:r>
                        <a:rPr lang="en-US" sz="2300" dirty="0" err="1">
                          <a:solidFill>
                            <a:schemeClr val="tx1"/>
                          </a:solidFill>
                          <a:effectLst/>
                        </a:rPr>
                        <a:t>mạng</a:t>
                      </a:r>
                      <a:r>
                        <a:rPr lang="en-US" sz="2300" dirty="0">
                          <a:solidFill>
                            <a:schemeClr val="tx1"/>
                          </a:solidFill>
                          <a:effectLst/>
                        </a:rPr>
                        <a:t>, </a:t>
                      </a:r>
                      <a:r>
                        <a:rPr lang="en-US" sz="2300" dirty="0" err="1">
                          <a:solidFill>
                            <a:schemeClr val="tx1"/>
                          </a:solidFill>
                          <a:effectLst/>
                        </a:rPr>
                        <a:t>được</a:t>
                      </a:r>
                      <a:r>
                        <a:rPr lang="en-US" sz="2300" dirty="0">
                          <a:solidFill>
                            <a:schemeClr val="tx1"/>
                          </a:solidFill>
                          <a:effectLst/>
                        </a:rPr>
                        <a:t> </a:t>
                      </a:r>
                      <a:r>
                        <a:rPr lang="en-US" sz="2300" dirty="0" err="1">
                          <a:solidFill>
                            <a:schemeClr val="tx1"/>
                          </a:solidFill>
                          <a:effectLst/>
                        </a:rPr>
                        <a:t>đảm</a:t>
                      </a:r>
                      <a:r>
                        <a:rPr lang="en-US" sz="2300" dirty="0">
                          <a:solidFill>
                            <a:schemeClr val="tx1"/>
                          </a:solidFill>
                          <a:effectLst/>
                        </a:rPr>
                        <a:t> </a:t>
                      </a:r>
                      <a:r>
                        <a:rPr lang="en-US" sz="2300" dirty="0" err="1">
                          <a:solidFill>
                            <a:schemeClr val="tx1"/>
                          </a:solidFill>
                          <a:effectLst/>
                        </a:rPr>
                        <a:t>bảo</a:t>
                      </a:r>
                      <a:r>
                        <a:rPr lang="en-US" sz="2300" dirty="0">
                          <a:solidFill>
                            <a:schemeClr val="tx1"/>
                          </a:solidFill>
                          <a:effectLst/>
                        </a:rPr>
                        <a:t> </a:t>
                      </a:r>
                      <a:r>
                        <a:rPr lang="en-US" sz="2300" dirty="0" err="1">
                          <a:solidFill>
                            <a:schemeClr val="tx1"/>
                          </a:solidFill>
                          <a:effectLst/>
                        </a:rPr>
                        <a:t>tốt</a:t>
                      </a:r>
                      <a:r>
                        <a:rPr lang="en-US" sz="2300" dirty="0">
                          <a:solidFill>
                            <a:schemeClr val="tx1"/>
                          </a:solidFill>
                          <a:effectLst/>
                        </a:rPr>
                        <a:t> </a:t>
                      </a:r>
                      <a:r>
                        <a:rPr lang="en-US" sz="2300" dirty="0" err="1">
                          <a:solidFill>
                            <a:schemeClr val="tx1"/>
                          </a:solidFill>
                          <a:effectLst/>
                        </a:rPr>
                        <a:t>nhất</a:t>
                      </a:r>
                      <a:r>
                        <a:rPr lang="en-US" sz="2300" dirty="0">
                          <a:solidFill>
                            <a:schemeClr val="tx1"/>
                          </a:solidFill>
                          <a:effectLst/>
                        </a:rPr>
                        <a:t> </a:t>
                      </a:r>
                      <a:r>
                        <a:rPr lang="en-US" sz="2300" dirty="0" err="1">
                          <a:solidFill>
                            <a:schemeClr val="tx1"/>
                          </a:solidFill>
                          <a:effectLst/>
                        </a:rPr>
                        <a:t>các</a:t>
                      </a:r>
                      <a:r>
                        <a:rPr lang="en-US" sz="2300" dirty="0">
                          <a:solidFill>
                            <a:schemeClr val="tx1"/>
                          </a:solidFill>
                          <a:effectLst/>
                        </a:rPr>
                        <a:t> </a:t>
                      </a:r>
                      <a:endParaRPr lang="en-US" sz="2300" dirty="0" smtClean="0">
                        <a:solidFill>
                          <a:schemeClr val="tx1"/>
                        </a:solidFill>
                        <a:effectLst/>
                      </a:endParaRPr>
                    </a:p>
                    <a:p>
                      <a:pPr algn="ctr">
                        <a:lnSpc>
                          <a:spcPct val="107000"/>
                        </a:lnSpc>
                        <a:spcAft>
                          <a:spcPts val="0"/>
                        </a:spcAft>
                        <a:tabLst>
                          <a:tab pos="568960" algn="l"/>
                        </a:tabLst>
                      </a:pPr>
                      <a:r>
                        <a:rPr lang="en-US" sz="2300" dirty="0" err="1" smtClean="0">
                          <a:solidFill>
                            <a:schemeClr val="tx1"/>
                          </a:solidFill>
                          <a:effectLst/>
                        </a:rPr>
                        <a:t>điều</a:t>
                      </a:r>
                      <a:r>
                        <a:rPr lang="en-US" sz="2300" dirty="0" smtClean="0">
                          <a:solidFill>
                            <a:schemeClr val="tx1"/>
                          </a:solidFill>
                          <a:effectLst/>
                        </a:rPr>
                        <a:t> </a:t>
                      </a:r>
                      <a:r>
                        <a:rPr lang="en-US" sz="2300" dirty="0" err="1">
                          <a:solidFill>
                            <a:schemeClr val="tx1"/>
                          </a:solidFill>
                          <a:effectLst/>
                        </a:rPr>
                        <a:t>kiện</a:t>
                      </a:r>
                      <a:r>
                        <a:rPr lang="en-US" sz="2300" dirty="0">
                          <a:solidFill>
                            <a:schemeClr val="tx1"/>
                          </a:solidFill>
                          <a:effectLst/>
                        </a:rPr>
                        <a:t> </a:t>
                      </a:r>
                      <a:r>
                        <a:rPr lang="en-US" sz="2300" dirty="0" err="1">
                          <a:solidFill>
                            <a:schemeClr val="tx1"/>
                          </a:solidFill>
                          <a:effectLst/>
                        </a:rPr>
                        <a:t>sống</a:t>
                      </a:r>
                      <a:r>
                        <a:rPr lang="en-US" sz="2300" dirty="0">
                          <a:solidFill>
                            <a:schemeClr val="tx1"/>
                          </a:solidFill>
                          <a:effectLst/>
                        </a:rPr>
                        <a:t> </a:t>
                      </a:r>
                      <a:r>
                        <a:rPr lang="en-US" sz="2300" dirty="0" err="1">
                          <a:solidFill>
                            <a:schemeClr val="tx1"/>
                          </a:solidFill>
                          <a:effectLst/>
                        </a:rPr>
                        <a:t>và</a:t>
                      </a:r>
                      <a:r>
                        <a:rPr lang="en-US" sz="2300" dirty="0">
                          <a:solidFill>
                            <a:schemeClr val="tx1"/>
                          </a:solidFill>
                          <a:effectLst/>
                        </a:rPr>
                        <a:t> </a:t>
                      </a:r>
                      <a:r>
                        <a:rPr lang="en-US" sz="2300" dirty="0" err="1">
                          <a:solidFill>
                            <a:schemeClr val="tx1"/>
                          </a:solidFill>
                          <a:effectLst/>
                        </a:rPr>
                        <a:t>phát</a:t>
                      </a:r>
                      <a:r>
                        <a:rPr lang="en-US" sz="2300" dirty="0">
                          <a:solidFill>
                            <a:schemeClr val="tx1"/>
                          </a:solidFill>
                          <a:effectLst/>
                        </a:rPr>
                        <a:t> </a:t>
                      </a:r>
                      <a:r>
                        <a:rPr lang="en-US" sz="2300" dirty="0" err="1" smtClean="0">
                          <a:solidFill>
                            <a:schemeClr val="tx1"/>
                          </a:solidFill>
                          <a:effectLst/>
                        </a:rPr>
                        <a:t>triển</a:t>
                      </a:r>
                      <a:r>
                        <a:rPr lang="en-US" sz="2300" baseline="0" dirty="0" smtClean="0">
                          <a:solidFill>
                            <a:schemeClr val="tx1"/>
                          </a:solidFill>
                          <a:effectLst/>
                        </a:rPr>
                        <a:t> </a:t>
                      </a:r>
                      <a:r>
                        <a:rPr lang="en-US" sz="2300" dirty="0" smtClean="0">
                          <a:solidFill>
                            <a:schemeClr val="tx1"/>
                          </a:solidFill>
                          <a:effectLst/>
                        </a:rPr>
                        <a:t>(</a:t>
                      </a:r>
                      <a:r>
                        <a:rPr lang="en-US" sz="2300" dirty="0" err="1" smtClean="0">
                          <a:solidFill>
                            <a:schemeClr val="tx1"/>
                          </a:solidFill>
                          <a:effectLst/>
                        </a:rPr>
                        <a:t>Trích</a:t>
                      </a:r>
                      <a:r>
                        <a:rPr lang="en-US" sz="2300" dirty="0">
                          <a:solidFill>
                            <a:schemeClr val="tx1"/>
                          </a:solidFill>
                          <a:effectLst/>
                        </a:rPr>
                        <a:t>: </a:t>
                      </a:r>
                      <a:r>
                        <a:rPr lang="en-US" sz="2300" dirty="0" err="1">
                          <a:solidFill>
                            <a:schemeClr val="tx1"/>
                          </a:solidFill>
                          <a:effectLst/>
                        </a:rPr>
                        <a:t>Luật</a:t>
                      </a:r>
                      <a:r>
                        <a:rPr lang="en-US" sz="2300" dirty="0">
                          <a:solidFill>
                            <a:schemeClr val="tx1"/>
                          </a:solidFill>
                          <a:effectLst/>
                        </a:rPr>
                        <a:t> </a:t>
                      </a:r>
                      <a:r>
                        <a:rPr lang="en-US" sz="2300" dirty="0" err="1">
                          <a:solidFill>
                            <a:schemeClr val="tx1"/>
                          </a:solidFill>
                          <a:effectLst/>
                        </a:rPr>
                        <a:t>trẻ</a:t>
                      </a:r>
                      <a:r>
                        <a:rPr lang="en-US" sz="2300" dirty="0">
                          <a:solidFill>
                            <a:schemeClr val="tx1"/>
                          </a:solidFill>
                          <a:effectLst/>
                        </a:rPr>
                        <a:t> </a:t>
                      </a:r>
                      <a:r>
                        <a:rPr lang="en-US" sz="2300" dirty="0" err="1">
                          <a:solidFill>
                            <a:schemeClr val="tx1"/>
                          </a:solidFill>
                          <a:effectLst/>
                        </a:rPr>
                        <a:t>em</a:t>
                      </a:r>
                      <a:r>
                        <a:rPr lang="en-US" sz="2300" dirty="0">
                          <a:solidFill>
                            <a:schemeClr val="tx1"/>
                          </a:solidFill>
                          <a:effectLst/>
                        </a:rPr>
                        <a:t>, VN)</a:t>
                      </a: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7926958"/>
                  </a:ext>
                </a:extLst>
              </a:tr>
              <a:tr h="0">
                <a:tc>
                  <a:txBody>
                    <a:bodyPr/>
                    <a:lstStyle/>
                    <a:p>
                      <a:pPr algn="ctr">
                        <a:lnSpc>
                          <a:spcPct val="107000"/>
                        </a:lnSpc>
                        <a:spcAft>
                          <a:spcPts val="0"/>
                        </a:spcAft>
                        <a:tabLst>
                          <a:tab pos="568960" algn="l"/>
                        </a:tabLst>
                      </a:pPr>
                      <a:r>
                        <a:rPr lang="en-US" sz="2300" dirty="0" err="1">
                          <a:effectLst/>
                        </a:rPr>
                        <a:t>Cụ</a:t>
                      </a:r>
                      <a:r>
                        <a:rPr lang="en-US" sz="2300" dirty="0">
                          <a:effectLst/>
                        </a:rPr>
                        <a:t> </a:t>
                      </a:r>
                      <a:r>
                        <a:rPr lang="en-US" sz="2300" dirty="0" err="1">
                          <a:effectLst/>
                        </a:rPr>
                        <a:t>thể</a:t>
                      </a:r>
                      <a:r>
                        <a:rPr lang="en-US" sz="2300" dirty="0">
                          <a:effectLst/>
                        </a:rPr>
                        <a:t> </a:t>
                      </a:r>
                      <a:r>
                        <a:rPr lang="en-US" sz="2300" dirty="0" err="1">
                          <a:effectLst/>
                        </a:rPr>
                        <a:t>hóa</a:t>
                      </a:r>
                      <a:r>
                        <a:rPr lang="en-US" sz="2300" dirty="0">
                          <a:effectLst/>
                        </a:rPr>
                        <a:t> </a:t>
                      </a:r>
                      <a:r>
                        <a:rPr lang="en-US" sz="2300" dirty="0" err="1">
                          <a:effectLst/>
                        </a:rPr>
                        <a:t>nội</a:t>
                      </a:r>
                      <a:r>
                        <a:rPr lang="en-US" sz="2300" dirty="0">
                          <a:effectLst/>
                        </a:rPr>
                        <a:t> dung </a:t>
                      </a:r>
                      <a:r>
                        <a:rPr lang="en-US" sz="2300" dirty="0" err="1">
                          <a:effectLst/>
                        </a:rPr>
                        <a:t>Quyền</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algn="just">
                        <a:spcAft>
                          <a:spcPts val="0"/>
                        </a:spcAft>
                        <a:tabLst>
                          <a:tab pos="568960" algn="l"/>
                        </a:tabLst>
                      </a:pPr>
                      <a:r>
                        <a:rPr lang="en-US" sz="2300" dirty="0">
                          <a:effectLst/>
                        </a:rPr>
                        <a:t>- </a:t>
                      </a:r>
                      <a:r>
                        <a:rPr lang="en-US" sz="2300" dirty="0" err="1">
                          <a:effectLst/>
                        </a:rPr>
                        <a:t>Quyền</a:t>
                      </a:r>
                      <a:r>
                        <a:rPr lang="en-US" sz="2300" dirty="0">
                          <a:effectLst/>
                        </a:rPr>
                        <a:t> </a:t>
                      </a:r>
                      <a:r>
                        <a:rPr lang="en-US" sz="2300" dirty="0" err="1">
                          <a:effectLst/>
                        </a:rPr>
                        <a:t>được</a:t>
                      </a:r>
                      <a:r>
                        <a:rPr lang="en-US" sz="2300" dirty="0">
                          <a:effectLst/>
                        </a:rPr>
                        <a:t> </a:t>
                      </a:r>
                      <a:r>
                        <a:rPr lang="en-US" sz="2300" dirty="0" err="1">
                          <a:effectLst/>
                        </a:rPr>
                        <a:t>ăn</a:t>
                      </a:r>
                      <a:r>
                        <a:rPr lang="en-US" sz="2300" dirty="0">
                          <a:effectLst/>
                        </a:rPr>
                        <a:t> </a:t>
                      </a:r>
                      <a:r>
                        <a:rPr lang="en-US" sz="2300" dirty="0" err="1">
                          <a:effectLst/>
                        </a:rPr>
                        <a:t>uống</a:t>
                      </a:r>
                      <a:r>
                        <a:rPr lang="en-US" sz="2300" dirty="0">
                          <a:effectLst/>
                        </a:rPr>
                        <a:t> </a:t>
                      </a:r>
                      <a:r>
                        <a:rPr lang="en-US" sz="2300" dirty="0" err="1">
                          <a:effectLst/>
                        </a:rPr>
                        <a:t>đủ</a:t>
                      </a:r>
                      <a:r>
                        <a:rPr lang="en-US" sz="2300" dirty="0">
                          <a:effectLst/>
                        </a:rPr>
                        <a:t> </a:t>
                      </a:r>
                      <a:r>
                        <a:rPr lang="en-US" sz="2300" dirty="0" err="1">
                          <a:effectLst/>
                        </a:rPr>
                        <a:t>chất</a:t>
                      </a:r>
                      <a:endParaRPr lang="en-US" sz="2300" dirty="0">
                        <a:effectLst/>
                      </a:endParaRPr>
                    </a:p>
                    <a:p>
                      <a:pPr algn="just">
                        <a:spcAft>
                          <a:spcPts val="0"/>
                        </a:spcAft>
                        <a:tabLst>
                          <a:tab pos="568960" algn="l"/>
                        </a:tabLst>
                      </a:pPr>
                      <a:r>
                        <a:rPr lang="en-US" sz="2300" dirty="0">
                          <a:effectLst/>
                        </a:rPr>
                        <a:t>- </a:t>
                      </a:r>
                      <a:r>
                        <a:rPr lang="en-US" sz="2300" dirty="0" err="1">
                          <a:effectLst/>
                        </a:rPr>
                        <a:t>Quyền</a:t>
                      </a:r>
                      <a:r>
                        <a:rPr lang="en-US" sz="2300" dirty="0">
                          <a:effectLst/>
                        </a:rPr>
                        <a:t> </a:t>
                      </a:r>
                      <a:r>
                        <a:rPr lang="en-US" sz="2300" dirty="0" err="1">
                          <a:effectLst/>
                        </a:rPr>
                        <a:t>có</a:t>
                      </a:r>
                      <a:r>
                        <a:rPr lang="en-US" sz="2300" dirty="0">
                          <a:effectLst/>
                        </a:rPr>
                        <a:t> </a:t>
                      </a:r>
                      <a:r>
                        <a:rPr lang="en-US" sz="2300" dirty="0" err="1">
                          <a:effectLst/>
                        </a:rPr>
                        <a:t>nhà</a:t>
                      </a:r>
                      <a:r>
                        <a:rPr lang="en-US" sz="2300" dirty="0">
                          <a:effectLst/>
                        </a:rPr>
                        <a:t> ở</a:t>
                      </a:r>
                    </a:p>
                    <a:p>
                      <a:pPr algn="just">
                        <a:spcAft>
                          <a:spcPts val="0"/>
                        </a:spcAft>
                        <a:tabLst>
                          <a:tab pos="568960" algn="l"/>
                        </a:tabLst>
                      </a:pPr>
                      <a:r>
                        <a:rPr lang="en-US" sz="2300" dirty="0">
                          <a:effectLst/>
                        </a:rPr>
                        <a:t>- </a:t>
                      </a:r>
                      <a:r>
                        <a:rPr lang="en-US" sz="2300" dirty="0" err="1">
                          <a:effectLst/>
                        </a:rPr>
                        <a:t>Quyền</a:t>
                      </a:r>
                      <a:r>
                        <a:rPr lang="en-US" sz="2300" dirty="0">
                          <a:effectLst/>
                        </a:rPr>
                        <a:t> </a:t>
                      </a:r>
                      <a:r>
                        <a:rPr lang="en-US" sz="2300" dirty="0" err="1">
                          <a:effectLst/>
                        </a:rPr>
                        <a:t>được</a:t>
                      </a:r>
                      <a:r>
                        <a:rPr lang="en-US" sz="2300" dirty="0">
                          <a:effectLst/>
                        </a:rPr>
                        <a:t> </a:t>
                      </a:r>
                      <a:r>
                        <a:rPr lang="en-US" sz="2300" dirty="0" err="1">
                          <a:effectLst/>
                        </a:rPr>
                        <a:t>chăm</a:t>
                      </a:r>
                      <a:r>
                        <a:rPr lang="en-US" sz="2300" dirty="0">
                          <a:effectLst/>
                        </a:rPr>
                        <a:t> </a:t>
                      </a:r>
                      <a:r>
                        <a:rPr lang="en-US" sz="2300" dirty="0" err="1">
                          <a:effectLst/>
                        </a:rPr>
                        <a:t>sóc</a:t>
                      </a:r>
                      <a:r>
                        <a:rPr lang="en-US" sz="2300" dirty="0">
                          <a:effectLst/>
                        </a:rPr>
                        <a:t> y </a:t>
                      </a:r>
                      <a:r>
                        <a:rPr lang="en-US" sz="2300" dirty="0" err="1">
                          <a:effectLst/>
                        </a:rPr>
                        <a:t>tế</a:t>
                      </a:r>
                      <a:endParaRPr lang="en-US" sz="2300" dirty="0">
                        <a:effectLst/>
                      </a:endParaRPr>
                    </a:p>
                    <a:p>
                      <a:pPr algn="just">
                        <a:lnSpc>
                          <a:spcPct val="107000"/>
                        </a:lnSpc>
                        <a:spcAft>
                          <a:spcPts val="0"/>
                        </a:spcAft>
                        <a:tabLst>
                          <a:tab pos="568960" algn="l"/>
                        </a:tabLst>
                      </a:pPr>
                      <a:r>
                        <a:rPr lang="en-US" sz="2300" dirty="0">
                          <a:effectLst/>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1334617388"/>
                  </a:ext>
                </a:extLst>
              </a:tr>
            </a:tbl>
          </a:graphicData>
        </a:graphic>
      </p:graphicFrame>
      <p:sp>
        <p:nvSpPr>
          <p:cNvPr id="5" name="Rectangle 4"/>
          <p:cNvSpPr/>
          <p:nvPr/>
        </p:nvSpPr>
        <p:spPr>
          <a:xfrm>
            <a:off x="665018" y="61494"/>
            <a:ext cx="10917381" cy="523220"/>
          </a:xfrm>
          <a:prstGeom prst="rect">
            <a:avLst/>
          </a:prstGeom>
        </p:spPr>
        <p:txBody>
          <a:bodyPr wrap="square">
            <a:spAutoFit/>
          </a:bodyPr>
          <a:lstStyle/>
          <a:p>
            <a:r>
              <a:rPr lang="en-US" sz="2800" b="1" dirty="0" err="1">
                <a:latin typeface="Times New Roman" panose="02020603050405020304" pitchFamily="18" charset="0"/>
                <a:ea typeface="Calibri" panose="020F0502020204030204" pitchFamily="34" charset="0"/>
              </a:rPr>
              <a:t>Cách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lựa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chọn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nội</a:t>
            </a:r>
            <a:r>
              <a:rPr lang="en-US" sz="2800" b="1" dirty="0">
                <a:latin typeface="Times New Roman" panose="02020603050405020304" pitchFamily="18" charset="0"/>
                <a:ea typeface="Calibri" panose="020F0502020204030204" pitchFamily="34" charset="0"/>
              </a:rPr>
              <a:t> dung </a:t>
            </a:r>
            <a:r>
              <a:rPr lang="en-US" sz="2800" b="1" dirty="0" smtClean="0">
                <a:latin typeface="Times New Roman" panose="02020603050405020304" pitchFamily="18" charset="0"/>
                <a:ea typeface="Calibri" panose="020F0502020204030204" pitchFamily="34" charset="0"/>
              </a:rPr>
              <a:t>GD </a:t>
            </a:r>
            <a:r>
              <a:rPr lang="en-US" sz="2800" b="1" dirty="0" err="1" smtClean="0">
                <a:latin typeface="Times New Roman" panose="02020603050405020304" pitchFamily="18" charset="0"/>
                <a:ea typeface="Calibri" panose="020F0502020204030204" pitchFamily="34" charset="0"/>
              </a:rPr>
              <a:t>Quyền</a:t>
            </a:r>
            <a:r>
              <a:rPr lang="en-US" sz="2800" b="1" dirty="0" smtClean="0">
                <a:latin typeface="Times New Roman" panose="02020603050405020304" pitchFamily="18" charset="0"/>
                <a:ea typeface="Calibri" panose="020F0502020204030204" pitchFamily="34" charset="0"/>
              </a:rPr>
              <a:t> con </a:t>
            </a:r>
            <a:r>
              <a:rPr lang="en-US" sz="2800" b="1" dirty="0" err="1" smtClean="0">
                <a:latin typeface="Times New Roman" panose="02020603050405020304" pitchFamily="18" charset="0"/>
                <a:ea typeface="Calibri" panose="020F0502020204030204" pitchFamily="34" charset="0"/>
              </a:rPr>
              <a:t>người</a:t>
            </a:r>
            <a:r>
              <a:rPr lang="en-US" sz="2800" b="1" dirty="0" smtClean="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cho</a:t>
            </a:r>
            <a:r>
              <a:rPr lang="en-US" sz="2800" b="1" dirty="0" smtClean="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trẻ</a:t>
            </a:r>
            <a:r>
              <a:rPr lang="en-US" sz="2800" b="1" dirty="0" smtClean="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mẫu</a:t>
            </a:r>
            <a:r>
              <a:rPr lang="en-US" sz="2800" b="1" dirty="0" smtClean="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giáo</a:t>
            </a:r>
            <a:endParaRPr lang="en-US" sz="2800" b="1" dirty="0"/>
          </a:p>
        </p:txBody>
      </p:sp>
      <p:graphicFrame>
        <p:nvGraphicFramePr>
          <p:cNvPr id="3" name="Table 2"/>
          <p:cNvGraphicFramePr>
            <a:graphicFrameLocks noGrp="1"/>
          </p:cNvGraphicFramePr>
          <p:nvPr>
            <p:extLst/>
          </p:nvPr>
        </p:nvGraphicFramePr>
        <p:xfrm>
          <a:off x="152403" y="3815293"/>
          <a:ext cx="11887194" cy="1875155"/>
        </p:xfrm>
        <a:graphic>
          <a:graphicData uri="http://schemas.openxmlformats.org/drawingml/2006/table">
            <a:tbl>
              <a:tblPr firstRow="1" firstCol="1" bandRow="1">
                <a:tableStyleId>{5C22544A-7EE6-4342-B048-85BDC9FD1C3A}</a:tableStyleId>
              </a:tblPr>
              <a:tblGrid>
                <a:gridCol w="2657144">
                  <a:extLst>
                    <a:ext uri="{9D8B030D-6E8A-4147-A177-3AD203B41FA5}">
                      <a16:colId xmlns:a16="http://schemas.microsoft.com/office/drawing/2014/main" val="2382510712"/>
                    </a:ext>
                  </a:extLst>
                </a:gridCol>
                <a:gridCol w="9230050">
                  <a:extLst>
                    <a:ext uri="{9D8B030D-6E8A-4147-A177-3AD203B41FA5}">
                      <a16:colId xmlns:a16="http://schemas.microsoft.com/office/drawing/2014/main" val="1588051754"/>
                    </a:ext>
                  </a:extLst>
                </a:gridCol>
              </a:tblGrid>
              <a:tr h="0">
                <a:tc>
                  <a:txBody>
                    <a:bodyPr/>
                    <a:lstStyle/>
                    <a:p>
                      <a:pPr algn="ctr">
                        <a:lnSpc>
                          <a:spcPct val="107000"/>
                        </a:lnSpc>
                        <a:spcAft>
                          <a:spcPts val="0"/>
                        </a:spcAft>
                        <a:tabLst>
                          <a:tab pos="568960" algn="l"/>
                        </a:tabLst>
                      </a:pPr>
                      <a:r>
                        <a:rPr lang="en-US" sz="2300" dirty="0" err="1">
                          <a:effectLst/>
                        </a:rPr>
                        <a:t>Lựa</a:t>
                      </a:r>
                      <a:r>
                        <a:rPr lang="en-US" sz="2300" dirty="0">
                          <a:effectLst/>
                        </a:rPr>
                        <a:t> </a:t>
                      </a:r>
                      <a:r>
                        <a:rPr lang="en-US" sz="2300" dirty="0" err="1" smtClean="0">
                          <a:effectLst/>
                        </a:rPr>
                        <a:t>chọn</a:t>
                      </a:r>
                      <a:r>
                        <a:rPr lang="en-US" sz="2300" baseline="0" dirty="0" smtClean="0">
                          <a:effectLst/>
                        </a:rPr>
                        <a:t> HĐ</a:t>
                      </a:r>
                      <a:endParaRPr lang="en-US" sz="2300" dirty="0">
                        <a:effectLst/>
                      </a:endParaRPr>
                    </a:p>
                    <a:p>
                      <a:pPr algn="ctr">
                        <a:lnSpc>
                          <a:spcPct val="107000"/>
                        </a:lnSpc>
                        <a:spcAft>
                          <a:spcPts val="0"/>
                        </a:spcAft>
                        <a:tabLst>
                          <a:tab pos="568960" algn="l"/>
                        </a:tabLst>
                      </a:pPr>
                      <a:r>
                        <a:rPr lang="en-US" sz="2300" dirty="0" err="1" smtClean="0">
                          <a:effectLst/>
                        </a:rPr>
                        <a:t>phù</a:t>
                      </a:r>
                      <a:r>
                        <a:rPr lang="en-US" sz="2300" dirty="0" smtClean="0">
                          <a:effectLst/>
                        </a:rPr>
                        <a:t> </a:t>
                      </a:r>
                      <a:r>
                        <a:rPr lang="en-US" sz="2300" dirty="0" err="1">
                          <a:effectLst/>
                        </a:rPr>
                        <a:t>hợp</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342900" lvl="0" indent="-342900" algn="just">
                        <a:lnSpc>
                          <a:spcPct val="107000"/>
                        </a:lnSpc>
                        <a:spcAft>
                          <a:spcPts val="0"/>
                        </a:spcAft>
                        <a:buFont typeface="Calibri" panose="020F0502020204030204" pitchFamily="34" charset="0"/>
                        <a:buChar char="-"/>
                        <a:tabLst>
                          <a:tab pos="193675" algn="l"/>
                          <a:tab pos="568960" algn="l"/>
                        </a:tabLst>
                      </a:pPr>
                      <a:r>
                        <a:rPr lang="en-US" sz="2300" b="0" dirty="0">
                          <a:solidFill>
                            <a:schemeClr val="tx1"/>
                          </a:solidFill>
                          <a:effectLst/>
                        </a:rPr>
                        <a:t>HĐ 1: </a:t>
                      </a:r>
                      <a:r>
                        <a:rPr lang="en-US" sz="2300" b="0" dirty="0" err="1">
                          <a:solidFill>
                            <a:schemeClr val="tx1"/>
                          </a:solidFill>
                          <a:effectLst/>
                        </a:rPr>
                        <a:t>Thưởng</a:t>
                      </a:r>
                      <a:r>
                        <a:rPr lang="en-US" sz="2300" b="0" dirty="0">
                          <a:solidFill>
                            <a:schemeClr val="tx1"/>
                          </a:solidFill>
                          <a:effectLst/>
                        </a:rPr>
                        <a:t> </a:t>
                      </a:r>
                      <a:r>
                        <a:rPr lang="en-US" sz="2300" b="0" dirty="0" err="1">
                          <a:solidFill>
                            <a:schemeClr val="tx1"/>
                          </a:solidFill>
                          <a:effectLst/>
                        </a:rPr>
                        <a:t>thức</a:t>
                      </a:r>
                      <a:r>
                        <a:rPr lang="en-US" sz="2300" b="0" dirty="0">
                          <a:solidFill>
                            <a:schemeClr val="tx1"/>
                          </a:solidFill>
                          <a:effectLst/>
                        </a:rPr>
                        <a:t> </a:t>
                      </a:r>
                      <a:r>
                        <a:rPr lang="en-US" sz="2300" b="0" dirty="0" err="1">
                          <a:solidFill>
                            <a:schemeClr val="tx1"/>
                          </a:solidFill>
                          <a:effectLst/>
                        </a:rPr>
                        <a:t>món</a:t>
                      </a:r>
                      <a:r>
                        <a:rPr lang="en-US" sz="2300" b="0" dirty="0">
                          <a:solidFill>
                            <a:schemeClr val="tx1"/>
                          </a:solidFill>
                          <a:effectLst/>
                        </a:rPr>
                        <a:t> </a:t>
                      </a:r>
                      <a:r>
                        <a:rPr lang="en-US" sz="2300" b="0" dirty="0" err="1">
                          <a:solidFill>
                            <a:schemeClr val="tx1"/>
                          </a:solidFill>
                          <a:effectLst/>
                        </a:rPr>
                        <a:t>ăn</a:t>
                      </a:r>
                      <a:r>
                        <a:rPr lang="en-US" sz="2300" b="0" dirty="0">
                          <a:solidFill>
                            <a:schemeClr val="tx1"/>
                          </a:solidFill>
                          <a:effectLst/>
                        </a:rPr>
                        <a:t>; </a:t>
                      </a:r>
                      <a:r>
                        <a:rPr lang="en-US" sz="2300" b="0" dirty="0" err="1">
                          <a:solidFill>
                            <a:schemeClr val="tx1"/>
                          </a:solidFill>
                          <a:effectLst/>
                        </a:rPr>
                        <a:t>phân</a:t>
                      </a:r>
                      <a:r>
                        <a:rPr lang="en-US" sz="2300" b="0" dirty="0">
                          <a:solidFill>
                            <a:schemeClr val="tx1"/>
                          </a:solidFill>
                          <a:effectLst/>
                        </a:rPr>
                        <a:t> </a:t>
                      </a:r>
                      <a:r>
                        <a:rPr lang="en-US" sz="2300" b="0" dirty="0" err="1">
                          <a:solidFill>
                            <a:schemeClr val="tx1"/>
                          </a:solidFill>
                          <a:effectLst/>
                        </a:rPr>
                        <a:t>loại</a:t>
                      </a:r>
                      <a:r>
                        <a:rPr lang="en-US" sz="2300" b="0" dirty="0">
                          <a:solidFill>
                            <a:schemeClr val="tx1"/>
                          </a:solidFill>
                          <a:effectLst/>
                        </a:rPr>
                        <a:t>/</a:t>
                      </a:r>
                      <a:r>
                        <a:rPr lang="en-US" sz="2300" b="0" dirty="0" err="1">
                          <a:solidFill>
                            <a:schemeClr val="tx1"/>
                          </a:solidFill>
                          <a:effectLst/>
                        </a:rPr>
                        <a:t>lựa</a:t>
                      </a:r>
                      <a:r>
                        <a:rPr lang="en-US" sz="2300" b="0" dirty="0">
                          <a:solidFill>
                            <a:schemeClr val="tx1"/>
                          </a:solidFill>
                          <a:effectLst/>
                        </a:rPr>
                        <a:t> </a:t>
                      </a:r>
                      <a:r>
                        <a:rPr lang="en-US" sz="2300" b="0" dirty="0" err="1">
                          <a:solidFill>
                            <a:schemeClr val="tx1"/>
                          </a:solidFill>
                          <a:effectLst/>
                        </a:rPr>
                        <a:t>chọn</a:t>
                      </a:r>
                      <a:r>
                        <a:rPr lang="en-US" sz="2300" b="0" dirty="0">
                          <a:solidFill>
                            <a:schemeClr val="tx1"/>
                          </a:solidFill>
                          <a:effectLst/>
                        </a:rPr>
                        <a:t> </a:t>
                      </a:r>
                      <a:r>
                        <a:rPr lang="en-US" sz="2300" b="0" dirty="0" err="1">
                          <a:solidFill>
                            <a:schemeClr val="tx1"/>
                          </a:solidFill>
                          <a:effectLst/>
                        </a:rPr>
                        <a:t>thực</a:t>
                      </a:r>
                      <a:r>
                        <a:rPr lang="en-US" sz="2300" b="0" dirty="0">
                          <a:solidFill>
                            <a:schemeClr val="tx1"/>
                          </a:solidFill>
                          <a:effectLst/>
                        </a:rPr>
                        <a:t> </a:t>
                      </a:r>
                      <a:r>
                        <a:rPr lang="en-US" sz="2300" b="0" dirty="0" err="1">
                          <a:solidFill>
                            <a:schemeClr val="tx1"/>
                          </a:solidFill>
                          <a:effectLst/>
                        </a:rPr>
                        <a:t>phẩm</a:t>
                      </a:r>
                      <a:endParaRPr lang="en-US" sz="2300" b="0" dirty="0">
                        <a:solidFill>
                          <a:schemeClr val="tx1"/>
                        </a:solidFill>
                        <a:effectLst/>
                      </a:endParaRPr>
                    </a:p>
                    <a:p>
                      <a:pPr marL="342900" lvl="0" indent="-342900" algn="just">
                        <a:lnSpc>
                          <a:spcPct val="107000"/>
                        </a:lnSpc>
                        <a:spcAft>
                          <a:spcPts val="0"/>
                        </a:spcAft>
                        <a:buFont typeface="Calibri" panose="020F0502020204030204" pitchFamily="34" charset="0"/>
                        <a:buChar char="-"/>
                        <a:tabLst>
                          <a:tab pos="193675" algn="l"/>
                          <a:tab pos="568960" algn="l"/>
                        </a:tabLst>
                      </a:pPr>
                      <a:r>
                        <a:rPr lang="en-US" sz="2300" b="0" dirty="0">
                          <a:solidFill>
                            <a:schemeClr val="tx1"/>
                          </a:solidFill>
                          <a:effectLst/>
                        </a:rPr>
                        <a:t>HĐ 2: </a:t>
                      </a:r>
                      <a:r>
                        <a:rPr lang="en-US" sz="2300" b="0" dirty="0" err="1">
                          <a:solidFill>
                            <a:schemeClr val="tx1"/>
                          </a:solidFill>
                          <a:effectLst/>
                        </a:rPr>
                        <a:t>Xây</a:t>
                      </a:r>
                      <a:r>
                        <a:rPr lang="en-US" sz="2300" b="0" dirty="0">
                          <a:solidFill>
                            <a:schemeClr val="tx1"/>
                          </a:solidFill>
                          <a:effectLst/>
                        </a:rPr>
                        <a:t> </a:t>
                      </a:r>
                      <a:r>
                        <a:rPr lang="en-US" sz="2300" b="0" dirty="0" err="1">
                          <a:solidFill>
                            <a:schemeClr val="tx1"/>
                          </a:solidFill>
                          <a:effectLst/>
                        </a:rPr>
                        <a:t>dựng</a:t>
                      </a:r>
                      <a:r>
                        <a:rPr lang="en-US" sz="2300" b="0" dirty="0">
                          <a:solidFill>
                            <a:schemeClr val="tx1"/>
                          </a:solidFill>
                          <a:effectLst/>
                        </a:rPr>
                        <a:t>, </a:t>
                      </a:r>
                      <a:r>
                        <a:rPr lang="en-US" sz="2300" b="0" dirty="0" err="1">
                          <a:solidFill>
                            <a:schemeClr val="tx1"/>
                          </a:solidFill>
                          <a:effectLst/>
                        </a:rPr>
                        <a:t>lắp</a:t>
                      </a:r>
                      <a:r>
                        <a:rPr lang="en-US" sz="2300" b="0" dirty="0">
                          <a:solidFill>
                            <a:schemeClr val="tx1"/>
                          </a:solidFill>
                          <a:effectLst/>
                        </a:rPr>
                        <a:t> </a:t>
                      </a:r>
                      <a:r>
                        <a:rPr lang="en-US" sz="2300" b="0" dirty="0" err="1">
                          <a:solidFill>
                            <a:schemeClr val="tx1"/>
                          </a:solidFill>
                          <a:effectLst/>
                        </a:rPr>
                        <a:t>ráp</a:t>
                      </a:r>
                      <a:r>
                        <a:rPr lang="en-US" sz="2300" b="0" dirty="0">
                          <a:solidFill>
                            <a:schemeClr val="tx1"/>
                          </a:solidFill>
                          <a:effectLst/>
                        </a:rPr>
                        <a:t> </a:t>
                      </a:r>
                      <a:r>
                        <a:rPr lang="en-US" sz="2300" b="0" dirty="0" err="1">
                          <a:solidFill>
                            <a:schemeClr val="tx1"/>
                          </a:solidFill>
                          <a:effectLst/>
                        </a:rPr>
                        <a:t>ngôi</a:t>
                      </a:r>
                      <a:r>
                        <a:rPr lang="en-US" sz="2300" b="0" dirty="0">
                          <a:solidFill>
                            <a:schemeClr val="tx1"/>
                          </a:solidFill>
                          <a:effectLst/>
                        </a:rPr>
                        <a:t> </a:t>
                      </a:r>
                      <a:r>
                        <a:rPr lang="en-US" sz="2300" b="0" dirty="0" err="1">
                          <a:solidFill>
                            <a:schemeClr val="tx1"/>
                          </a:solidFill>
                          <a:effectLst/>
                        </a:rPr>
                        <a:t>nhà</a:t>
                      </a:r>
                      <a:r>
                        <a:rPr lang="en-US" sz="2300" b="0" dirty="0">
                          <a:solidFill>
                            <a:schemeClr val="tx1"/>
                          </a:solidFill>
                          <a:effectLst/>
                        </a:rPr>
                        <a:t> </a:t>
                      </a:r>
                      <a:r>
                        <a:rPr lang="en-US" sz="2300" b="0" dirty="0" err="1">
                          <a:solidFill>
                            <a:schemeClr val="tx1"/>
                          </a:solidFill>
                          <a:effectLst/>
                        </a:rPr>
                        <a:t>từ</a:t>
                      </a:r>
                      <a:r>
                        <a:rPr lang="en-US" sz="2300" b="0" dirty="0">
                          <a:solidFill>
                            <a:schemeClr val="tx1"/>
                          </a:solidFill>
                          <a:effectLst/>
                        </a:rPr>
                        <a:t> </a:t>
                      </a:r>
                      <a:r>
                        <a:rPr lang="en-US" sz="2300" b="0" dirty="0" err="1">
                          <a:solidFill>
                            <a:schemeClr val="tx1"/>
                          </a:solidFill>
                          <a:effectLst/>
                        </a:rPr>
                        <a:t>vật</a:t>
                      </a:r>
                      <a:r>
                        <a:rPr lang="en-US" sz="2300" b="0" dirty="0">
                          <a:solidFill>
                            <a:schemeClr val="tx1"/>
                          </a:solidFill>
                          <a:effectLst/>
                        </a:rPr>
                        <a:t> </a:t>
                      </a:r>
                      <a:r>
                        <a:rPr lang="en-US" sz="2300" b="0" dirty="0" err="1">
                          <a:solidFill>
                            <a:schemeClr val="tx1"/>
                          </a:solidFill>
                          <a:effectLst/>
                        </a:rPr>
                        <a:t>liệu</a:t>
                      </a:r>
                      <a:r>
                        <a:rPr lang="en-US" sz="2300" b="0" dirty="0">
                          <a:solidFill>
                            <a:schemeClr val="tx1"/>
                          </a:solidFill>
                          <a:effectLst/>
                        </a:rPr>
                        <a:t> </a:t>
                      </a:r>
                      <a:r>
                        <a:rPr lang="en-US" sz="2300" b="0" dirty="0" err="1">
                          <a:solidFill>
                            <a:schemeClr val="tx1"/>
                          </a:solidFill>
                          <a:effectLst/>
                        </a:rPr>
                        <a:t>thiên</a:t>
                      </a:r>
                      <a:r>
                        <a:rPr lang="en-US" sz="2300" b="0" dirty="0">
                          <a:solidFill>
                            <a:schemeClr val="tx1"/>
                          </a:solidFill>
                          <a:effectLst/>
                        </a:rPr>
                        <a:t> </a:t>
                      </a:r>
                      <a:r>
                        <a:rPr lang="en-US" sz="2300" b="0" dirty="0" err="1">
                          <a:solidFill>
                            <a:schemeClr val="tx1"/>
                          </a:solidFill>
                          <a:effectLst/>
                        </a:rPr>
                        <a:t>nhiên</a:t>
                      </a:r>
                      <a:r>
                        <a:rPr lang="en-US" sz="2300" b="0" dirty="0">
                          <a:solidFill>
                            <a:schemeClr val="tx1"/>
                          </a:solidFill>
                          <a:effectLst/>
                        </a:rPr>
                        <a:t> </a:t>
                      </a:r>
                      <a:r>
                        <a:rPr lang="en-US" sz="2300" b="0" dirty="0" err="1">
                          <a:solidFill>
                            <a:schemeClr val="tx1"/>
                          </a:solidFill>
                          <a:effectLst/>
                        </a:rPr>
                        <a:t>hoặc</a:t>
                      </a:r>
                      <a:r>
                        <a:rPr lang="en-US" sz="2300" b="0" dirty="0">
                          <a:solidFill>
                            <a:schemeClr val="tx1"/>
                          </a:solidFill>
                          <a:effectLst/>
                        </a:rPr>
                        <a:t> </a:t>
                      </a:r>
                      <a:r>
                        <a:rPr lang="en-US" sz="2300" b="0" dirty="0" err="1">
                          <a:solidFill>
                            <a:schemeClr val="tx1"/>
                          </a:solidFill>
                          <a:effectLst/>
                        </a:rPr>
                        <a:t>bìa</a:t>
                      </a:r>
                      <a:r>
                        <a:rPr lang="en-US" sz="2300" b="0" dirty="0">
                          <a:solidFill>
                            <a:schemeClr val="tx1"/>
                          </a:solidFill>
                          <a:effectLst/>
                        </a:rPr>
                        <a:t> </a:t>
                      </a:r>
                      <a:r>
                        <a:rPr lang="en-US" sz="2300" b="0" dirty="0" err="1">
                          <a:solidFill>
                            <a:schemeClr val="tx1"/>
                          </a:solidFill>
                          <a:effectLst/>
                        </a:rPr>
                        <a:t>cacton</a:t>
                      </a:r>
                      <a:r>
                        <a:rPr lang="en-US" sz="2300" b="0" dirty="0">
                          <a:solidFill>
                            <a:schemeClr val="tx1"/>
                          </a:solidFill>
                          <a:effectLst/>
                        </a:rPr>
                        <a:t>; </a:t>
                      </a:r>
                      <a:r>
                        <a:rPr lang="en-US" sz="2300" b="0" dirty="0" err="1">
                          <a:solidFill>
                            <a:schemeClr val="tx1"/>
                          </a:solidFill>
                          <a:effectLst/>
                        </a:rPr>
                        <a:t>xem</a:t>
                      </a:r>
                      <a:r>
                        <a:rPr lang="en-US" sz="2300" b="0" dirty="0">
                          <a:solidFill>
                            <a:schemeClr val="tx1"/>
                          </a:solidFill>
                          <a:effectLst/>
                        </a:rPr>
                        <a:t> </a:t>
                      </a:r>
                      <a:r>
                        <a:rPr lang="en-US" sz="2300" b="0" dirty="0" err="1">
                          <a:solidFill>
                            <a:schemeClr val="tx1"/>
                          </a:solidFill>
                          <a:effectLst/>
                        </a:rPr>
                        <a:t>tranh</a:t>
                      </a:r>
                      <a:r>
                        <a:rPr lang="en-US" sz="2300" b="0" dirty="0">
                          <a:solidFill>
                            <a:schemeClr val="tx1"/>
                          </a:solidFill>
                          <a:effectLst/>
                        </a:rPr>
                        <a:t> </a:t>
                      </a:r>
                      <a:r>
                        <a:rPr lang="en-US" sz="2300" b="0" dirty="0" err="1">
                          <a:solidFill>
                            <a:schemeClr val="tx1"/>
                          </a:solidFill>
                          <a:effectLst/>
                        </a:rPr>
                        <a:t>ảnh</a:t>
                      </a:r>
                      <a:r>
                        <a:rPr lang="en-US" sz="2300" b="0" dirty="0">
                          <a:solidFill>
                            <a:schemeClr val="tx1"/>
                          </a:solidFill>
                          <a:effectLst/>
                        </a:rPr>
                        <a:t> </a:t>
                      </a:r>
                      <a:r>
                        <a:rPr lang="en-US" sz="2300" b="0" dirty="0" err="1">
                          <a:solidFill>
                            <a:schemeClr val="tx1"/>
                          </a:solidFill>
                          <a:effectLst/>
                        </a:rPr>
                        <a:t>ngôi</a:t>
                      </a:r>
                      <a:r>
                        <a:rPr lang="en-US" sz="2300" b="0" dirty="0">
                          <a:solidFill>
                            <a:schemeClr val="tx1"/>
                          </a:solidFill>
                          <a:effectLst/>
                        </a:rPr>
                        <a:t> </a:t>
                      </a:r>
                      <a:r>
                        <a:rPr lang="en-US" sz="2300" b="0" dirty="0" err="1">
                          <a:solidFill>
                            <a:schemeClr val="tx1"/>
                          </a:solidFill>
                          <a:effectLst/>
                        </a:rPr>
                        <a:t>nhà</a:t>
                      </a:r>
                      <a:r>
                        <a:rPr lang="en-US" sz="2300" b="0" dirty="0">
                          <a:solidFill>
                            <a:schemeClr val="tx1"/>
                          </a:solidFill>
                          <a:effectLst/>
                        </a:rPr>
                        <a:t> </a:t>
                      </a:r>
                      <a:r>
                        <a:rPr lang="en-US" sz="2300" b="0" dirty="0" err="1">
                          <a:solidFill>
                            <a:schemeClr val="tx1"/>
                          </a:solidFill>
                          <a:effectLst/>
                        </a:rPr>
                        <a:t>của</a:t>
                      </a:r>
                      <a:r>
                        <a:rPr lang="en-US" sz="2300" b="0" dirty="0">
                          <a:solidFill>
                            <a:schemeClr val="tx1"/>
                          </a:solidFill>
                          <a:effectLst/>
                        </a:rPr>
                        <a:t> </a:t>
                      </a:r>
                      <a:r>
                        <a:rPr lang="en-US" sz="2300" b="0" dirty="0" err="1">
                          <a:solidFill>
                            <a:schemeClr val="tx1"/>
                          </a:solidFill>
                          <a:effectLst/>
                        </a:rPr>
                        <a:t>bé</a:t>
                      </a:r>
                      <a:endParaRPr lang="en-US" sz="2300" b="0" dirty="0">
                        <a:solidFill>
                          <a:schemeClr val="tx1"/>
                        </a:solidFill>
                        <a:effectLst/>
                      </a:endParaRPr>
                    </a:p>
                    <a:p>
                      <a:pPr marL="342900" lvl="0" indent="-342900" algn="just">
                        <a:lnSpc>
                          <a:spcPct val="107000"/>
                        </a:lnSpc>
                        <a:spcAft>
                          <a:spcPts val="0"/>
                        </a:spcAft>
                        <a:buFont typeface="Calibri" panose="020F0502020204030204" pitchFamily="34" charset="0"/>
                        <a:buChar char="-"/>
                        <a:tabLst>
                          <a:tab pos="193675" algn="l"/>
                          <a:tab pos="568960" algn="l"/>
                        </a:tabLst>
                      </a:pPr>
                      <a:r>
                        <a:rPr lang="en-US" sz="2300" b="0" dirty="0">
                          <a:solidFill>
                            <a:schemeClr val="tx1"/>
                          </a:solidFill>
                          <a:effectLst/>
                        </a:rPr>
                        <a:t>HĐ 3: </a:t>
                      </a:r>
                      <a:r>
                        <a:rPr lang="en-US" sz="2300" b="0" dirty="0" err="1">
                          <a:solidFill>
                            <a:schemeClr val="tx1"/>
                          </a:solidFill>
                          <a:effectLst/>
                        </a:rPr>
                        <a:t>Khám</a:t>
                      </a:r>
                      <a:r>
                        <a:rPr lang="en-US" sz="2300" b="0" dirty="0">
                          <a:solidFill>
                            <a:schemeClr val="tx1"/>
                          </a:solidFill>
                          <a:effectLst/>
                        </a:rPr>
                        <a:t> </a:t>
                      </a:r>
                      <a:r>
                        <a:rPr lang="en-US" sz="2300" b="0" dirty="0" err="1">
                          <a:solidFill>
                            <a:schemeClr val="tx1"/>
                          </a:solidFill>
                          <a:effectLst/>
                        </a:rPr>
                        <a:t>răng</a:t>
                      </a:r>
                      <a:r>
                        <a:rPr lang="en-US" sz="2300" b="0" dirty="0">
                          <a:solidFill>
                            <a:schemeClr val="tx1"/>
                          </a:solidFill>
                          <a:effectLst/>
                        </a:rPr>
                        <a:t>, </a:t>
                      </a:r>
                      <a:r>
                        <a:rPr lang="en-US" sz="2300" b="0" dirty="0" err="1">
                          <a:solidFill>
                            <a:schemeClr val="tx1"/>
                          </a:solidFill>
                          <a:effectLst/>
                        </a:rPr>
                        <a:t>vệ</a:t>
                      </a:r>
                      <a:r>
                        <a:rPr lang="en-US" sz="2300" b="0" dirty="0">
                          <a:solidFill>
                            <a:schemeClr val="tx1"/>
                          </a:solidFill>
                          <a:effectLst/>
                        </a:rPr>
                        <a:t> </a:t>
                      </a:r>
                      <a:r>
                        <a:rPr lang="en-US" sz="2300" b="0" dirty="0" err="1">
                          <a:solidFill>
                            <a:schemeClr val="tx1"/>
                          </a:solidFill>
                          <a:effectLst/>
                        </a:rPr>
                        <a:t>sinh</a:t>
                      </a:r>
                      <a:r>
                        <a:rPr lang="en-US" sz="2300" b="0" dirty="0">
                          <a:solidFill>
                            <a:schemeClr val="tx1"/>
                          </a:solidFill>
                          <a:effectLst/>
                        </a:rPr>
                        <a:t> </a:t>
                      </a:r>
                      <a:r>
                        <a:rPr lang="en-US" sz="2300" b="0" dirty="0" err="1">
                          <a:solidFill>
                            <a:schemeClr val="tx1"/>
                          </a:solidFill>
                          <a:effectLst/>
                        </a:rPr>
                        <a:t>răng</a:t>
                      </a:r>
                      <a:r>
                        <a:rPr lang="en-US" sz="2300" b="0" dirty="0">
                          <a:solidFill>
                            <a:schemeClr val="tx1"/>
                          </a:solidFill>
                          <a:effectLst/>
                        </a:rPr>
                        <a:t> </a:t>
                      </a:r>
                      <a:r>
                        <a:rPr lang="en-US" sz="2300" b="0" dirty="0" err="1" smtClean="0">
                          <a:solidFill>
                            <a:schemeClr val="tx1"/>
                          </a:solidFill>
                          <a:effectLst/>
                        </a:rPr>
                        <a:t>miệng</a:t>
                      </a:r>
                      <a:r>
                        <a:rPr lang="en-US" sz="2300" b="0" dirty="0" smtClean="0">
                          <a:solidFill>
                            <a:schemeClr val="tx1"/>
                          </a:solidFill>
                          <a:effectLst/>
                        </a:rPr>
                        <a:t> (</a:t>
                      </a:r>
                      <a:r>
                        <a:rPr lang="en-US" sz="2300" b="0" dirty="0" err="1" smtClean="0">
                          <a:solidFill>
                            <a:schemeClr val="tx1"/>
                          </a:solidFill>
                          <a:effectLst/>
                        </a:rPr>
                        <a:t>pha</a:t>
                      </a:r>
                      <a:r>
                        <a:rPr lang="en-US" sz="2300" b="0" dirty="0" smtClean="0">
                          <a:solidFill>
                            <a:schemeClr val="tx1"/>
                          </a:solidFill>
                          <a:effectLst/>
                        </a:rPr>
                        <a:t> </a:t>
                      </a:r>
                      <a:r>
                        <a:rPr lang="en-US" sz="2300" b="0" dirty="0" err="1" smtClean="0">
                          <a:solidFill>
                            <a:schemeClr val="tx1"/>
                          </a:solidFill>
                          <a:effectLst/>
                        </a:rPr>
                        <a:t>nước</a:t>
                      </a:r>
                      <a:r>
                        <a:rPr lang="en-US" sz="2300" b="0" baseline="0" dirty="0" smtClean="0">
                          <a:solidFill>
                            <a:schemeClr val="tx1"/>
                          </a:solidFill>
                          <a:effectLst/>
                        </a:rPr>
                        <a:t> </a:t>
                      </a:r>
                      <a:r>
                        <a:rPr lang="en-US" sz="2300" b="0" baseline="0" dirty="0" err="1" smtClean="0">
                          <a:solidFill>
                            <a:schemeClr val="tx1"/>
                          </a:solidFill>
                          <a:effectLst/>
                        </a:rPr>
                        <a:t>muối</a:t>
                      </a:r>
                      <a:r>
                        <a:rPr lang="en-US" sz="2300" b="0" baseline="0" dirty="0" smtClean="0">
                          <a:solidFill>
                            <a:schemeClr val="tx1"/>
                          </a:solidFill>
                          <a:effectLst/>
                        </a:rPr>
                        <a:t>, </a:t>
                      </a:r>
                      <a:r>
                        <a:rPr lang="en-US" sz="2300" b="0" baseline="0" dirty="0" err="1" smtClean="0">
                          <a:solidFill>
                            <a:schemeClr val="tx1"/>
                          </a:solidFill>
                          <a:effectLst/>
                        </a:rPr>
                        <a:t>súc</a:t>
                      </a:r>
                      <a:r>
                        <a:rPr lang="en-US" sz="2300" b="0" baseline="0" dirty="0" smtClean="0">
                          <a:solidFill>
                            <a:schemeClr val="tx1"/>
                          </a:solidFill>
                          <a:effectLst/>
                        </a:rPr>
                        <a:t> </a:t>
                      </a:r>
                      <a:r>
                        <a:rPr lang="en-US" sz="2300" b="0" baseline="0" dirty="0" err="1" smtClean="0">
                          <a:solidFill>
                            <a:schemeClr val="tx1"/>
                          </a:solidFill>
                          <a:effectLst/>
                        </a:rPr>
                        <a:t>miệng</a:t>
                      </a:r>
                      <a:r>
                        <a:rPr lang="en-US" sz="2300" b="0" baseline="0" dirty="0" smtClean="0">
                          <a:solidFill>
                            <a:schemeClr val="tx1"/>
                          </a:solidFill>
                          <a:effectLst/>
                        </a:rPr>
                        <a:t>, </a:t>
                      </a:r>
                      <a:r>
                        <a:rPr lang="en-US" sz="2300" b="0" baseline="0" dirty="0" err="1" smtClean="0">
                          <a:solidFill>
                            <a:schemeClr val="tx1"/>
                          </a:solidFill>
                          <a:effectLst/>
                        </a:rPr>
                        <a:t>đánh</a:t>
                      </a:r>
                      <a:r>
                        <a:rPr lang="en-US" sz="2300" b="0" baseline="0" dirty="0" smtClean="0">
                          <a:solidFill>
                            <a:schemeClr val="tx1"/>
                          </a:solidFill>
                          <a:effectLst/>
                        </a:rPr>
                        <a:t> </a:t>
                      </a:r>
                      <a:r>
                        <a:rPr lang="en-US" sz="2300" b="0" baseline="0" dirty="0" err="1" smtClean="0">
                          <a:solidFill>
                            <a:schemeClr val="tx1"/>
                          </a:solidFill>
                          <a:effectLst/>
                        </a:rPr>
                        <a:t>răng</a:t>
                      </a:r>
                      <a:r>
                        <a:rPr lang="en-US" sz="2300" b="0" baseline="0" dirty="0" smtClean="0">
                          <a:solidFill>
                            <a:schemeClr val="tx1"/>
                          </a:solidFill>
                          <a:effectLst/>
                        </a:rPr>
                        <a:t>)</a:t>
                      </a:r>
                      <a:endParaRPr lang="en-US" sz="23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extLst>
                  <a:ext uri="{0D108BD9-81ED-4DB2-BD59-A6C34878D82A}">
                    <a16:rowId xmlns:a16="http://schemas.microsoft.com/office/drawing/2014/main" val="3251893194"/>
                  </a:ext>
                </a:extLst>
              </a:tr>
            </a:tbl>
          </a:graphicData>
        </a:graphic>
      </p:graphicFrame>
      <p:sp>
        <p:nvSpPr>
          <p:cNvPr id="7" name="TextBox 6"/>
          <p:cNvSpPr txBox="1"/>
          <p:nvPr/>
        </p:nvSpPr>
        <p:spPr>
          <a:xfrm>
            <a:off x="554181" y="584714"/>
            <a:ext cx="9116291" cy="584775"/>
          </a:xfrm>
          <a:prstGeom prst="rect">
            <a:avLst/>
          </a:prstGeom>
          <a:solidFill>
            <a:schemeClr val="bg1"/>
          </a:solidFill>
        </p:spPr>
        <p:txBody>
          <a:bodyPr wrap="square" rtlCol="0">
            <a:spAutoFit/>
          </a:bodyPr>
          <a:lstStyle/>
          <a:p>
            <a:r>
              <a:rPr lang="en-US" sz="3200" dirty="0" err="1" smtClean="0">
                <a:solidFill>
                  <a:srgbClr val="FF0000"/>
                </a:solidFill>
              </a:rPr>
              <a:t>Cách</a:t>
            </a:r>
            <a:r>
              <a:rPr lang="en-US" sz="3200" dirty="0" smtClean="0">
                <a:solidFill>
                  <a:srgbClr val="FF0000"/>
                </a:solidFill>
              </a:rPr>
              <a:t> 2: </a:t>
            </a:r>
            <a:r>
              <a:rPr lang="en-US" sz="3200" dirty="0" err="1" smtClean="0">
                <a:solidFill>
                  <a:srgbClr val="FF0000"/>
                </a:solidFill>
              </a:rPr>
              <a:t>Xuất</a:t>
            </a:r>
            <a:r>
              <a:rPr lang="en-US" sz="3200" dirty="0" smtClean="0">
                <a:solidFill>
                  <a:srgbClr val="FF0000"/>
                </a:solidFill>
              </a:rPr>
              <a:t> </a:t>
            </a:r>
            <a:r>
              <a:rPr lang="en-US" sz="3200" dirty="0" err="1" smtClean="0">
                <a:solidFill>
                  <a:srgbClr val="FF0000"/>
                </a:solidFill>
              </a:rPr>
              <a:t>phát</a:t>
            </a:r>
            <a:r>
              <a:rPr lang="en-US" sz="3200" dirty="0" smtClean="0">
                <a:solidFill>
                  <a:srgbClr val="FF0000"/>
                </a:solidFill>
              </a:rPr>
              <a:t> </a:t>
            </a:r>
            <a:r>
              <a:rPr lang="en-US" sz="3200" dirty="0" err="1" smtClean="0">
                <a:solidFill>
                  <a:srgbClr val="FF0000"/>
                </a:solidFill>
              </a:rPr>
              <a:t>từ</a:t>
            </a:r>
            <a:r>
              <a:rPr lang="en-US" sz="3200" dirty="0" smtClean="0">
                <a:solidFill>
                  <a:srgbClr val="FF0000"/>
                </a:solidFill>
              </a:rPr>
              <a:t> </a:t>
            </a:r>
            <a:r>
              <a:rPr lang="en-US" sz="3200" dirty="0" err="1" smtClean="0">
                <a:solidFill>
                  <a:srgbClr val="FF0000"/>
                </a:solidFill>
              </a:rPr>
              <a:t>nội</a:t>
            </a:r>
            <a:r>
              <a:rPr lang="en-US" sz="3200" dirty="0" smtClean="0">
                <a:solidFill>
                  <a:srgbClr val="FF0000"/>
                </a:solidFill>
              </a:rPr>
              <a:t> dung </a:t>
            </a:r>
            <a:r>
              <a:rPr lang="en-US" sz="3200" dirty="0" err="1" smtClean="0">
                <a:solidFill>
                  <a:srgbClr val="FF0000"/>
                </a:solidFill>
              </a:rPr>
              <a:t>giáo</a:t>
            </a:r>
            <a:r>
              <a:rPr lang="en-US" sz="3200" dirty="0" smtClean="0">
                <a:solidFill>
                  <a:srgbClr val="FF0000"/>
                </a:solidFill>
              </a:rPr>
              <a:t> </a:t>
            </a:r>
            <a:r>
              <a:rPr lang="en-US" sz="3200" dirty="0" err="1" smtClean="0">
                <a:solidFill>
                  <a:srgbClr val="FF0000"/>
                </a:solidFill>
              </a:rPr>
              <a:t>dục</a:t>
            </a:r>
            <a:r>
              <a:rPr lang="en-US" sz="3200" dirty="0" smtClean="0">
                <a:solidFill>
                  <a:srgbClr val="FF0000"/>
                </a:solidFill>
              </a:rPr>
              <a:t> QCN</a:t>
            </a:r>
            <a:endParaRPr lang="en-US" sz="3200" dirty="0">
              <a:solidFill>
                <a:srgbClr val="FF0000"/>
              </a:solidFill>
            </a:endParaRPr>
          </a:p>
        </p:txBody>
      </p:sp>
    </p:spTree>
    <p:extLst>
      <p:ext uri="{BB962C8B-B14F-4D97-AF65-F5344CB8AC3E}">
        <p14:creationId xmlns:p14="http://schemas.microsoft.com/office/powerpoint/2010/main" val="492179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3108325"/>
            <a:ext cx="10515600" cy="1325563"/>
          </a:xfrm>
        </p:spPr>
        <p:txBody>
          <a:bodyPr/>
          <a:lstStyle/>
          <a:p>
            <a:pPr algn="ctr"/>
            <a:r>
              <a:rPr lang="en-US" b="1" dirty="0" smtClean="0">
                <a:solidFill>
                  <a:schemeClr val="accent1">
                    <a:lumMod val="50000"/>
                  </a:schemeClr>
                </a:solidFill>
              </a:rPr>
              <a:t>GIỚI THIỆU BÀI DẠY CÓ TÍCH HỢP NỘI DUNG GIÁO DỤC QUYỀN CON NGƯỜI</a:t>
            </a:r>
            <a:endParaRPr lang="en-US" b="1" dirty="0">
              <a:solidFill>
                <a:schemeClr val="accent1">
                  <a:lumMod val="50000"/>
                </a:schemeClr>
              </a:solidFill>
            </a:endParaRPr>
          </a:p>
        </p:txBody>
      </p:sp>
    </p:spTree>
    <p:extLst>
      <p:ext uri="{BB962C8B-B14F-4D97-AF65-F5344CB8AC3E}">
        <p14:creationId xmlns:p14="http://schemas.microsoft.com/office/powerpoint/2010/main" val="23163143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vi-VN" b="1" dirty="0" smtClean="0">
                <a:latin typeface="+mn-lt"/>
              </a:rPr>
              <a:t>M</a:t>
            </a:r>
            <a:r>
              <a:rPr lang="en-US" b="1" dirty="0">
                <a:latin typeface="+mn-lt"/>
              </a:rPr>
              <a:t>ô</a:t>
            </a:r>
            <a:r>
              <a:rPr lang="vi-VN" b="1" dirty="0" smtClean="0">
                <a:latin typeface="+mn-lt"/>
              </a:rPr>
              <a:t> tả</a:t>
            </a:r>
            <a:r>
              <a:rPr lang="en-US" b="1" dirty="0" smtClean="0">
                <a:latin typeface="+mn-lt"/>
              </a:rPr>
              <a:t> </a:t>
            </a:r>
            <a:r>
              <a:rPr lang="en-US" b="1" dirty="0" err="1" smtClean="0">
                <a:latin typeface="+mn-lt"/>
              </a:rPr>
              <a:t>trò</a:t>
            </a:r>
            <a:r>
              <a:rPr lang="en-US" b="1" dirty="0" smtClean="0">
                <a:latin typeface="+mn-lt"/>
              </a:rPr>
              <a:t> </a:t>
            </a:r>
            <a:r>
              <a:rPr lang="en-US" b="1" dirty="0" err="1" smtClean="0">
                <a:latin typeface="+mn-lt"/>
              </a:rPr>
              <a:t>chơi</a:t>
            </a:r>
            <a:r>
              <a:rPr lang="en-US" b="1" dirty="0" smtClean="0">
                <a:latin typeface="+mn-lt"/>
              </a:rPr>
              <a:t>:</a:t>
            </a:r>
            <a:r>
              <a:rPr lang="en-US" b="1" dirty="0" smtClean="0"/>
              <a:t/>
            </a:r>
            <a:br>
              <a:rPr lang="en-US" b="1" dirty="0" smtClean="0"/>
            </a:br>
            <a:endParaRPr lang="en-US" dirty="0"/>
          </a:p>
        </p:txBody>
      </p:sp>
      <p:sp>
        <p:nvSpPr>
          <p:cNvPr id="3" name="Content Placeholder 2"/>
          <p:cNvSpPr>
            <a:spLocks noGrp="1"/>
          </p:cNvSpPr>
          <p:nvPr>
            <p:ph idx="1"/>
          </p:nvPr>
        </p:nvSpPr>
        <p:spPr>
          <a:xfrm>
            <a:off x="519545" y="1645516"/>
            <a:ext cx="5576455" cy="4351338"/>
          </a:xfrm>
        </p:spPr>
        <p:txBody>
          <a:bodyPr>
            <a:normAutofit lnSpcReduction="10000"/>
          </a:bodyPr>
          <a:lstStyle/>
          <a:p>
            <a:pPr marL="0" indent="0">
              <a:buNone/>
            </a:pPr>
            <a:r>
              <a:rPr lang="vi-VN" dirty="0" smtClean="0"/>
              <a:t>Sử </a:t>
            </a:r>
            <a:r>
              <a:rPr lang="vi-VN" dirty="0"/>
              <a:t>dụng một hoạt động trong đó trẻ lăn/tung một con xúc xắc và trả lời các câu hỏi về các chủ đề khác nhau, trẻ sẽ:</a:t>
            </a:r>
            <a:endParaRPr lang="en-US" dirty="0"/>
          </a:p>
          <a:p>
            <a:pPr lvl="0"/>
            <a:r>
              <a:rPr lang="vi-VN" dirty="0"/>
              <a:t>được khuyến khích nói về bản thân, bạn bè và gia đình của trẻ,</a:t>
            </a:r>
            <a:endParaRPr lang="en-US" dirty="0"/>
          </a:p>
          <a:p>
            <a:pPr lvl="0"/>
            <a:r>
              <a:rPr lang="vi-VN" dirty="0"/>
              <a:t>nhận thấy những điểm tương đồng và khác biệt giữa các bạn cùng lớp của trẻ, và</a:t>
            </a:r>
            <a:endParaRPr lang="en-US" dirty="0"/>
          </a:p>
          <a:p>
            <a:pPr lvl="0"/>
            <a:r>
              <a:rPr lang="vi-VN" dirty="0"/>
              <a:t>bắt đầu nghĩ về khái niệm tôn trọng.</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414655" y="67965"/>
            <a:ext cx="5567963" cy="6693054"/>
          </a:xfrm>
          <a:prstGeom prst="rect">
            <a:avLst/>
          </a:prstGeom>
        </p:spPr>
      </p:pic>
    </p:spTree>
    <p:extLst>
      <p:ext uri="{BB962C8B-B14F-4D97-AF65-F5344CB8AC3E}">
        <p14:creationId xmlns:p14="http://schemas.microsoft.com/office/powerpoint/2010/main" val="3956342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Các</a:t>
            </a:r>
            <a:r>
              <a:rPr lang="en-US" b="1" dirty="0" smtClean="0"/>
              <a:t> </a:t>
            </a:r>
            <a:r>
              <a:rPr lang="en-US" b="1" dirty="0" err="1" smtClean="0"/>
              <a:t>văn</a:t>
            </a:r>
            <a:r>
              <a:rPr lang="en-US" b="1" dirty="0" smtClean="0"/>
              <a:t> </a:t>
            </a:r>
            <a:r>
              <a:rPr lang="en-US" b="1" dirty="0" err="1" smtClean="0"/>
              <a:t>bản</a:t>
            </a:r>
            <a:r>
              <a:rPr lang="en-US" b="1" dirty="0" smtClean="0"/>
              <a:t> </a:t>
            </a:r>
            <a:r>
              <a:rPr lang="en-US" b="1" dirty="0" err="1" smtClean="0"/>
              <a:t>pháp</a:t>
            </a:r>
            <a:r>
              <a:rPr lang="en-US" b="1" dirty="0" smtClean="0"/>
              <a:t> </a:t>
            </a:r>
            <a:r>
              <a:rPr lang="en-US" b="1" dirty="0" err="1" smtClean="0"/>
              <a:t>lý</a:t>
            </a:r>
            <a:r>
              <a:rPr lang="en-US" b="1" dirty="0" smtClean="0"/>
              <a:t> </a:t>
            </a:r>
            <a:r>
              <a:rPr lang="en-US" b="1" dirty="0" err="1" smtClean="0"/>
              <a:t>về</a:t>
            </a:r>
            <a:r>
              <a:rPr lang="en-US" b="1" dirty="0" smtClean="0"/>
              <a:t> </a:t>
            </a:r>
            <a:r>
              <a:rPr lang="en-US" b="1" dirty="0" err="1" smtClean="0"/>
              <a:t>quyền</a:t>
            </a:r>
            <a:r>
              <a:rPr lang="en-US" b="1" dirty="0" smtClean="0"/>
              <a:t> con </a:t>
            </a:r>
            <a:r>
              <a:rPr lang="en-US" b="1" dirty="0" err="1" smtClean="0"/>
              <a:t>người</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928778"/>
              </p:ext>
            </p:extLst>
          </p:nvPr>
        </p:nvGraphicFramePr>
        <p:xfrm>
          <a:off x="542778" y="1825625"/>
          <a:ext cx="10515600" cy="4884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242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4" y="290945"/>
            <a:ext cx="10515600" cy="748145"/>
          </a:xfrm>
        </p:spPr>
        <p:txBody>
          <a:bodyPr>
            <a:noAutofit/>
          </a:bodyPr>
          <a:lstStyle/>
          <a:p>
            <a:r>
              <a:rPr lang="vi-VN" sz="3600" b="1" dirty="0" smtClean="0">
                <a:latin typeface="+mn-lt"/>
              </a:rPr>
              <a:t>Phần A: </a:t>
            </a:r>
            <a:r>
              <a:rPr lang="en-US" sz="3600" b="1" dirty="0" err="1" smtClean="0">
                <a:latin typeface="+mn-lt"/>
                <a:cs typeface="Arial" panose="020B0604020202020204" pitchFamily="34" charset="0"/>
              </a:rPr>
              <a:t>Cách</a:t>
            </a:r>
            <a:r>
              <a:rPr lang="en-US" sz="3600" b="1" dirty="0" smtClean="0">
                <a:latin typeface="+mn-lt"/>
                <a:cs typeface="Arial" panose="020B0604020202020204" pitchFamily="34" charset="0"/>
              </a:rPr>
              <a:t> </a:t>
            </a:r>
            <a:r>
              <a:rPr lang="en-US" sz="3600" b="1" dirty="0" err="1" smtClean="0">
                <a:latin typeface="+mn-lt"/>
                <a:cs typeface="Arial" panose="020B0604020202020204" pitchFamily="34" charset="0"/>
              </a:rPr>
              <a:t>tổ</a:t>
            </a:r>
            <a:r>
              <a:rPr lang="en-US" sz="3600" b="1" dirty="0" smtClean="0">
                <a:latin typeface="+mn-lt"/>
                <a:cs typeface="Arial" panose="020B0604020202020204" pitchFamily="34" charset="0"/>
              </a:rPr>
              <a:t> </a:t>
            </a:r>
            <a:r>
              <a:rPr lang="en-US" sz="3600" b="1" dirty="0" err="1" smtClean="0">
                <a:latin typeface="+mn-lt"/>
                <a:cs typeface="Arial" panose="020B0604020202020204" pitchFamily="34" charset="0"/>
              </a:rPr>
              <a:t>chức</a:t>
            </a:r>
            <a:r>
              <a:rPr lang="en-US" sz="3600" b="1" dirty="0" smtClean="0">
                <a:latin typeface="+mn-lt"/>
                <a:cs typeface="Arial" panose="020B0604020202020204" pitchFamily="34" charset="0"/>
              </a:rPr>
              <a:t> </a:t>
            </a:r>
            <a:r>
              <a:rPr lang="en-US" sz="3600" b="1" dirty="0" err="1" smtClean="0">
                <a:latin typeface="+mn-lt"/>
                <a:cs typeface="Arial" panose="020B0604020202020204" pitchFamily="34" charset="0"/>
              </a:rPr>
              <a:t>chơi</a:t>
            </a:r>
            <a:r>
              <a:rPr lang="en-US" sz="3600" dirty="0" smtClean="0">
                <a:latin typeface="+mn-lt"/>
              </a:rPr>
              <a:t/>
            </a:r>
            <a:br>
              <a:rPr lang="en-US" sz="3600" dirty="0" smtClean="0">
                <a:latin typeface="+mn-lt"/>
              </a:rPr>
            </a:br>
            <a:endParaRPr lang="en-US" sz="3600" dirty="0">
              <a:latin typeface="+mn-lt"/>
            </a:endParaRPr>
          </a:p>
        </p:txBody>
      </p:sp>
      <p:sp>
        <p:nvSpPr>
          <p:cNvPr id="3" name="Content Placeholder 2"/>
          <p:cNvSpPr>
            <a:spLocks noGrp="1"/>
          </p:cNvSpPr>
          <p:nvPr>
            <p:ph idx="1"/>
          </p:nvPr>
        </p:nvSpPr>
        <p:spPr>
          <a:xfrm>
            <a:off x="96980" y="665017"/>
            <a:ext cx="11970327" cy="4351338"/>
          </a:xfrm>
        </p:spPr>
        <p:txBody>
          <a:bodyPr>
            <a:noAutofit/>
          </a:bodyPr>
          <a:lstStyle/>
          <a:p>
            <a:pPr marL="0" lvl="0" indent="0">
              <a:buNone/>
            </a:pPr>
            <a:r>
              <a:rPr lang="en-US" sz="2000" b="1" i="1" dirty="0" err="1" smtClean="0">
                <a:latin typeface="Arial" panose="020B0604020202020204" pitchFamily="34" charset="0"/>
                <a:cs typeface="Arial" panose="020B0604020202020204" pitchFamily="34" charset="0"/>
              </a:rPr>
              <a:t>Bước</a:t>
            </a:r>
            <a:r>
              <a:rPr lang="en-US" sz="2000" b="1" i="1" dirty="0" smtClean="0">
                <a:latin typeface="Arial" panose="020B0604020202020204" pitchFamily="34" charset="0"/>
                <a:cs typeface="Arial" panose="020B0604020202020204" pitchFamily="34" charset="0"/>
              </a:rPr>
              <a:t> 1: </a:t>
            </a:r>
            <a:r>
              <a:rPr lang="en-US" sz="2000" b="1" i="1" dirty="0" err="1" smtClean="0">
                <a:latin typeface="Arial" panose="020B0604020202020204" pitchFamily="34" charset="0"/>
                <a:cs typeface="Arial" panose="020B0604020202020204" pitchFamily="34" charset="0"/>
              </a:rPr>
              <a:t>Bố</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trí</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trẻ</a:t>
            </a:r>
            <a:endParaRPr lang="en-US" sz="2000" b="1" i="1" dirty="0">
              <a:latin typeface="Arial" panose="020B0604020202020204" pitchFamily="34" charset="0"/>
              <a:cs typeface="Arial" panose="020B0604020202020204" pitchFamily="34" charset="0"/>
            </a:endParaRPr>
          </a:p>
          <a:p>
            <a:pPr marL="0" lvl="0" indent="0">
              <a:buNone/>
            </a:pPr>
            <a:r>
              <a:rPr lang="vi-VN" sz="2000" dirty="0" smtClean="0">
                <a:latin typeface="Arial" panose="020B0604020202020204" pitchFamily="34" charset="0"/>
                <a:cs typeface="Arial" panose="020B0604020202020204" pitchFamily="34" charset="0"/>
              </a:rPr>
              <a:t>Yêu </a:t>
            </a:r>
            <a:r>
              <a:rPr lang="vi-VN" sz="2000" dirty="0">
                <a:latin typeface="Arial" panose="020B0604020202020204" pitchFamily="34" charset="0"/>
                <a:cs typeface="Arial" panose="020B0604020202020204" pitchFamily="34" charset="0"/>
              </a:rPr>
              <a:t>cầu trẻ ngồi thành vòng tròn. Nếu có nhiều hơn một giáo viên, chia trẻ thành các nhóm và yêu cầu mỗi nhóm tạo thành một vòng tròn.</a:t>
            </a:r>
            <a:endParaRPr lang="en-US" sz="2000" dirty="0">
              <a:latin typeface="Arial" panose="020B0604020202020204" pitchFamily="34" charset="0"/>
              <a:cs typeface="Arial" panose="020B0604020202020204" pitchFamily="34" charset="0"/>
            </a:endParaRPr>
          </a:p>
          <a:p>
            <a:pPr marL="0" lvl="0" indent="0">
              <a:buNone/>
            </a:pPr>
            <a:r>
              <a:rPr lang="en-US" sz="2000" b="1" i="1" dirty="0" err="1" smtClean="0">
                <a:latin typeface="Arial" panose="020B0604020202020204" pitchFamily="34" charset="0"/>
                <a:cs typeface="Arial" panose="020B0604020202020204" pitchFamily="34" charset="0"/>
              </a:rPr>
              <a:t>Bước</a:t>
            </a:r>
            <a:r>
              <a:rPr lang="en-US" sz="2000" b="1" i="1" dirty="0" smtClean="0">
                <a:latin typeface="Arial" panose="020B0604020202020204" pitchFamily="34" charset="0"/>
                <a:cs typeface="Arial" panose="020B0604020202020204" pitchFamily="34" charset="0"/>
              </a:rPr>
              <a:t> 2: </a:t>
            </a:r>
            <a:r>
              <a:rPr lang="en-US" sz="2000" b="1" i="1" dirty="0" err="1" smtClean="0">
                <a:latin typeface="Arial" panose="020B0604020202020204" pitchFamily="34" charset="0"/>
                <a:cs typeface="Arial" panose="020B0604020202020204" pitchFamily="34" charset="0"/>
              </a:rPr>
              <a:t>Hướng</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dẫn</a:t>
            </a:r>
            <a:endParaRPr lang="en-US" sz="2000" b="1" i="1" dirty="0" smtClean="0">
              <a:latin typeface="Arial" panose="020B0604020202020204" pitchFamily="34" charset="0"/>
              <a:cs typeface="Arial" panose="020B0604020202020204" pitchFamily="34" charset="0"/>
            </a:endParaRPr>
          </a:p>
          <a:p>
            <a:pPr marL="0" lvl="0" indent="0">
              <a:buNone/>
            </a:pP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Cho </a:t>
            </a:r>
            <a:r>
              <a:rPr lang="vi-VN" sz="2000" dirty="0">
                <a:latin typeface="Arial" panose="020B0604020202020204" pitchFamily="34" charset="0"/>
                <a:cs typeface="Arial" panose="020B0604020202020204" pitchFamily="34" charset="0"/>
              </a:rPr>
              <a:t>các con xem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ảnh</a:t>
            </a:r>
            <a:r>
              <a:rPr lang="en-US" sz="2000" dirty="0" smtClean="0">
                <a:latin typeface="Arial" panose="020B0604020202020204" pitchFamily="34" charset="0"/>
                <a:cs typeface="Arial" panose="020B0604020202020204" pitchFamily="34" charset="0"/>
              </a:rPr>
              <a:t> ở </a:t>
            </a:r>
            <a:r>
              <a:rPr lang="en-US" sz="2000" dirty="0" err="1" smtClean="0">
                <a:latin typeface="Arial" panose="020B0604020202020204" pitchFamily="34" charset="0"/>
                <a:cs typeface="Arial" panose="020B0604020202020204" pitchFamily="34" charset="0"/>
              </a:rPr>
              <a:t>mỗi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mặt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xúc </a:t>
            </a:r>
            <a:r>
              <a:rPr lang="vi-VN" sz="2000" dirty="0">
                <a:latin typeface="Arial" panose="020B0604020202020204" pitchFamily="34" charset="0"/>
                <a:cs typeface="Arial" panose="020B0604020202020204" pitchFamily="34" charset="0"/>
              </a:rPr>
              <a:t>xắc hình ảnh </a:t>
            </a:r>
            <a:r>
              <a:rPr lang="vi-VN" sz="2000" dirty="0" smtClean="0">
                <a:latin typeface="Arial" panose="020B0604020202020204" pitchFamily="34" charset="0"/>
                <a:cs typeface="Arial" panose="020B0604020202020204" pitchFamily="34" charset="0"/>
              </a:rPr>
              <a:t>hoặc </a:t>
            </a:r>
            <a:r>
              <a:rPr lang="vi-VN" sz="2000" dirty="0">
                <a:latin typeface="Arial" panose="020B0604020202020204" pitchFamily="34" charset="0"/>
                <a:cs typeface="Arial" panose="020B0604020202020204" pitchFamily="34" charset="0"/>
              </a:rPr>
              <a:t>nếu </a:t>
            </a:r>
            <a:r>
              <a:rPr lang="en-US" sz="2000" dirty="0" smtClean="0">
                <a:latin typeface="Arial" panose="020B0604020202020204" pitchFamily="34" charset="0"/>
                <a:cs typeface="Arial" panose="020B0604020202020204" pitchFamily="34" charset="0"/>
              </a:rPr>
              <a:t>GV </a:t>
            </a:r>
            <a:r>
              <a:rPr lang="vi-VN" sz="2000" dirty="0" smtClean="0">
                <a:latin typeface="Arial" panose="020B0604020202020204" pitchFamily="34" charset="0"/>
                <a:cs typeface="Arial" panose="020B0604020202020204" pitchFamily="34" charset="0"/>
              </a:rPr>
              <a:t>không </a:t>
            </a:r>
            <a:r>
              <a:rPr lang="vi-VN" sz="2000" dirty="0">
                <a:latin typeface="Arial" panose="020B0604020202020204" pitchFamily="34" charset="0"/>
                <a:cs typeface="Arial" panose="020B0604020202020204" pitchFamily="34" charset="0"/>
              </a:rPr>
              <a:t>có điều kiện làm được xúc xắc hình </a:t>
            </a:r>
            <a:r>
              <a:rPr lang="vi-VN" sz="2000" dirty="0" smtClean="0">
                <a:latin typeface="Arial" panose="020B0604020202020204" pitchFamily="34" charset="0"/>
                <a:cs typeface="Arial" panose="020B0604020202020204" pitchFamily="34" charset="0"/>
              </a:rPr>
              <a:t>ảnh, </a:t>
            </a:r>
            <a:r>
              <a:rPr lang="vi-VN" sz="2000" dirty="0">
                <a:latin typeface="Arial" panose="020B0604020202020204" pitchFamily="34" charset="0"/>
                <a:cs typeface="Arial" panose="020B0604020202020204" pitchFamily="34" charset="0"/>
              </a:rPr>
              <a:t>hãy vẽ các hình đơn giản thể hiện các chủ đề cho từng số của xúc xắc lên bảng.</a:t>
            </a:r>
            <a:endParaRPr lang="en-US" sz="2000" dirty="0">
              <a:latin typeface="Arial" panose="020B0604020202020204" pitchFamily="34" charset="0"/>
              <a:cs typeface="Arial" panose="020B0604020202020204" pitchFamily="34" charset="0"/>
            </a:endParaRPr>
          </a:p>
          <a:p>
            <a:pPr marL="0" lvl="0" indent="0">
              <a:buNone/>
            </a:pP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Giải </a:t>
            </a:r>
            <a:r>
              <a:rPr lang="vi-VN" sz="2000" dirty="0">
                <a:latin typeface="Arial" panose="020B0604020202020204" pitchFamily="34" charset="0"/>
                <a:cs typeface="Arial" panose="020B0604020202020204" pitchFamily="34" charset="0"/>
              </a:rPr>
              <a:t>thích với trẻ rằng trò chơi này giúp các con hiểu về các bạn cùng lớp của mình hơn và khám phá những điều mới về nhau.</a:t>
            </a:r>
            <a:endParaRPr lang="en-US" sz="2000" dirty="0">
              <a:latin typeface="Arial" panose="020B0604020202020204" pitchFamily="34" charset="0"/>
              <a:cs typeface="Arial" panose="020B0604020202020204" pitchFamily="34" charset="0"/>
            </a:endParaRPr>
          </a:p>
          <a:p>
            <a:pPr marL="0" lvl="0" indent="0">
              <a:buNone/>
            </a:pP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Cho </a:t>
            </a:r>
            <a:r>
              <a:rPr lang="vi-VN" sz="2000" dirty="0">
                <a:latin typeface="Arial" panose="020B0604020202020204" pitchFamily="34" charset="0"/>
                <a:cs typeface="Arial" panose="020B0604020202020204" pitchFamily="34" charset="0"/>
              </a:rPr>
              <a:t>trẻ thấy rằng mỗi mặt của xúc xắc tương ứng với một chủ đề mà bạn sẽ đặt câu hỏi.  </a:t>
            </a:r>
            <a:endParaRPr lang="en-US" sz="2000" dirty="0">
              <a:latin typeface="Arial" panose="020B0604020202020204" pitchFamily="34" charset="0"/>
              <a:cs typeface="Arial" panose="020B0604020202020204" pitchFamily="34" charset="0"/>
            </a:endParaRPr>
          </a:p>
          <a:p>
            <a:pPr marL="0" lvl="0" indent="0">
              <a:buNone/>
            </a:pP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Giải </a:t>
            </a:r>
            <a:r>
              <a:rPr lang="vi-VN" sz="2000" dirty="0">
                <a:latin typeface="Arial" panose="020B0604020202020204" pitchFamily="34" charset="0"/>
                <a:cs typeface="Arial" panose="020B0604020202020204" pitchFamily="34" charset="0"/>
              </a:rPr>
              <a:t>thích rằng trẻ sẽ lần lượt lăn/tung xúc xắc và trả lời một câu hỏi về chủ đề được hiển thị trong hình mà xúc xắc lăn đến.</a:t>
            </a:r>
            <a:endParaRPr lang="en-US" sz="2000" dirty="0">
              <a:latin typeface="Arial" panose="020B0604020202020204" pitchFamily="34" charset="0"/>
              <a:cs typeface="Arial" panose="020B0604020202020204" pitchFamily="34" charset="0"/>
            </a:endParaRPr>
          </a:p>
          <a:p>
            <a:pPr marL="0" lvl="0" indent="0">
              <a:buNone/>
            </a:pPr>
            <a:r>
              <a:rPr lang="en-US" sz="2000" b="1" i="1" dirty="0" err="1" smtClean="0">
                <a:latin typeface="Arial" panose="020B0604020202020204" pitchFamily="34" charset="0"/>
                <a:cs typeface="Arial" panose="020B0604020202020204" pitchFamily="34" charset="0"/>
              </a:rPr>
              <a:t>Bước</a:t>
            </a:r>
            <a:r>
              <a:rPr lang="en-US" sz="2000" b="1" i="1" dirty="0" smtClean="0">
                <a:latin typeface="Arial" panose="020B0604020202020204" pitchFamily="34" charset="0"/>
                <a:cs typeface="Arial" panose="020B0604020202020204" pitchFamily="34" charset="0"/>
              </a:rPr>
              <a:t> 3: </a:t>
            </a:r>
            <a:r>
              <a:rPr lang="en-US" sz="2000" b="1" i="1" dirty="0" err="1" smtClean="0">
                <a:latin typeface="Arial" panose="020B0604020202020204" pitchFamily="34" charset="0"/>
                <a:cs typeface="Arial" panose="020B0604020202020204" pitchFamily="34" charset="0"/>
              </a:rPr>
              <a:t>Làm</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mẫu</a:t>
            </a:r>
            <a:endParaRPr lang="en-US" sz="2000" b="1" i="1" dirty="0" smtClean="0">
              <a:latin typeface="Arial" panose="020B0604020202020204" pitchFamily="34" charset="0"/>
              <a:cs typeface="Arial" panose="020B0604020202020204" pitchFamily="34" charset="0"/>
            </a:endParaRPr>
          </a:p>
          <a:p>
            <a:pPr lvl="0">
              <a:buFontTx/>
              <a:buChar char="-"/>
            </a:pPr>
            <a:r>
              <a:rPr lang="vi-VN" sz="2000" dirty="0" smtClean="0">
                <a:latin typeface="Arial" panose="020B0604020202020204" pitchFamily="34" charset="0"/>
                <a:cs typeface="Arial" panose="020B0604020202020204" pitchFamily="34" charset="0"/>
              </a:rPr>
              <a:t>Làm </a:t>
            </a:r>
            <a:r>
              <a:rPr lang="vi-VN" sz="2000" dirty="0">
                <a:latin typeface="Arial" panose="020B0604020202020204" pitchFamily="34" charset="0"/>
                <a:cs typeface="Arial" panose="020B0604020202020204" pitchFamily="34" charset="0"/>
              </a:rPr>
              <a:t>mẫu cách lăn/tung xúc xắc trong vòng tròn và bạn sẽ đặt một câu hỏi phù hợp với hình </a:t>
            </a:r>
            <a:r>
              <a:rPr lang="en-US" sz="2000" dirty="0" err="1" smtClean="0">
                <a:latin typeface="Arial" panose="020B0604020202020204" pitchFamily="34" charset="0"/>
                <a:cs typeface="Arial" panose="020B0604020202020204" pitchFamily="34" charset="0"/>
              </a:rPr>
              <a:t>ảnh</a:t>
            </a:r>
            <a:endParaRPr lang="en-US" sz="2000" dirty="0" smtClean="0">
              <a:latin typeface="Arial" panose="020B0604020202020204" pitchFamily="34" charset="0"/>
              <a:cs typeface="Arial" panose="020B0604020202020204" pitchFamily="34" charset="0"/>
            </a:endParaRPr>
          </a:p>
          <a:p>
            <a:pPr marL="0" lvl="0" indent="0">
              <a:buNone/>
            </a:pPr>
            <a:r>
              <a:rPr lang="en-US" sz="2000" b="1" i="1" dirty="0" err="1" smtClean="0">
                <a:latin typeface="Arial" panose="020B0604020202020204" pitchFamily="34" charset="0"/>
                <a:cs typeface="Arial" panose="020B0604020202020204" pitchFamily="34" charset="0"/>
              </a:rPr>
              <a:t>Bước</a:t>
            </a:r>
            <a:r>
              <a:rPr lang="en-US" sz="2000" b="1" i="1" dirty="0" smtClean="0">
                <a:latin typeface="Arial" panose="020B0604020202020204" pitchFamily="34" charset="0"/>
                <a:cs typeface="Arial" panose="020B0604020202020204" pitchFamily="34" charset="0"/>
              </a:rPr>
              <a:t> 4: Cho </a:t>
            </a:r>
            <a:r>
              <a:rPr lang="en-US" sz="2000" b="1" i="1" dirty="0" err="1" smtClean="0">
                <a:latin typeface="Arial" panose="020B0604020202020204" pitchFamily="34" charset="0"/>
                <a:cs typeface="Arial" panose="020B0604020202020204" pitchFamily="34" charset="0"/>
              </a:rPr>
              <a:t>trẻ</a:t>
            </a:r>
            <a:r>
              <a:rPr lang="en-US" sz="2000" b="1" i="1" dirty="0" smtClean="0">
                <a:latin typeface="Arial" panose="020B0604020202020204" pitchFamily="34" charset="0"/>
                <a:cs typeface="Arial" panose="020B0604020202020204" pitchFamily="34" charset="0"/>
              </a:rPr>
              <a:t> </a:t>
            </a:r>
            <a:r>
              <a:rPr lang="en-US" sz="2000" b="1" i="1" dirty="0" err="1" smtClean="0">
                <a:latin typeface="Arial" panose="020B0604020202020204" pitchFamily="34" charset="0"/>
                <a:cs typeface="Arial" panose="020B0604020202020204" pitchFamily="34" charset="0"/>
              </a:rPr>
              <a:t>chơi</a:t>
            </a:r>
            <a:endParaRPr lang="en-US" sz="2000" b="1" i="1" dirty="0" smtClean="0">
              <a:latin typeface="Arial" panose="020B0604020202020204" pitchFamily="34" charset="0"/>
              <a:cs typeface="Arial" panose="020B0604020202020204" pitchFamily="34" charset="0"/>
            </a:endParaRPr>
          </a:p>
          <a:p>
            <a:pPr marL="0" lvl="0" indent="0">
              <a:buNone/>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Trẻ</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t>
            </a:r>
            <a:r>
              <a:rPr lang="vi-VN" sz="2000" dirty="0" smtClean="0">
                <a:latin typeface="Arial" panose="020B0604020202020204" pitchFamily="34" charset="0"/>
                <a:cs typeface="Arial" panose="020B0604020202020204" pitchFamily="34" charset="0"/>
              </a:rPr>
              <a:t>hơi </a:t>
            </a:r>
            <a:r>
              <a:rPr lang="vi-VN" sz="2000" dirty="0">
                <a:latin typeface="Arial" panose="020B0604020202020204" pitchFamily="34" charset="0"/>
                <a:cs typeface="Arial" panose="020B0604020202020204" pitchFamily="34" charset="0"/>
              </a:rPr>
              <a:t>trò chơi, đảm bảo mỗi trẻ có ít nhất một lần lăn/tung xúc xắc. Đặt câu hỏi bổ sung khi cần và cho tất cả </a:t>
            </a:r>
            <a:r>
              <a:rPr lang="en-US" sz="2000" dirty="0" err="1" smtClean="0">
                <a:latin typeface="Arial" panose="020B0604020202020204" pitchFamily="34" charset="0"/>
                <a:cs typeface="Arial" panose="020B0604020202020204" pitchFamily="34" charset="0"/>
              </a:rPr>
              <a:t>trẻ</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cơ </a:t>
            </a:r>
            <a:r>
              <a:rPr lang="vi-VN" sz="2000" dirty="0">
                <a:latin typeface="Arial" panose="020B0604020202020204" pitchFamily="34" charset="0"/>
                <a:cs typeface="Arial" panose="020B0604020202020204" pitchFamily="34" charset="0"/>
              </a:rPr>
              <a:t>hội trả lời.</a:t>
            </a:r>
            <a:endParaRPr lang="en-US" sz="2000" dirty="0">
              <a:latin typeface="Arial" panose="020B0604020202020204" pitchFamily="34" charset="0"/>
              <a:cs typeface="Arial" panose="020B0604020202020204" pitchFamily="34" charset="0"/>
            </a:endParaRPr>
          </a:p>
          <a:p>
            <a:r>
              <a:rPr lang="vi-VN" sz="2000" dirty="0">
                <a:latin typeface="Arial" panose="020B0604020202020204" pitchFamily="34" charset="0"/>
                <a:cs typeface="Arial" panose="020B0604020202020204" pitchFamily="34" charset="0"/>
              </a:rPr>
              <a:t>Lưu ý: Khi trẻ đã quen với trò </a:t>
            </a:r>
            <a:r>
              <a:rPr lang="vi-VN" sz="2000" dirty="0" smtClean="0">
                <a:latin typeface="Arial" panose="020B0604020202020204" pitchFamily="34" charset="0"/>
                <a:cs typeface="Arial" panose="020B0604020202020204" pitchFamily="34" charset="0"/>
              </a:rPr>
              <a:t>chơi</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có </a:t>
            </a:r>
            <a:r>
              <a:rPr lang="vi-VN" sz="2000" dirty="0">
                <a:latin typeface="Arial" panose="020B0604020202020204" pitchFamily="34" charset="0"/>
                <a:cs typeface="Arial" panose="020B0604020202020204" pitchFamily="34" charset="0"/>
              </a:rPr>
              <a:t>thể cho nhiều nhóm </a:t>
            </a:r>
            <a:r>
              <a:rPr lang="vi-VN" sz="2000" dirty="0" smtClean="0">
                <a:latin typeface="Arial" panose="020B0604020202020204" pitchFamily="34" charset="0"/>
                <a:cs typeface="Arial" panose="020B0604020202020204" pitchFamily="34" charset="0"/>
              </a:rPr>
              <a:t>nhỏ</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nhiều</a:t>
            </a:r>
            <a:r>
              <a:rPr lang="en-US" sz="2000" dirty="0" smtClean="0">
                <a:latin typeface="Arial" panose="020B0604020202020204" pitchFamily="34" charset="0"/>
                <a:cs typeface="Arial" panose="020B0604020202020204" pitchFamily="34" charset="0"/>
              </a:rPr>
              <a:t> con </a:t>
            </a:r>
            <a:r>
              <a:rPr lang="en-US" sz="2000" dirty="0" err="1" smtClean="0">
                <a:latin typeface="Arial" panose="020B0604020202020204" pitchFamily="34" charset="0"/>
                <a:cs typeface="Arial" panose="020B0604020202020204" pitchFamily="34" charset="0"/>
              </a:rPr>
              <a:t>xúc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xắc</a:t>
            </a:r>
            <a:r>
              <a:rPr lang="en-US" sz="2000" dirty="0" smtClean="0">
                <a:latin typeface="Arial" panose="020B0604020202020204" pitchFamily="34" charset="0"/>
                <a:cs typeface="Arial" panose="020B0604020202020204" pitchFamily="34" charset="0"/>
              </a:rPr>
              <a:t>.</a:t>
            </a:r>
            <a:endParaRPr lang="en-US" sz="2000" dirty="0"/>
          </a:p>
        </p:txBody>
      </p:sp>
    </p:spTree>
    <p:extLst>
      <p:ext uri="{BB962C8B-B14F-4D97-AF65-F5344CB8AC3E}">
        <p14:creationId xmlns:p14="http://schemas.microsoft.com/office/powerpoint/2010/main" val="6066634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Autofit/>
          </a:bodyPr>
          <a:lstStyle/>
          <a:p>
            <a:r>
              <a:rPr lang="vi-VN" sz="3200" b="1" dirty="0"/>
              <a:t>Phần B: </a:t>
            </a:r>
            <a:r>
              <a:rPr lang="vi-VN" sz="3200" b="1" dirty="0" smtClean="0"/>
              <a:t>Nhận </a:t>
            </a:r>
            <a:r>
              <a:rPr lang="vi-VN" sz="3200" b="1" dirty="0"/>
              <a:t>diện những điểm giống và khác </a:t>
            </a:r>
            <a:r>
              <a:rPr lang="vi-VN" sz="3200" b="1" dirty="0" smtClean="0"/>
              <a:t>nhau</a:t>
            </a:r>
            <a:r>
              <a:rPr lang="en-US" sz="3200" b="1" dirty="0" smtClean="0"/>
              <a:t> </a:t>
            </a:r>
            <a:br>
              <a:rPr lang="en-US" sz="3200" b="1" dirty="0" smtClean="0"/>
            </a:br>
            <a:r>
              <a:rPr lang="en-US" sz="3200" b="1" dirty="0" smtClean="0"/>
              <a:t>(</a:t>
            </a:r>
            <a:r>
              <a:rPr lang="en-US" sz="3200" b="1" dirty="0" err="1" smtClean="0"/>
              <a:t>Đàm</a:t>
            </a:r>
            <a:r>
              <a:rPr lang="en-US" sz="3200" b="1" dirty="0" smtClean="0"/>
              <a:t> </a:t>
            </a:r>
            <a:r>
              <a:rPr lang="en-US" sz="3200" b="1" dirty="0" err="1" smtClean="0"/>
              <a:t>thoại</a:t>
            </a:r>
            <a:r>
              <a:rPr lang="en-US" sz="3200" b="1" dirty="0" smtClean="0"/>
              <a:t> </a:t>
            </a:r>
            <a:r>
              <a:rPr lang="en-US" sz="3200" b="1" dirty="0" err="1" smtClean="0"/>
              <a:t>sau</a:t>
            </a:r>
            <a:r>
              <a:rPr lang="en-US" sz="3200" b="1" dirty="0" smtClean="0"/>
              <a:t> </a:t>
            </a:r>
            <a:r>
              <a:rPr lang="en-US" sz="3200" b="1" dirty="0" err="1" smtClean="0"/>
              <a:t>khi</a:t>
            </a:r>
            <a:r>
              <a:rPr lang="en-US" sz="3200" b="1" dirty="0" smtClean="0"/>
              <a:t> </a:t>
            </a:r>
            <a:r>
              <a:rPr lang="en-US" sz="3200" b="1" dirty="0" err="1" smtClean="0"/>
              <a:t>chơi</a:t>
            </a:r>
            <a:r>
              <a:rPr lang="en-US" sz="3200" b="1" dirty="0" smtClean="0"/>
              <a:t>/Chia </a:t>
            </a:r>
            <a:r>
              <a:rPr lang="en-US" sz="3200" b="1" dirty="0" err="1" smtClean="0"/>
              <a:t>sẻ</a:t>
            </a:r>
            <a:r>
              <a:rPr lang="en-US" sz="3200" b="1" dirty="0" smtClean="0"/>
              <a:t>, </a:t>
            </a:r>
            <a:r>
              <a:rPr lang="en-US" sz="3200" b="1" dirty="0" err="1" smtClean="0"/>
              <a:t>đúc</a:t>
            </a:r>
            <a:r>
              <a:rPr lang="en-US" sz="3200" b="1" dirty="0" smtClean="0"/>
              <a:t> </a:t>
            </a:r>
            <a:r>
              <a:rPr lang="en-US" sz="3200" b="1" dirty="0" err="1" smtClean="0"/>
              <a:t>rút</a:t>
            </a:r>
            <a:r>
              <a:rPr lang="en-US" sz="3200" b="1" dirty="0" smtClean="0"/>
              <a:t> </a:t>
            </a:r>
            <a:r>
              <a:rPr lang="en-US" sz="3200" b="1" dirty="0" err="1" smtClean="0"/>
              <a:t>kinh</a:t>
            </a:r>
            <a:r>
              <a:rPr lang="en-US" sz="3200" b="1" dirty="0" smtClean="0"/>
              <a:t> </a:t>
            </a:r>
            <a:r>
              <a:rPr lang="en-US" sz="3200" b="1" dirty="0" err="1" smtClean="0"/>
              <a:t>nghiệm</a:t>
            </a:r>
            <a:r>
              <a:rPr lang="en-US" sz="3200" b="1" dirty="0" smtClean="0"/>
              <a:t>)</a:t>
            </a:r>
            <a:r>
              <a:rPr lang="en-US" sz="3200" dirty="0"/>
              <a:t/>
            </a:r>
            <a:br>
              <a:rPr lang="en-US" sz="3200" dirty="0"/>
            </a:br>
            <a:r>
              <a:rPr lang="en-US" sz="3200" dirty="0"/>
              <a:t/>
            </a:r>
            <a:br>
              <a:rPr lang="en-US" sz="3200" dirty="0"/>
            </a:br>
            <a:endParaRPr lang="en-US" sz="3200" dirty="0"/>
          </a:p>
        </p:txBody>
      </p:sp>
      <p:sp>
        <p:nvSpPr>
          <p:cNvPr id="3" name="Content Placeholder 2"/>
          <p:cNvSpPr>
            <a:spLocks noGrp="1"/>
          </p:cNvSpPr>
          <p:nvPr>
            <p:ph idx="1"/>
          </p:nvPr>
        </p:nvSpPr>
        <p:spPr>
          <a:xfrm>
            <a:off x="838199" y="1482436"/>
            <a:ext cx="10674927" cy="4694527"/>
          </a:xfrm>
        </p:spPr>
        <p:txBody>
          <a:bodyPr>
            <a:normAutofit fontScale="70000" lnSpcReduction="20000"/>
          </a:bodyPr>
          <a:lstStyle/>
          <a:p>
            <a:pPr marL="0" indent="0">
              <a:buNone/>
            </a:pPr>
            <a:r>
              <a:rPr lang="en-US" sz="2900" b="1" dirty="0">
                <a:latin typeface="Arial" panose="020B0604020202020204" pitchFamily="34" charset="0"/>
                <a:cs typeface="Arial" panose="020B0604020202020204" pitchFamily="34" charset="0"/>
              </a:rPr>
              <a:t>1.</a:t>
            </a:r>
            <a:r>
              <a:rPr lang="vi-VN" sz="2900" b="1" dirty="0">
                <a:latin typeface="Arial" panose="020B0604020202020204" pitchFamily="34" charset="0"/>
                <a:cs typeface="Arial" panose="020B0604020202020204" pitchFamily="34" charset="0"/>
              </a:rPr>
              <a:t> </a:t>
            </a:r>
            <a:r>
              <a:rPr lang="en-US" sz="2900" b="1" dirty="0" err="1" smtClean="0">
                <a:latin typeface="Arial" panose="020B0604020202020204" pitchFamily="34" charset="0"/>
                <a:cs typeface="Arial" panose="020B0604020202020204" pitchFamily="34" charset="0"/>
              </a:rPr>
              <a:t>Đàm</a:t>
            </a:r>
            <a:r>
              <a:rPr lang="en-US" sz="2900" b="1" dirty="0" smtClean="0">
                <a:latin typeface="Arial" panose="020B0604020202020204" pitchFamily="34" charset="0"/>
                <a:cs typeface="Arial" panose="020B0604020202020204" pitchFamily="34" charset="0"/>
              </a:rPr>
              <a:t> </a:t>
            </a:r>
            <a:r>
              <a:rPr lang="en-US" sz="2900" b="1" dirty="0" err="1" smtClean="0">
                <a:latin typeface="Arial" panose="020B0604020202020204" pitchFamily="34" charset="0"/>
                <a:cs typeface="Arial" panose="020B0604020202020204" pitchFamily="34" charset="0"/>
              </a:rPr>
              <a:t>thoại</a:t>
            </a:r>
            <a:r>
              <a:rPr lang="en-US" sz="2900" b="1" dirty="0" smtClean="0">
                <a:latin typeface="Arial" panose="020B0604020202020204" pitchFamily="34" charset="0"/>
                <a:cs typeface="Arial" panose="020B0604020202020204" pitchFamily="34" charset="0"/>
              </a:rPr>
              <a:t>:</a:t>
            </a:r>
          </a:p>
          <a:p>
            <a:pPr marL="0" indent="0">
              <a:buNone/>
            </a:pPr>
            <a:r>
              <a:rPr lang="vi-VN" sz="2900" dirty="0" smtClean="0">
                <a:latin typeface="Arial" panose="020B0604020202020204" pitchFamily="34" charset="0"/>
                <a:cs typeface="Arial" panose="020B0604020202020204" pitchFamily="34" charset="0"/>
              </a:rPr>
              <a:t>Để </a:t>
            </a:r>
            <a:r>
              <a:rPr lang="vi-VN" sz="2900" dirty="0">
                <a:latin typeface="Arial" panose="020B0604020202020204" pitchFamily="34" charset="0"/>
                <a:cs typeface="Arial" panose="020B0604020202020204" pitchFamily="34" charset="0"/>
              </a:rPr>
              <a:t>tổng kết hoạt động, yêu cầu trẻ giơ tay chia sẻ những điểm chung của các bạn khác (ví dụ: thích, không thích, trách nhiệm).</a:t>
            </a:r>
            <a:endParaRPr lang="en-US" sz="2900" b="1" dirty="0" smtClean="0">
              <a:latin typeface="Arial" panose="020B0604020202020204" pitchFamily="34" charset="0"/>
              <a:cs typeface="Arial" panose="020B0604020202020204" pitchFamily="34" charset="0"/>
            </a:endParaRPr>
          </a:p>
          <a:p>
            <a:pPr marL="0" indent="0">
              <a:buNone/>
            </a:pPr>
            <a:r>
              <a:rPr lang="vi-VN" sz="2900" i="1" dirty="0" smtClean="0">
                <a:latin typeface="Arial" panose="020B0604020202020204" pitchFamily="34" charset="0"/>
                <a:cs typeface="Arial" panose="020B0604020202020204" pitchFamily="34" charset="0"/>
              </a:rPr>
              <a:t>Câu </a:t>
            </a:r>
            <a:r>
              <a:rPr lang="vi-VN" sz="2900" i="1" dirty="0">
                <a:latin typeface="Arial" panose="020B0604020202020204" pitchFamily="34" charset="0"/>
                <a:cs typeface="Arial" panose="020B0604020202020204" pitchFamily="34" charset="0"/>
              </a:rPr>
              <a:t>hỏi ví dụ</a:t>
            </a:r>
            <a:endParaRPr lang="en-US" sz="2900" i="1" dirty="0">
              <a:latin typeface="Arial" panose="020B0604020202020204" pitchFamily="34" charset="0"/>
              <a:cs typeface="Arial" panose="020B0604020202020204" pitchFamily="34" charset="0"/>
            </a:endParaRPr>
          </a:p>
          <a:p>
            <a:r>
              <a:rPr lang="vi-VN" sz="2900" dirty="0">
                <a:latin typeface="Arial" panose="020B0604020202020204" pitchFamily="34" charset="0"/>
                <a:cs typeface="Arial" panose="020B0604020202020204" pitchFamily="34" charset="0"/>
              </a:rPr>
              <a:t>“Các con vừa được chơi trò chơi và đã biết được những người khác có những điểm chung khác nhau. Các con hãy nhìn xung quanh vòng tròn và cho cô biết:</a:t>
            </a:r>
            <a:endParaRPr lang="en-US" sz="2900" dirty="0">
              <a:latin typeface="Arial" panose="020B0604020202020204" pitchFamily="34" charset="0"/>
              <a:cs typeface="Arial" panose="020B0604020202020204" pitchFamily="34" charset="0"/>
            </a:endParaRPr>
          </a:p>
          <a:p>
            <a:r>
              <a:rPr lang="vi-VN" sz="2900" dirty="0">
                <a:latin typeface="Arial" panose="020B0604020202020204" pitchFamily="34" charset="0"/>
                <a:cs typeface="Arial" panose="020B0604020202020204" pitchFamily="34" charset="0"/>
              </a:rPr>
              <a:t>"Ai có một con thú cưng ở nhà?"</a:t>
            </a:r>
            <a:endParaRPr lang="en-US" sz="2900" dirty="0">
              <a:latin typeface="Arial" panose="020B0604020202020204" pitchFamily="34" charset="0"/>
              <a:cs typeface="Arial" panose="020B0604020202020204" pitchFamily="34" charset="0"/>
            </a:endParaRPr>
          </a:p>
          <a:p>
            <a:r>
              <a:rPr lang="vi-VN" sz="2900" dirty="0">
                <a:latin typeface="Arial" panose="020B0604020202020204" pitchFamily="34" charset="0"/>
                <a:cs typeface="Arial" panose="020B0604020202020204" pitchFamily="34" charset="0"/>
              </a:rPr>
              <a:t>"Ai thích ăn chuối?"</a:t>
            </a:r>
            <a:endParaRPr lang="en-US" sz="2900" dirty="0">
              <a:latin typeface="Arial" panose="020B0604020202020204" pitchFamily="34" charset="0"/>
              <a:cs typeface="Arial" panose="020B0604020202020204" pitchFamily="34" charset="0"/>
            </a:endParaRPr>
          </a:p>
          <a:p>
            <a:r>
              <a:rPr lang="vi-VN" sz="2900" dirty="0">
                <a:latin typeface="Arial" panose="020B0604020202020204" pitchFamily="34" charset="0"/>
                <a:cs typeface="Arial" panose="020B0604020202020204" pitchFamily="34" charset="0"/>
              </a:rPr>
              <a:t>"Ai không thích ăn bưởi?"</a:t>
            </a:r>
            <a:endParaRPr lang="en-US" sz="2900" dirty="0">
              <a:latin typeface="Arial" panose="020B0604020202020204" pitchFamily="34" charset="0"/>
              <a:cs typeface="Arial" panose="020B0604020202020204" pitchFamily="34" charset="0"/>
            </a:endParaRPr>
          </a:p>
          <a:p>
            <a:r>
              <a:rPr lang="vi-VN" sz="2900" dirty="0">
                <a:latin typeface="Arial" panose="020B0604020202020204" pitchFamily="34" charset="0"/>
                <a:cs typeface="Arial" panose="020B0604020202020204" pitchFamily="34" charset="0"/>
              </a:rPr>
              <a:t>"Ai có anh/chị/em ruột?"</a:t>
            </a:r>
            <a:endParaRPr lang="en-US" sz="2900" dirty="0">
              <a:latin typeface="Arial" panose="020B0604020202020204" pitchFamily="34" charset="0"/>
              <a:cs typeface="Arial" panose="020B0604020202020204" pitchFamily="34" charset="0"/>
            </a:endParaRPr>
          </a:p>
          <a:p>
            <a:r>
              <a:rPr lang="vi-VN" sz="2900" dirty="0">
                <a:latin typeface="Arial" panose="020B0604020202020204" pitchFamily="34" charset="0"/>
                <a:cs typeface="Arial" panose="020B0604020202020204" pitchFamily="34" charset="0"/>
              </a:rPr>
              <a:t>"Ai thích vẽ?"  </a:t>
            </a:r>
            <a:endParaRPr lang="en-US" sz="2900" dirty="0">
              <a:latin typeface="Arial" panose="020B0604020202020204" pitchFamily="34" charset="0"/>
              <a:cs typeface="Arial" panose="020B0604020202020204" pitchFamily="34" charset="0"/>
            </a:endParaRPr>
          </a:p>
          <a:p>
            <a:pPr marL="0" lvl="0" indent="0">
              <a:buNone/>
            </a:pPr>
            <a:r>
              <a:rPr lang="en-US" sz="2900" b="1" dirty="0" smtClean="0">
                <a:latin typeface="Arial" panose="020B0604020202020204" pitchFamily="34" charset="0"/>
                <a:cs typeface="Arial" panose="020B0604020202020204" pitchFamily="34" charset="0"/>
              </a:rPr>
              <a:t>2. </a:t>
            </a:r>
            <a:r>
              <a:rPr lang="en-US" sz="2900" b="1" dirty="0" err="1" smtClean="0">
                <a:latin typeface="Arial" panose="020B0604020202020204" pitchFamily="34" charset="0"/>
                <a:cs typeface="Arial" panose="020B0604020202020204" pitchFamily="34" charset="0"/>
              </a:rPr>
              <a:t>Khái</a:t>
            </a:r>
            <a:r>
              <a:rPr lang="en-US" sz="2900" b="1" dirty="0" smtClean="0">
                <a:latin typeface="Arial" panose="020B0604020202020204" pitchFamily="34" charset="0"/>
                <a:cs typeface="Arial" panose="020B0604020202020204" pitchFamily="34" charset="0"/>
              </a:rPr>
              <a:t> </a:t>
            </a:r>
            <a:r>
              <a:rPr lang="en-US" sz="2900" b="1" dirty="0" err="1" smtClean="0">
                <a:latin typeface="Arial" panose="020B0604020202020204" pitchFamily="34" charset="0"/>
                <a:cs typeface="Arial" panose="020B0604020202020204" pitchFamily="34" charset="0"/>
              </a:rPr>
              <a:t>quát</a:t>
            </a:r>
            <a:r>
              <a:rPr lang="en-US" sz="2900" b="1" dirty="0" smtClean="0">
                <a:latin typeface="Arial" panose="020B0604020202020204" pitchFamily="34" charset="0"/>
                <a:cs typeface="Arial" panose="020B0604020202020204" pitchFamily="34" charset="0"/>
              </a:rPr>
              <a:t> </a:t>
            </a:r>
            <a:r>
              <a:rPr lang="en-US" sz="2900" b="1" dirty="0" err="1" smtClean="0">
                <a:latin typeface="Arial" panose="020B0604020202020204" pitchFamily="34" charset="0"/>
                <a:cs typeface="Arial" panose="020B0604020202020204" pitchFamily="34" charset="0"/>
              </a:rPr>
              <a:t>vấn</a:t>
            </a:r>
            <a:r>
              <a:rPr lang="en-US" sz="2900" b="1" dirty="0" smtClean="0">
                <a:latin typeface="Arial" panose="020B0604020202020204" pitchFamily="34" charset="0"/>
                <a:cs typeface="Arial" panose="020B0604020202020204" pitchFamily="34" charset="0"/>
              </a:rPr>
              <a:t> </a:t>
            </a:r>
            <a:r>
              <a:rPr lang="en-US" sz="2900" b="1" dirty="0" err="1" smtClean="0">
                <a:latin typeface="Arial" panose="020B0604020202020204" pitchFamily="34" charset="0"/>
                <a:cs typeface="Arial" panose="020B0604020202020204" pitchFamily="34" charset="0"/>
              </a:rPr>
              <a:t>đề</a:t>
            </a:r>
            <a:r>
              <a:rPr lang="en-US" sz="2900" b="1" dirty="0" smtClean="0">
                <a:latin typeface="Arial" panose="020B0604020202020204" pitchFamily="34" charset="0"/>
                <a:cs typeface="Arial" panose="020B0604020202020204" pitchFamily="34" charset="0"/>
              </a:rPr>
              <a:t>: </a:t>
            </a:r>
          </a:p>
          <a:p>
            <a:pPr lvl="0">
              <a:buFontTx/>
              <a:buChar char="-"/>
            </a:pPr>
            <a:r>
              <a:rPr lang="en-US" sz="2900" dirty="0" err="1" smtClean="0">
                <a:latin typeface="Arial" panose="020B0604020202020204" pitchFamily="34" charset="0"/>
                <a:cs typeface="Arial" panose="020B0604020202020204" pitchFamily="34" charset="0"/>
              </a:rPr>
              <a:t>Mỗi</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bạn</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đều</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có</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những</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điểm</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khác</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nhau</a:t>
            </a:r>
            <a:endParaRPr lang="en-US" sz="2900" dirty="0" smtClean="0">
              <a:latin typeface="Arial" panose="020B0604020202020204" pitchFamily="34" charset="0"/>
              <a:cs typeface="Arial" panose="020B0604020202020204" pitchFamily="34" charset="0"/>
            </a:endParaRPr>
          </a:p>
          <a:p>
            <a:pPr lvl="0">
              <a:buFontTx/>
              <a:buChar char="-"/>
            </a:pPr>
            <a:r>
              <a:rPr lang="en-US" sz="2900" dirty="0" err="1" smtClean="0">
                <a:latin typeface="Arial" panose="020B0604020202020204" pitchFamily="34" charset="0"/>
                <a:cs typeface="Arial" panose="020B0604020202020204" pitchFamily="34" charset="0"/>
              </a:rPr>
              <a:t>Tuy</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có</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những</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điểm</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khác</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nhau</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nhưng</a:t>
            </a:r>
            <a:r>
              <a:rPr lang="vi-VN" sz="2900" dirty="0" smtClean="0">
                <a:latin typeface="Arial" panose="020B0604020202020204" pitchFamily="34" charset="0"/>
                <a:cs typeface="Arial" panose="020B0604020202020204" pitchFamily="34" charset="0"/>
              </a:rPr>
              <a:t> các con</a:t>
            </a:r>
            <a:r>
              <a:rPr lang="en-US" sz="2900" dirty="0" smtClean="0">
                <a:latin typeface="Arial" panose="020B0604020202020204" pitchFamily="34" charset="0"/>
                <a:cs typeface="Arial" panose="020B0604020202020204" pitchFamily="34" charset="0"/>
              </a:rPr>
              <a:t> </a:t>
            </a:r>
            <a:r>
              <a:rPr lang="en-US" sz="2900" dirty="0" err="1" smtClean="0">
                <a:latin typeface="Arial" panose="020B0604020202020204" pitchFamily="34" charset="0"/>
                <a:cs typeface="Arial" panose="020B0604020202020204" pitchFamily="34" charset="0"/>
              </a:rPr>
              <a:t>cũng</a:t>
            </a:r>
            <a:r>
              <a:rPr lang="vi-VN" sz="2900" dirty="0" smtClean="0">
                <a:latin typeface="Arial" panose="020B0604020202020204" pitchFamily="34" charset="0"/>
                <a:cs typeface="Arial" panose="020B0604020202020204" pitchFamily="34" charset="0"/>
              </a:rPr>
              <a:t> có những điểm chung</a:t>
            </a:r>
            <a:r>
              <a:rPr lang="en-US" sz="2900" dirty="0" smtClean="0">
                <a:latin typeface="Arial" panose="020B0604020202020204" pitchFamily="34" charset="0"/>
                <a:cs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1499092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381" y="190783"/>
            <a:ext cx="11132127" cy="2524702"/>
          </a:xfrm>
        </p:spPr>
        <p:txBody>
          <a:bodyPr>
            <a:noAutofit/>
          </a:bodyPr>
          <a:lstStyle/>
          <a:p>
            <a:pPr marL="0" lvl="0" indent="0">
              <a:buNone/>
            </a:pPr>
            <a:r>
              <a:rPr lang="en-US" sz="2200" b="1" dirty="0" smtClean="0">
                <a:latin typeface="Arial" panose="020B0604020202020204" pitchFamily="34" charset="0"/>
                <a:cs typeface="Arial" panose="020B0604020202020204" pitchFamily="34" charset="0"/>
              </a:rPr>
              <a:t>3. </a:t>
            </a:r>
            <a:r>
              <a:rPr lang="en-US" sz="2200" b="1" dirty="0" err="1" smtClean="0">
                <a:latin typeface="Arial" panose="020B0604020202020204" pitchFamily="34" charset="0"/>
                <a:cs typeface="Arial" panose="020B0604020202020204" pitchFamily="34" charset="0"/>
              </a:rPr>
              <a:t>Thảo</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luận</a:t>
            </a:r>
            <a:endParaRPr lang="en-US" sz="2200" b="1" dirty="0">
              <a:latin typeface="Arial" panose="020B0604020202020204" pitchFamily="34" charset="0"/>
              <a:cs typeface="Arial" panose="020B0604020202020204" pitchFamily="34" charset="0"/>
            </a:endParaRPr>
          </a:p>
          <a:p>
            <a:pPr lvl="0"/>
            <a:r>
              <a:rPr lang="vi-VN" sz="2200" dirty="0"/>
              <a:t>Có điều gì làm con ngạc nhiên khi con được các bạn cùng lớp chia sẻ ngày hôm nay không?</a:t>
            </a:r>
            <a:endParaRPr lang="en-US" sz="2200" dirty="0"/>
          </a:p>
          <a:p>
            <a:pPr lvl="0"/>
            <a:r>
              <a:rPr lang="en-US" sz="2200" dirty="0" smtClean="0">
                <a:latin typeface="Arial" panose="020B0604020202020204" pitchFamily="34" charset="0"/>
                <a:cs typeface="Arial" panose="020B0604020202020204" pitchFamily="34" charset="0"/>
              </a:rPr>
              <a:t>Con </a:t>
            </a:r>
            <a:r>
              <a:rPr lang="en-US" sz="2200" dirty="0" err="1" smtClean="0">
                <a:latin typeface="Arial" panose="020B0604020202020204" pitchFamily="34" charset="0"/>
                <a:cs typeface="Arial" panose="020B0604020202020204" pitchFamily="34" charset="0"/>
              </a:rPr>
              <a:t>có</a:t>
            </a:r>
            <a:r>
              <a:rPr lang="en-US" sz="2200" dirty="0" smtClean="0">
                <a:latin typeface="Arial" panose="020B0604020202020204" pitchFamily="34" charset="0"/>
                <a:cs typeface="Arial" panose="020B0604020202020204" pitchFamily="34" charset="0"/>
              </a:rPr>
              <a:t> </a:t>
            </a:r>
            <a:r>
              <a:rPr lang="vi-VN" sz="2200" dirty="0" smtClean="0">
                <a:latin typeface="Arial" panose="020B0604020202020204" pitchFamily="34" charset="0"/>
                <a:cs typeface="Arial" panose="020B0604020202020204" pitchFamily="34" charset="0"/>
              </a:rPr>
              <a:t>điểm </a:t>
            </a:r>
            <a:r>
              <a:rPr lang="vi-VN" sz="2200" dirty="0">
                <a:latin typeface="Arial" panose="020B0604020202020204" pitchFamily="34" charset="0"/>
                <a:cs typeface="Arial" panose="020B0604020202020204" pitchFamily="34" charset="0"/>
              </a:rPr>
              <a:t>chung </a:t>
            </a:r>
            <a:r>
              <a:rPr lang="en-US" sz="2200" dirty="0" err="1" smtClean="0">
                <a:latin typeface="Arial" panose="020B0604020202020204" pitchFamily="34" charset="0"/>
                <a:cs typeface="Arial" panose="020B0604020202020204" pitchFamily="34" charset="0"/>
              </a:rPr>
              <a:t>gì</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với</a:t>
            </a:r>
            <a:r>
              <a:rPr lang="vi-VN" sz="2200" dirty="0" smtClean="0">
                <a:latin typeface="Arial" panose="020B0604020202020204" pitchFamily="34" charset="0"/>
                <a:cs typeface="Arial" panose="020B0604020202020204" pitchFamily="34" charset="0"/>
              </a:rPr>
              <a:t> bạn</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nào</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đó</a:t>
            </a:r>
            <a:r>
              <a:rPr lang="vi-VN"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trong</a:t>
            </a:r>
            <a:r>
              <a:rPr lang="vi-VN" sz="2200" dirty="0" smtClean="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lớp </a:t>
            </a:r>
            <a:r>
              <a:rPr lang="en-US" sz="2200" dirty="0" err="1" smtClean="0">
                <a:latin typeface="Arial" panose="020B0604020202020204" pitchFamily="34" charset="0"/>
                <a:cs typeface="Arial" panose="020B0604020202020204" pitchFamily="34" charset="0"/>
              </a:rPr>
              <a:t>không</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lvl="0"/>
            <a:r>
              <a:rPr lang="vi-VN" sz="2200" dirty="0"/>
              <a:t>Hôm nay con biết được điều gì mới về một người bạn cùng lớp?</a:t>
            </a:r>
            <a:endParaRPr lang="en-US" sz="2200" dirty="0"/>
          </a:p>
          <a:p>
            <a:pPr lvl="0"/>
            <a:r>
              <a:rPr lang="vi-VN" sz="2200" dirty="0"/>
              <a:t>Con có nghĩ rằng thích những thứ khác nhau có nghĩa là con không thể làm bạn hoặc làm mọi việc tốt cùng với ai đó không?</a:t>
            </a:r>
            <a:endParaRPr lang="en-US" sz="2200" dirty="0"/>
          </a:p>
          <a:p>
            <a:pPr marL="0" indent="0">
              <a:buNone/>
            </a:pPr>
            <a:endParaRPr lang="en-US" sz="2200" dirty="0"/>
          </a:p>
        </p:txBody>
      </p:sp>
      <p:sp>
        <p:nvSpPr>
          <p:cNvPr id="4" name="Content Placeholder 2"/>
          <p:cNvSpPr txBox="1">
            <a:spLocks/>
          </p:cNvSpPr>
          <p:nvPr/>
        </p:nvSpPr>
        <p:spPr>
          <a:xfrm>
            <a:off x="630382" y="3030964"/>
            <a:ext cx="11132126" cy="24969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smtClean="0">
                <a:latin typeface="Arial" panose="020B0604020202020204" pitchFamily="34" charset="0"/>
                <a:cs typeface="Arial" panose="020B0604020202020204" pitchFamily="34" charset="0"/>
              </a:rPr>
              <a:t>4. </a:t>
            </a:r>
            <a:r>
              <a:rPr lang="en-US" sz="2200" b="1" dirty="0" err="1" smtClean="0">
                <a:latin typeface="Arial" panose="020B0604020202020204" pitchFamily="34" charset="0"/>
                <a:cs typeface="Arial" panose="020B0604020202020204" pitchFamily="34" charset="0"/>
              </a:rPr>
              <a:t>Khái</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quát</a:t>
            </a:r>
            <a:r>
              <a:rPr lang="en-US" sz="2200" b="1" dirty="0" smtClean="0">
                <a:latin typeface="Arial" panose="020B0604020202020204" pitchFamily="34" charset="0"/>
                <a:cs typeface="Arial" panose="020B0604020202020204" pitchFamily="34" charset="0"/>
              </a:rPr>
              <a:t>/</a:t>
            </a:r>
            <a:r>
              <a:rPr lang="en-US" sz="2200" b="1" dirty="0" err="1" smtClean="0">
                <a:latin typeface="Arial" panose="020B0604020202020204" pitchFamily="34" charset="0"/>
                <a:cs typeface="Arial" panose="020B0604020202020204" pitchFamily="34" charset="0"/>
              </a:rPr>
              <a:t>nhấn</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mạnh</a:t>
            </a:r>
            <a:endParaRPr lang="en-US" sz="22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200" dirty="0" smtClean="0">
                <a:latin typeface="Arial" panose="020B0604020202020204" pitchFamily="34" charset="0"/>
                <a:cs typeface="Arial" panose="020B0604020202020204" pitchFamily="34" charset="0"/>
              </a:rPr>
              <a:t>GV </a:t>
            </a:r>
            <a:r>
              <a:rPr lang="en-US" sz="2200" dirty="0" err="1" smtClean="0">
                <a:latin typeface="Arial" panose="020B0604020202020204" pitchFamily="34" charset="0"/>
                <a:cs typeface="Arial" panose="020B0604020202020204" pitchFamily="34" charset="0"/>
              </a:rPr>
              <a:t>nhắc</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lại</a:t>
            </a:r>
            <a:r>
              <a:rPr lang="vi-VN" sz="2200" dirty="0" smtClean="0">
                <a:latin typeface="Arial" panose="020B0604020202020204" pitchFamily="34" charset="0"/>
                <a:cs typeface="Arial" panose="020B0604020202020204" pitchFamily="34" charset="0"/>
              </a:rPr>
              <a:t> rằng mỗi người đều là đặc biệt và duy nhất. Bạn bè của chúng ta không cần phải hoàn toàn thích những thứ giống chúng ta hoặc nhìn giống chúng ta, chúng ta vẫn có những điểm chung. Tất cả chúng ta đều có những điều khiến chúng ta giống với những người khác và những điều khiến chúng ta khác biệt. Những điều này </a:t>
            </a:r>
            <a:r>
              <a:rPr lang="en-US" sz="2200" dirty="0" err="1" smtClean="0">
                <a:latin typeface="Arial" panose="020B0604020202020204" pitchFamily="34" charset="0"/>
                <a:cs typeface="Arial" panose="020B0604020202020204" pitchFamily="34" charset="0"/>
              </a:rPr>
              <a:t>tạo</a:t>
            </a:r>
            <a:r>
              <a:rPr lang="vi-VN" sz="2200" dirty="0" smtClean="0">
                <a:latin typeface="Arial" panose="020B0604020202020204" pitchFamily="34" charset="0"/>
                <a:cs typeface="Arial" panose="020B0604020202020204" pitchFamily="34" charset="0"/>
              </a:rPr>
              <a:t> nên chúng ta</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là</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ai</a:t>
            </a:r>
            <a:r>
              <a:rPr lang="vi-VN"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200" b="1" dirty="0" smtClean="0">
                <a:latin typeface="Arial" panose="020B0604020202020204" pitchFamily="34" charset="0"/>
                <a:cs typeface="Arial" panose="020B0604020202020204" pitchFamily="34" charset="0"/>
              </a:rPr>
              <a:t>5. </a:t>
            </a:r>
            <a:r>
              <a:rPr lang="en-US" sz="2200" b="1" dirty="0" err="1" smtClean="0">
                <a:latin typeface="Arial" panose="020B0604020202020204" pitchFamily="34" charset="0"/>
                <a:cs typeface="Arial" panose="020B0604020202020204" pitchFamily="34" charset="0"/>
              </a:rPr>
              <a:t>Bài</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học</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về</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ứng</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xử</a:t>
            </a:r>
            <a:endParaRPr lang="en-US" sz="2200" b="1"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vi-VN" sz="2200" dirty="0" smtClean="0">
                <a:latin typeface="Arial" panose="020B0604020202020204" pitchFamily="34" charset="0"/>
                <a:cs typeface="Arial" panose="020B0604020202020204" pitchFamily="34" charset="0"/>
              </a:rPr>
              <a:t>Giải thích rằng con nên đối xử với mọi người theo cách con muốn được đối xử, bất kể con có khác biệt gì, </a:t>
            </a:r>
            <a:r>
              <a:rPr lang="en-US" sz="2200" dirty="0" err="1" smtClean="0">
                <a:latin typeface="Arial" panose="020B0604020202020204" pitchFamily="34" charset="0"/>
                <a:cs typeface="Arial" panose="020B0604020202020204" pitchFamily="34" charset="0"/>
              </a:rPr>
              <a:t>đó</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là</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biết</a:t>
            </a:r>
            <a:r>
              <a:rPr lang="en-US" sz="2200" dirty="0" smtClean="0">
                <a:latin typeface="Arial" panose="020B0604020202020204" pitchFamily="34" charset="0"/>
                <a:cs typeface="Arial" panose="020B0604020202020204" pitchFamily="34" charset="0"/>
              </a:rPr>
              <a:t> </a:t>
            </a:r>
            <a:r>
              <a:rPr lang="vi-VN" sz="2200" dirty="0" smtClean="0">
                <a:latin typeface="Arial" panose="020B0604020202020204" pitchFamily="34" charset="0"/>
                <a:cs typeface="Arial" panose="020B0604020202020204" pitchFamily="34" charset="0"/>
              </a:rPr>
              <a:t>tôn trọng. Nếu tất cả mọi người đều tôn trọng, dù chúng ta có ngoại hình khác nhau, hoạt động khác nhau, hoặc thích những điều khác nhau, chúng ta đều có thể sống hạnh phúc cùng nhau.</a:t>
            </a:r>
            <a:endParaRPr lang="en-US" sz="22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22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804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Phân</a:t>
            </a:r>
            <a:r>
              <a:rPr lang="en-US" sz="3200" b="1" dirty="0" smtClean="0"/>
              <a:t> </a:t>
            </a:r>
            <a:r>
              <a:rPr lang="en-US" sz="3200" b="1" dirty="0" err="1" smtClean="0"/>
              <a:t>tích</a:t>
            </a:r>
            <a:r>
              <a:rPr lang="en-US" sz="3200" b="1" dirty="0" smtClean="0"/>
              <a:t> 01 </a:t>
            </a:r>
            <a:r>
              <a:rPr lang="en-US" sz="3200" b="1" dirty="0" err="1" smtClean="0"/>
              <a:t>giáo</a:t>
            </a:r>
            <a:r>
              <a:rPr lang="en-US" sz="3200" b="1" dirty="0" smtClean="0"/>
              <a:t> </a:t>
            </a:r>
            <a:r>
              <a:rPr lang="en-US" sz="3200" b="1" dirty="0" err="1" smtClean="0"/>
              <a:t>án</a:t>
            </a:r>
            <a:r>
              <a:rPr lang="en-US" sz="3200" b="1" dirty="0" smtClean="0"/>
              <a:t>, </a:t>
            </a:r>
            <a:r>
              <a:rPr lang="en-US" sz="3200" b="1" dirty="0" err="1" smtClean="0"/>
              <a:t>chỉ</a:t>
            </a:r>
            <a:r>
              <a:rPr lang="en-US" sz="3200" b="1" dirty="0" smtClean="0"/>
              <a:t> </a:t>
            </a:r>
            <a:r>
              <a:rPr lang="en-US" sz="3200" b="1" dirty="0" err="1" smtClean="0"/>
              <a:t>ra</a:t>
            </a:r>
            <a:r>
              <a:rPr lang="en-US" sz="3200" b="1" dirty="0" smtClean="0"/>
              <a:t> </a:t>
            </a:r>
            <a:r>
              <a:rPr lang="en-US" sz="3200" b="1" dirty="0" err="1" smtClean="0"/>
              <a:t>mục</a:t>
            </a:r>
            <a:r>
              <a:rPr lang="en-US" sz="3200" b="1" dirty="0" smtClean="0"/>
              <a:t> </a:t>
            </a:r>
            <a:r>
              <a:rPr lang="en-US" sz="3200" b="1" dirty="0" err="1" smtClean="0"/>
              <a:t>tiêu</a:t>
            </a:r>
            <a:r>
              <a:rPr lang="en-US" sz="3200" b="1" dirty="0" smtClean="0"/>
              <a:t>, </a:t>
            </a:r>
            <a:r>
              <a:rPr lang="en-US" sz="3200" b="1" dirty="0" err="1" smtClean="0"/>
              <a:t>nội</a:t>
            </a:r>
            <a:r>
              <a:rPr lang="en-US" sz="3200" b="1" dirty="0" smtClean="0"/>
              <a:t> dung </a:t>
            </a:r>
            <a:r>
              <a:rPr lang="en-US" sz="3200" b="1" dirty="0" err="1" smtClean="0"/>
              <a:t>tích</a:t>
            </a:r>
            <a:r>
              <a:rPr lang="en-US" sz="3200" b="1" dirty="0" smtClean="0"/>
              <a:t> </a:t>
            </a:r>
            <a:r>
              <a:rPr lang="en-US" sz="3200" b="1" dirty="0" err="1" smtClean="0"/>
              <a:t>hợp</a:t>
            </a:r>
            <a:r>
              <a:rPr lang="en-US" sz="3200" b="1" dirty="0" smtClean="0"/>
              <a:t> </a:t>
            </a:r>
            <a:r>
              <a:rPr lang="en-US" sz="3200" b="1" dirty="0" err="1" smtClean="0"/>
              <a:t>giáo</a:t>
            </a:r>
            <a:r>
              <a:rPr lang="en-US" sz="3200" b="1" dirty="0" smtClean="0"/>
              <a:t> </a:t>
            </a:r>
            <a:r>
              <a:rPr lang="en-US" sz="3200" b="1" dirty="0" err="1" smtClean="0"/>
              <a:t>dục</a:t>
            </a:r>
            <a:r>
              <a:rPr lang="en-US" sz="3200" b="1" dirty="0" smtClean="0"/>
              <a:t> QCN </a:t>
            </a:r>
            <a:r>
              <a:rPr lang="en-US" sz="3200" b="1" dirty="0" err="1" smtClean="0"/>
              <a:t>được</a:t>
            </a:r>
            <a:r>
              <a:rPr lang="en-US" sz="3200" b="1" dirty="0" smtClean="0"/>
              <a:t> </a:t>
            </a:r>
            <a:r>
              <a:rPr lang="en-US" sz="3200" b="1" dirty="0" err="1" smtClean="0"/>
              <a:t>thể</a:t>
            </a:r>
            <a:r>
              <a:rPr lang="en-US" sz="3200" b="1" dirty="0" smtClean="0"/>
              <a:t> </a:t>
            </a:r>
            <a:r>
              <a:rPr lang="en-US" sz="3200" b="1" dirty="0" err="1" smtClean="0"/>
              <a:t>hiện</a:t>
            </a:r>
            <a:r>
              <a:rPr lang="en-US" sz="3200" b="1" dirty="0" smtClean="0"/>
              <a:t> </a:t>
            </a:r>
            <a:r>
              <a:rPr lang="en-US" sz="3200" b="1" dirty="0" err="1" smtClean="0"/>
              <a:t>trong</a:t>
            </a:r>
            <a:r>
              <a:rPr lang="en-US" sz="3200" b="1" dirty="0" smtClean="0"/>
              <a:t> </a:t>
            </a:r>
            <a:r>
              <a:rPr lang="en-US" sz="3200" b="1" dirty="0" err="1" smtClean="0"/>
              <a:t>giáo</a:t>
            </a:r>
            <a:r>
              <a:rPr lang="en-US" sz="3200" b="1" dirty="0" smtClean="0"/>
              <a:t> </a:t>
            </a:r>
            <a:r>
              <a:rPr lang="en-US" sz="3200" b="1" dirty="0" err="1" smtClean="0"/>
              <a:t>án</a:t>
            </a:r>
            <a:endParaRPr lang="en-US" sz="32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7197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012" y="2362737"/>
            <a:ext cx="10515600" cy="1325563"/>
          </a:xfrm>
        </p:spPr>
        <p:txBody>
          <a:bodyPr>
            <a:normAutofit/>
          </a:bodyPr>
          <a:lstStyle/>
          <a:p>
            <a:pPr algn="ctr"/>
            <a:r>
              <a:rPr lang="en-US" sz="3200" b="1" dirty="0" smtClean="0">
                <a:solidFill>
                  <a:srgbClr val="FF0000"/>
                </a:solidFill>
              </a:rPr>
              <a:t>ÁP DỤNG KỶ LUẬT TÍCH CỰC TRONG QUẢN LÝ LỚP HỌC </a:t>
            </a:r>
            <a:br>
              <a:rPr lang="en-US" sz="3200" b="1" dirty="0" smtClean="0">
                <a:solidFill>
                  <a:srgbClr val="FF0000"/>
                </a:solidFill>
              </a:rPr>
            </a:br>
            <a:r>
              <a:rPr lang="en-US" sz="3200" b="1" dirty="0" smtClean="0">
                <a:solidFill>
                  <a:srgbClr val="FF0000"/>
                </a:solidFill>
              </a:rPr>
              <a:t>LÀ GIÁO DỤC THÔNG QUA QUYỀN TRẺ EM</a:t>
            </a:r>
            <a:endParaRPr lang="en-US" sz="3200" b="1" dirty="0">
              <a:solidFill>
                <a:srgbClr val="FF0000"/>
              </a:solidFill>
            </a:endParaRPr>
          </a:p>
        </p:txBody>
      </p:sp>
      <p:sp>
        <p:nvSpPr>
          <p:cNvPr id="4" name="TextBox 3"/>
          <p:cNvSpPr txBox="1"/>
          <p:nvPr/>
        </p:nvSpPr>
        <p:spPr>
          <a:xfrm>
            <a:off x="1252025" y="675249"/>
            <a:ext cx="2996418" cy="477054"/>
          </a:xfrm>
          <a:prstGeom prst="rect">
            <a:avLst/>
          </a:prstGeom>
          <a:noFill/>
        </p:spPr>
        <p:txBody>
          <a:bodyPr wrap="square" rtlCol="0">
            <a:spAutoFit/>
          </a:bodyPr>
          <a:lstStyle/>
          <a:p>
            <a:r>
              <a:rPr lang="en-US" sz="2500" i="1" dirty="0" err="1" smtClean="0"/>
              <a:t>Mức</a:t>
            </a:r>
            <a:r>
              <a:rPr lang="en-US" sz="2500" i="1" dirty="0" smtClean="0"/>
              <a:t> </a:t>
            </a:r>
            <a:r>
              <a:rPr lang="en-US" sz="2500" i="1" dirty="0" err="1" smtClean="0"/>
              <a:t>độ</a:t>
            </a:r>
            <a:r>
              <a:rPr lang="en-US" sz="2500" i="1" dirty="0" smtClean="0"/>
              <a:t> </a:t>
            </a:r>
            <a:r>
              <a:rPr lang="en-US" sz="2500" i="1" dirty="0" err="1" smtClean="0"/>
              <a:t>liên</a:t>
            </a:r>
            <a:r>
              <a:rPr lang="en-US" sz="2500" i="1" dirty="0" smtClean="0"/>
              <a:t> </a:t>
            </a:r>
            <a:r>
              <a:rPr lang="en-US" sz="2500" i="1" dirty="0" err="1" smtClean="0"/>
              <a:t>hệ</a:t>
            </a:r>
            <a:endParaRPr lang="en-US" sz="2500" i="1" dirty="0"/>
          </a:p>
        </p:txBody>
      </p:sp>
    </p:spTree>
    <p:extLst>
      <p:ext uri="{BB962C8B-B14F-4D97-AF65-F5344CB8AC3E}">
        <p14:creationId xmlns:p14="http://schemas.microsoft.com/office/powerpoint/2010/main" val="30109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90" y="55410"/>
            <a:ext cx="11806517" cy="1787236"/>
          </a:xfrm>
        </p:spPr>
        <p:txBody>
          <a:bodyPr>
            <a:normAutofit/>
          </a:bodyPr>
          <a:lstStyle/>
          <a:p>
            <a:pPr algn="ctr"/>
            <a:r>
              <a:rPr lang="en-US" sz="3500" b="1" dirty="0">
                <a:solidFill>
                  <a:schemeClr val="accent1">
                    <a:lumMod val="75000"/>
                  </a:schemeClr>
                </a:solidFill>
              </a:rPr>
              <a:t/>
            </a:r>
            <a:br>
              <a:rPr lang="en-US" sz="3500" b="1" dirty="0">
                <a:solidFill>
                  <a:schemeClr val="accent1">
                    <a:lumMod val="75000"/>
                  </a:schemeClr>
                </a:solidFill>
              </a:rPr>
            </a:br>
            <a:r>
              <a:rPr lang="en-US" sz="3500" b="1" dirty="0" smtClean="0">
                <a:solidFill>
                  <a:schemeClr val="accent1">
                    <a:lumMod val="75000"/>
                  </a:schemeClr>
                </a:solidFill>
              </a:rPr>
              <a:t>CƠ SỞ KHOA HỌC CỦA ÁP DỤNG KỶ LUẬT TÍCH CỰC </a:t>
            </a:r>
            <a:r>
              <a:rPr lang="en-US" sz="3500" b="1" dirty="0">
                <a:solidFill>
                  <a:schemeClr val="accent1">
                    <a:lumMod val="75000"/>
                  </a:schemeClr>
                </a:solidFill>
              </a:rPr>
              <a:t/>
            </a:r>
            <a:br>
              <a:rPr lang="en-US" sz="3500" b="1" dirty="0">
                <a:solidFill>
                  <a:schemeClr val="accent1">
                    <a:lumMod val="75000"/>
                  </a:schemeClr>
                </a:solidFill>
              </a:rPr>
            </a:br>
            <a:r>
              <a:rPr lang="en-US" sz="3500" b="1" dirty="0">
                <a:solidFill>
                  <a:schemeClr val="accent1">
                    <a:lumMod val="75000"/>
                  </a:schemeClr>
                </a:solidFill>
              </a:rPr>
              <a:t>TRONG </a:t>
            </a:r>
            <a:r>
              <a:rPr lang="en-US" sz="3500" b="1" dirty="0" smtClean="0">
                <a:solidFill>
                  <a:schemeClr val="accent1">
                    <a:lumMod val="75000"/>
                  </a:schemeClr>
                </a:solidFill>
              </a:rPr>
              <a:t>QUẢN LÝ LỚP HỌC Ở TRƯỜNG MẦM NON</a:t>
            </a:r>
            <a:endParaRPr lang="en-US" sz="3500" dirty="0">
              <a:solidFill>
                <a:schemeClr val="accent1">
                  <a:lumMod val="75000"/>
                </a:schemeClr>
              </a:solidFill>
            </a:endParaRPr>
          </a:p>
        </p:txBody>
      </p:sp>
      <p:graphicFrame>
        <p:nvGraphicFramePr>
          <p:cNvPr id="5" name="Content Placeholder 4"/>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0022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72" y="-49560"/>
            <a:ext cx="10515600" cy="1325563"/>
          </a:xfrm>
        </p:spPr>
        <p:txBody>
          <a:bodyPr>
            <a:normAutofit/>
          </a:bodyPr>
          <a:lstStyle/>
          <a:p>
            <a:r>
              <a:rPr lang="en-US" sz="4000" dirty="0" err="1" smtClean="0">
                <a:solidFill>
                  <a:srgbClr val="FF0000"/>
                </a:solidFill>
              </a:rPr>
              <a:t>Thuyết</a:t>
            </a:r>
            <a:r>
              <a:rPr lang="en-US" sz="4000" dirty="0" smtClean="0">
                <a:solidFill>
                  <a:srgbClr val="FF0000"/>
                </a:solidFill>
              </a:rPr>
              <a:t> </a:t>
            </a:r>
            <a:r>
              <a:rPr lang="en-US" sz="4000" dirty="0" err="1" smtClean="0">
                <a:solidFill>
                  <a:srgbClr val="FF0000"/>
                </a:solidFill>
              </a:rPr>
              <a:t>củng</a:t>
            </a:r>
            <a:r>
              <a:rPr lang="en-US" sz="4000" dirty="0" smtClean="0">
                <a:solidFill>
                  <a:srgbClr val="FF0000"/>
                </a:solidFill>
              </a:rPr>
              <a:t> </a:t>
            </a:r>
            <a:r>
              <a:rPr lang="en-US" sz="4000" dirty="0" err="1" smtClean="0">
                <a:solidFill>
                  <a:srgbClr val="FF0000"/>
                </a:solidFill>
              </a:rPr>
              <a:t>cố</a:t>
            </a:r>
            <a:r>
              <a:rPr lang="en-US" sz="4000" dirty="0" smtClean="0">
                <a:solidFill>
                  <a:srgbClr val="FF0000"/>
                </a:solidFill>
              </a:rPr>
              <a:t> </a:t>
            </a:r>
            <a:r>
              <a:rPr lang="en-US" sz="4000" dirty="0" err="1" smtClean="0">
                <a:solidFill>
                  <a:srgbClr val="FF0000"/>
                </a:solidFill>
              </a:rPr>
              <a:t>động</a:t>
            </a:r>
            <a:r>
              <a:rPr lang="en-US" sz="4000" dirty="0" smtClean="0">
                <a:solidFill>
                  <a:srgbClr val="FF0000"/>
                </a:solidFill>
              </a:rPr>
              <a:t> </a:t>
            </a:r>
            <a:r>
              <a:rPr lang="en-US" sz="4000" dirty="0" err="1" smtClean="0">
                <a:solidFill>
                  <a:srgbClr val="FF0000"/>
                </a:solidFill>
              </a:rPr>
              <a:t>lực</a:t>
            </a:r>
            <a:r>
              <a:rPr lang="en-US" sz="4000" dirty="0" smtClean="0">
                <a:solidFill>
                  <a:srgbClr val="FF0000"/>
                </a:solidFill>
              </a:rPr>
              <a:t> </a:t>
            </a:r>
            <a:r>
              <a:rPr lang="en-US" sz="4000" dirty="0" err="1" smtClean="0">
                <a:solidFill>
                  <a:srgbClr val="FF0000"/>
                </a:solidFill>
              </a:rPr>
              <a:t>của</a:t>
            </a:r>
            <a:r>
              <a:rPr lang="en-US" sz="4000" dirty="0" smtClean="0">
                <a:solidFill>
                  <a:srgbClr val="FF0000"/>
                </a:solidFill>
              </a:rPr>
              <a:t> </a:t>
            </a:r>
            <a:r>
              <a:rPr lang="en-US" sz="4000" dirty="0" err="1" smtClean="0">
                <a:solidFill>
                  <a:srgbClr val="FF0000"/>
                </a:solidFill>
              </a:rPr>
              <a:t>B.F.Skinner</a:t>
            </a:r>
            <a:r>
              <a:rPr lang="en-US" sz="4000" dirty="0" smtClean="0">
                <a:solidFill>
                  <a:srgbClr val="FF0000"/>
                </a:solidFill>
              </a:rPr>
              <a:t/>
            </a:r>
            <a:br>
              <a:rPr lang="en-US" sz="4000" dirty="0" smtClean="0">
                <a:solidFill>
                  <a:srgbClr val="FF0000"/>
                </a:solidFill>
              </a:rPr>
            </a:br>
            <a:r>
              <a:rPr lang="en-US" sz="4000" dirty="0" smtClean="0">
                <a:solidFill>
                  <a:srgbClr val="FF0000"/>
                </a:solidFill>
              </a:rPr>
              <a:t>(</a:t>
            </a:r>
            <a:r>
              <a:rPr lang="en-US" sz="4000" dirty="0" err="1" smtClean="0">
                <a:solidFill>
                  <a:srgbClr val="FF0000"/>
                </a:solidFill>
              </a:rPr>
              <a:t>Burrhus</a:t>
            </a:r>
            <a:r>
              <a:rPr lang="en-US" sz="4000" dirty="0" smtClean="0">
                <a:solidFill>
                  <a:srgbClr val="FF0000"/>
                </a:solidFill>
              </a:rPr>
              <a:t> Frederic Skinner)</a:t>
            </a:r>
            <a:endParaRPr lang="en-US" sz="4000" dirty="0">
              <a:solidFill>
                <a:srgbClr val="FF0000"/>
              </a:solidFill>
            </a:endParaRPr>
          </a:p>
        </p:txBody>
      </p:sp>
      <p:sp>
        <p:nvSpPr>
          <p:cNvPr id="7" name="Rectangle 6"/>
          <p:cNvSpPr/>
          <p:nvPr/>
        </p:nvSpPr>
        <p:spPr>
          <a:xfrm>
            <a:off x="665018" y="3721453"/>
            <a:ext cx="10543309" cy="1172629"/>
          </a:xfrm>
          <a:prstGeom prst="rect">
            <a:avLst/>
          </a:prstGeom>
        </p:spPr>
        <p:txBody>
          <a:bodyPr wrap="square">
            <a:spAutoFit/>
          </a:bodyPr>
          <a:lstStyle/>
          <a:p>
            <a:pPr algn="just">
              <a:lnSpc>
                <a:spcPct val="130000"/>
              </a:lnSpc>
              <a:spcBef>
                <a:spcPts val="1200"/>
              </a:spcBef>
              <a:spcAft>
                <a:spcPts val="120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mỗi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cá</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xảy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họ</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trải</a:t>
            </a:r>
            <a:r>
              <a:rPr lang="en-US"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vi.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665018" y="2895068"/>
            <a:ext cx="10404762" cy="812530"/>
          </a:xfrm>
          <a:prstGeom prst="rect">
            <a:avLst/>
          </a:prstGeom>
        </p:spPr>
        <p:txBody>
          <a:bodyPr wrap="square">
            <a:spAutoFit/>
          </a:bodyPr>
          <a:lstStyle/>
          <a:p>
            <a:pPr algn="just">
              <a:lnSpc>
                <a:spcPct val="130000"/>
              </a:lnSpc>
              <a:spcBef>
                <a:spcPts val="1200"/>
              </a:spcBef>
              <a:spcAft>
                <a:spcPts val="120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Củng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nghiên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cứu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dirty="0">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tỷ</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suất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dirty="0">
                <a:latin typeface="Times New Roman" panose="02020603050405020304" pitchFamily="18" charset="0"/>
                <a:ea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hồi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tức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dirty="0">
                <a:latin typeface="Times New Roman" panose="02020603050405020304" pitchFamily="18" charset="0"/>
                <a:ea typeface="Times New Roman" panose="02020603050405020304" pitchFamily="18" charset="0"/>
                <a:cs typeface="Times New Roman" panose="02020603050405020304" pitchFamily="18" charset="0"/>
              </a:rPr>
              <a:t> vi”.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65018" y="1205978"/>
            <a:ext cx="7800109" cy="1532727"/>
          </a:xfrm>
          <a:prstGeom prst="rect">
            <a:avLst/>
          </a:prstGeom>
        </p:spPr>
        <p:txBody>
          <a:bodyPr wrap="square">
            <a:spAutoFit/>
          </a:bodyPr>
          <a:lstStyle/>
          <a:p>
            <a:pPr algn="just">
              <a:lnSpc>
                <a:spcPct val="130000"/>
              </a:lnSpc>
              <a:spcBef>
                <a:spcPts val="1200"/>
              </a:spcBef>
              <a:spcAft>
                <a:spcPts val="1200"/>
              </a:spcAf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dục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gắng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trao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thưởng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lúc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dạy</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bằng</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cực</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665748" y="5244815"/>
            <a:ext cx="4137671" cy="430887"/>
          </a:xfrm>
          <a:prstGeom prst="rect">
            <a:avLst/>
          </a:prstGeom>
        </p:spPr>
        <p:txBody>
          <a:bodyPr wrap="none">
            <a:spAutoFit/>
          </a:bodyPr>
          <a:lstStyle/>
          <a:p>
            <a:r>
              <a:rPr lang="en-US" sz="2200" dirty="0" err="1">
                <a:latin typeface="Times New Roman" panose="02020603050405020304" pitchFamily="18" charset="0"/>
                <a:ea typeface="Times New Roman" panose="02020603050405020304" pitchFamily="18" charset="0"/>
              </a:rPr>
              <a:t>Cá</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động</a:t>
            </a:r>
            <a:endParaRPr lang="en-US" sz="2200" dirty="0"/>
          </a:p>
        </p:txBody>
      </p:sp>
      <p:sp>
        <p:nvSpPr>
          <p:cNvPr id="11" name="Left-Right Arrow 10"/>
          <p:cNvSpPr/>
          <p:nvPr/>
        </p:nvSpPr>
        <p:spPr>
          <a:xfrm>
            <a:off x="5101776" y="5340731"/>
            <a:ext cx="1080654" cy="27834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8679872" y="1027906"/>
            <a:ext cx="3184919" cy="1911927"/>
          </a:xfrm>
          <a:prstGeom prst="rect">
            <a:avLst/>
          </a:prstGeom>
        </p:spPr>
      </p:pic>
    </p:spTree>
    <p:extLst>
      <p:ext uri="{BB962C8B-B14F-4D97-AF65-F5344CB8AC3E}">
        <p14:creationId xmlns:p14="http://schemas.microsoft.com/office/powerpoint/2010/main" val="643711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04505" y="207819"/>
            <a:ext cx="10182990" cy="6295771"/>
          </a:xfrm>
          <a:prstGeom prst="rect">
            <a:avLst/>
          </a:prstGeom>
        </p:spPr>
      </p:pic>
      <p:sp>
        <p:nvSpPr>
          <p:cNvPr id="5" name="TextBox 4"/>
          <p:cNvSpPr txBox="1"/>
          <p:nvPr/>
        </p:nvSpPr>
        <p:spPr>
          <a:xfrm>
            <a:off x="2518117" y="3319975"/>
            <a:ext cx="1631852" cy="369332"/>
          </a:xfrm>
          <a:prstGeom prst="rect">
            <a:avLst/>
          </a:prstGeom>
          <a:noFill/>
        </p:spPr>
        <p:txBody>
          <a:bodyPr wrap="square" rtlCol="0">
            <a:spAutoFit/>
          </a:bodyPr>
          <a:lstStyle/>
          <a:p>
            <a:r>
              <a:rPr lang="en-US" dirty="0" err="1" smtClean="0"/>
              <a:t>Củng</a:t>
            </a:r>
            <a:r>
              <a:rPr lang="en-US" dirty="0" smtClean="0"/>
              <a:t> </a:t>
            </a:r>
            <a:r>
              <a:rPr lang="en-US" dirty="0" err="1" smtClean="0"/>
              <a:t>cố</a:t>
            </a:r>
            <a:endParaRPr lang="en-US" dirty="0"/>
          </a:p>
        </p:txBody>
      </p:sp>
      <p:sp>
        <p:nvSpPr>
          <p:cNvPr id="6" name="TextBox 5"/>
          <p:cNvSpPr txBox="1"/>
          <p:nvPr/>
        </p:nvSpPr>
        <p:spPr>
          <a:xfrm>
            <a:off x="7891975" y="3348111"/>
            <a:ext cx="1294228" cy="369332"/>
          </a:xfrm>
          <a:prstGeom prst="rect">
            <a:avLst/>
          </a:prstGeom>
          <a:noFill/>
        </p:spPr>
        <p:txBody>
          <a:bodyPr wrap="square" rtlCol="0">
            <a:spAutoFit/>
          </a:bodyPr>
          <a:lstStyle/>
          <a:p>
            <a:r>
              <a:rPr lang="en-US" dirty="0" err="1" smtClean="0"/>
              <a:t>Hình</a:t>
            </a:r>
            <a:r>
              <a:rPr lang="en-US" dirty="0" smtClean="0"/>
              <a:t> </a:t>
            </a:r>
            <a:r>
              <a:rPr lang="en-US" dirty="0" err="1" smtClean="0"/>
              <a:t>phạt</a:t>
            </a:r>
            <a:endParaRPr lang="en-US" dirty="0"/>
          </a:p>
        </p:txBody>
      </p:sp>
      <p:sp>
        <p:nvSpPr>
          <p:cNvPr id="7" name="TextBox 6"/>
          <p:cNvSpPr txBox="1"/>
          <p:nvPr/>
        </p:nvSpPr>
        <p:spPr>
          <a:xfrm>
            <a:off x="1716257" y="4998991"/>
            <a:ext cx="998807" cy="369332"/>
          </a:xfrm>
          <a:prstGeom prst="rect">
            <a:avLst/>
          </a:prstGeom>
          <a:noFill/>
        </p:spPr>
        <p:txBody>
          <a:bodyPr wrap="square" rtlCol="0">
            <a:spAutoFit/>
          </a:bodyPr>
          <a:lstStyle/>
          <a:p>
            <a:r>
              <a:rPr lang="en-US" dirty="0" err="1" smtClean="0"/>
              <a:t>Tích</a:t>
            </a:r>
            <a:r>
              <a:rPr lang="en-US" dirty="0" smtClean="0"/>
              <a:t> </a:t>
            </a:r>
            <a:r>
              <a:rPr lang="en-US" dirty="0" err="1" smtClean="0"/>
              <a:t>cực</a:t>
            </a:r>
            <a:endParaRPr lang="en-US" dirty="0"/>
          </a:p>
        </p:txBody>
      </p:sp>
      <p:sp>
        <p:nvSpPr>
          <p:cNvPr id="8" name="TextBox 7"/>
          <p:cNvSpPr txBox="1"/>
          <p:nvPr/>
        </p:nvSpPr>
        <p:spPr>
          <a:xfrm>
            <a:off x="4304713" y="5036234"/>
            <a:ext cx="1209821" cy="369332"/>
          </a:xfrm>
          <a:prstGeom prst="rect">
            <a:avLst/>
          </a:prstGeom>
          <a:noFill/>
        </p:spPr>
        <p:txBody>
          <a:bodyPr wrap="square" rtlCol="0">
            <a:spAutoFit/>
          </a:bodyPr>
          <a:lstStyle/>
          <a:p>
            <a:r>
              <a:rPr lang="en-US" dirty="0" err="1" smtClean="0"/>
              <a:t>Tiêu</a:t>
            </a:r>
            <a:r>
              <a:rPr lang="en-US" dirty="0" smtClean="0"/>
              <a:t> </a:t>
            </a:r>
            <a:r>
              <a:rPr lang="en-US" dirty="0" err="1" smtClean="0"/>
              <a:t>cực</a:t>
            </a:r>
            <a:endParaRPr lang="en-US" dirty="0"/>
          </a:p>
        </p:txBody>
      </p:sp>
      <p:sp>
        <p:nvSpPr>
          <p:cNvPr id="9" name="TextBox 8"/>
          <p:cNvSpPr txBox="1"/>
          <p:nvPr/>
        </p:nvSpPr>
        <p:spPr>
          <a:xfrm>
            <a:off x="6806421" y="5010711"/>
            <a:ext cx="998807" cy="369332"/>
          </a:xfrm>
          <a:prstGeom prst="rect">
            <a:avLst/>
          </a:prstGeom>
          <a:noFill/>
        </p:spPr>
        <p:txBody>
          <a:bodyPr wrap="square" rtlCol="0">
            <a:spAutoFit/>
          </a:bodyPr>
          <a:lstStyle/>
          <a:p>
            <a:r>
              <a:rPr lang="en-US" dirty="0" err="1" smtClean="0"/>
              <a:t>Tích</a:t>
            </a:r>
            <a:r>
              <a:rPr lang="en-US" dirty="0" smtClean="0"/>
              <a:t> </a:t>
            </a:r>
            <a:r>
              <a:rPr lang="en-US" dirty="0" err="1" smtClean="0"/>
              <a:t>cực</a:t>
            </a:r>
            <a:endParaRPr lang="en-US" dirty="0"/>
          </a:p>
        </p:txBody>
      </p:sp>
      <p:sp>
        <p:nvSpPr>
          <p:cNvPr id="10" name="TextBox 9"/>
          <p:cNvSpPr txBox="1"/>
          <p:nvPr/>
        </p:nvSpPr>
        <p:spPr>
          <a:xfrm>
            <a:off x="9113521" y="4977614"/>
            <a:ext cx="1209821" cy="369332"/>
          </a:xfrm>
          <a:prstGeom prst="rect">
            <a:avLst/>
          </a:prstGeom>
          <a:noFill/>
        </p:spPr>
        <p:txBody>
          <a:bodyPr wrap="square" rtlCol="0">
            <a:spAutoFit/>
          </a:bodyPr>
          <a:lstStyle/>
          <a:p>
            <a:r>
              <a:rPr lang="en-US" dirty="0" err="1" smtClean="0"/>
              <a:t>Tiêu</a:t>
            </a:r>
            <a:r>
              <a:rPr lang="en-US" dirty="0" smtClean="0"/>
              <a:t> </a:t>
            </a:r>
            <a:r>
              <a:rPr lang="en-US" dirty="0" err="1" smtClean="0"/>
              <a:t>cực</a:t>
            </a:r>
            <a:endParaRPr lang="en-US" dirty="0"/>
          </a:p>
        </p:txBody>
      </p:sp>
    </p:spTree>
    <p:extLst>
      <p:ext uri="{BB962C8B-B14F-4D97-AF65-F5344CB8AC3E}">
        <p14:creationId xmlns:p14="http://schemas.microsoft.com/office/powerpoint/2010/main" val="3499393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86267" y="365125"/>
            <a:ext cx="9431425" cy="6007966"/>
          </a:xfrm>
          <a:prstGeom prst="rect">
            <a:avLst/>
          </a:prstGeom>
        </p:spPr>
      </p:pic>
    </p:spTree>
    <p:extLst>
      <p:ext uri="{BB962C8B-B14F-4D97-AF65-F5344CB8AC3E}">
        <p14:creationId xmlns:p14="http://schemas.microsoft.com/office/powerpoint/2010/main" val="3032820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65629" y="1510146"/>
            <a:ext cx="10660741" cy="4023653"/>
          </a:xfrm>
          <a:prstGeom prst="rect">
            <a:avLst/>
          </a:prstGeom>
        </p:spPr>
      </p:pic>
      <p:sp>
        <p:nvSpPr>
          <p:cNvPr id="5" name="TextBox 4"/>
          <p:cNvSpPr txBox="1"/>
          <p:nvPr/>
        </p:nvSpPr>
        <p:spPr>
          <a:xfrm>
            <a:off x="2632364" y="2812473"/>
            <a:ext cx="3934691" cy="769441"/>
          </a:xfrm>
          <a:prstGeom prst="rect">
            <a:avLst/>
          </a:prstGeom>
          <a:solidFill>
            <a:schemeClr val="bg1"/>
          </a:solidFill>
        </p:spPr>
        <p:txBody>
          <a:bodyPr wrap="square" rtlCol="0">
            <a:spAutoFit/>
          </a:bodyPr>
          <a:lstStyle/>
          <a:p>
            <a:pPr algn="ctr"/>
            <a:r>
              <a:rPr lang="en-US" sz="2200" dirty="0" err="1" smtClean="0"/>
              <a:t>Trẻ</a:t>
            </a:r>
            <a:r>
              <a:rPr lang="en-US" sz="2200" dirty="0" smtClean="0"/>
              <a:t> </a:t>
            </a:r>
            <a:r>
              <a:rPr lang="en-US" sz="2200" dirty="0" err="1" smtClean="0"/>
              <a:t>được</a:t>
            </a:r>
            <a:r>
              <a:rPr lang="en-US" sz="2200" dirty="0" smtClean="0"/>
              <a:t> </a:t>
            </a:r>
            <a:r>
              <a:rPr lang="en-US" sz="2200" dirty="0" err="1" smtClean="0"/>
              <a:t>thưởng</a:t>
            </a:r>
            <a:r>
              <a:rPr lang="en-US" sz="2200" dirty="0" smtClean="0"/>
              <a:t> </a:t>
            </a:r>
            <a:r>
              <a:rPr lang="en-US" sz="2200" dirty="0" err="1" smtClean="0"/>
              <a:t>một</a:t>
            </a:r>
            <a:r>
              <a:rPr lang="en-US" sz="2200" dirty="0" smtClean="0"/>
              <a:t> que </a:t>
            </a:r>
            <a:r>
              <a:rPr lang="en-US" sz="2200" dirty="0" err="1" smtClean="0"/>
              <a:t>kem</a:t>
            </a:r>
            <a:r>
              <a:rPr lang="en-US" sz="2200" dirty="0" smtClean="0"/>
              <a:t> </a:t>
            </a:r>
            <a:r>
              <a:rPr lang="en-US" sz="2200" dirty="0" err="1" smtClean="0"/>
              <a:t>nếu</a:t>
            </a:r>
            <a:r>
              <a:rPr lang="en-US" sz="2200" dirty="0" smtClean="0"/>
              <a:t> </a:t>
            </a:r>
            <a:r>
              <a:rPr lang="en-US" sz="2200" dirty="0" err="1" smtClean="0"/>
              <a:t>đạt</a:t>
            </a:r>
            <a:r>
              <a:rPr lang="en-US" sz="2200" dirty="0" smtClean="0"/>
              <a:t> </a:t>
            </a:r>
            <a:r>
              <a:rPr lang="en-US" sz="2200" dirty="0" err="1" smtClean="0"/>
              <a:t>điểm</a:t>
            </a:r>
            <a:r>
              <a:rPr lang="en-US" sz="2200" dirty="0" smtClean="0"/>
              <a:t> A</a:t>
            </a:r>
            <a:endParaRPr lang="en-US" sz="2200" dirty="0"/>
          </a:p>
        </p:txBody>
      </p:sp>
      <p:sp>
        <p:nvSpPr>
          <p:cNvPr id="6" name="TextBox 5"/>
          <p:cNvSpPr txBox="1"/>
          <p:nvPr/>
        </p:nvSpPr>
        <p:spPr>
          <a:xfrm>
            <a:off x="6885709" y="2835709"/>
            <a:ext cx="4225636" cy="769441"/>
          </a:xfrm>
          <a:prstGeom prst="rect">
            <a:avLst/>
          </a:prstGeom>
          <a:solidFill>
            <a:schemeClr val="bg1"/>
          </a:solidFill>
        </p:spPr>
        <p:txBody>
          <a:bodyPr wrap="square" rtlCol="0">
            <a:spAutoFit/>
          </a:bodyPr>
          <a:lstStyle/>
          <a:p>
            <a:r>
              <a:rPr lang="en-US" sz="2200" dirty="0" err="1" smtClean="0"/>
              <a:t>Trẻ</a:t>
            </a:r>
            <a:r>
              <a:rPr lang="en-US" sz="2200" dirty="0" smtClean="0"/>
              <a:t> </a:t>
            </a:r>
            <a:r>
              <a:rPr lang="en-US" sz="2200" dirty="0" err="1" smtClean="0"/>
              <a:t>sẽ</a:t>
            </a:r>
            <a:r>
              <a:rPr lang="en-US" sz="2200" dirty="0" smtClean="0"/>
              <a:t> </a:t>
            </a:r>
            <a:r>
              <a:rPr lang="en-US" sz="2200" dirty="0" err="1" smtClean="0"/>
              <a:t>không</a:t>
            </a:r>
            <a:r>
              <a:rPr lang="en-US" sz="2200" dirty="0" smtClean="0"/>
              <a:t> </a:t>
            </a:r>
            <a:r>
              <a:rPr lang="en-US" sz="2200" dirty="0" err="1" smtClean="0"/>
              <a:t>phải</a:t>
            </a:r>
            <a:r>
              <a:rPr lang="en-US" sz="2200" dirty="0" smtClean="0"/>
              <a:t> </a:t>
            </a:r>
            <a:r>
              <a:rPr lang="en-US" sz="2200" dirty="0" err="1" smtClean="0"/>
              <a:t>làm</a:t>
            </a:r>
            <a:r>
              <a:rPr lang="en-US" sz="2200" dirty="0" smtClean="0"/>
              <a:t> </a:t>
            </a:r>
            <a:r>
              <a:rPr lang="en-US" sz="2200" dirty="0" err="1" smtClean="0"/>
              <a:t>việc</a:t>
            </a:r>
            <a:r>
              <a:rPr lang="en-US" sz="2200" dirty="0" smtClean="0"/>
              <a:t> </a:t>
            </a:r>
            <a:r>
              <a:rPr lang="en-US" sz="2200" dirty="0" err="1" smtClean="0"/>
              <a:t>nhà</a:t>
            </a:r>
            <a:r>
              <a:rPr lang="en-US" sz="2200" dirty="0" smtClean="0"/>
              <a:t> </a:t>
            </a:r>
            <a:r>
              <a:rPr lang="en-US" sz="2200" dirty="0" err="1" smtClean="0"/>
              <a:t>nếu</a:t>
            </a:r>
            <a:r>
              <a:rPr lang="en-US" sz="2200" dirty="0" smtClean="0"/>
              <a:t> </a:t>
            </a:r>
            <a:r>
              <a:rPr lang="en-US" sz="2200" dirty="0" err="1" smtClean="0"/>
              <a:t>đạt</a:t>
            </a:r>
            <a:r>
              <a:rPr lang="en-US" sz="2200" dirty="0" smtClean="0"/>
              <a:t> </a:t>
            </a:r>
            <a:r>
              <a:rPr lang="en-US" sz="2200" dirty="0" err="1" smtClean="0"/>
              <a:t>điểm</a:t>
            </a:r>
            <a:r>
              <a:rPr lang="en-US" sz="2200" dirty="0" smtClean="0"/>
              <a:t> A</a:t>
            </a:r>
            <a:endParaRPr lang="en-US" sz="2200" dirty="0"/>
          </a:p>
        </p:txBody>
      </p:sp>
      <p:sp>
        <p:nvSpPr>
          <p:cNvPr id="7" name="TextBox 6"/>
          <p:cNvSpPr txBox="1"/>
          <p:nvPr/>
        </p:nvSpPr>
        <p:spPr>
          <a:xfrm>
            <a:off x="2632364" y="4170218"/>
            <a:ext cx="3934691" cy="769441"/>
          </a:xfrm>
          <a:prstGeom prst="rect">
            <a:avLst/>
          </a:prstGeom>
          <a:solidFill>
            <a:schemeClr val="bg1"/>
          </a:solidFill>
        </p:spPr>
        <p:txBody>
          <a:bodyPr wrap="square" rtlCol="0">
            <a:spAutoFit/>
          </a:bodyPr>
          <a:lstStyle/>
          <a:p>
            <a:r>
              <a:rPr lang="en-US" sz="2200" dirty="0" err="1" smtClean="0"/>
              <a:t>Trẻ</a:t>
            </a:r>
            <a:r>
              <a:rPr lang="en-US" sz="2200" dirty="0" smtClean="0"/>
              <a:t> </a:t>
            </a:r>
            <a:r>
              <a:rPr lang="en-US" sz="2200" dirty="0" err="1" smtClean="0"/>
              <a:t>sẽ</a:t>
            </a:r>
            <a:r>
              <a:rPr lang="en-US" sz="2200" dirty="0" smtClean="0"/>
              <a:t> </a:t>
            </a:r>
            <a:r>
              <a:rPr lang="en-US" sz="2200" dirty="0" err="1" smtClean="0"/>
              <a:t>bị</a:t>
            </a:r>
            <a:r>
              <a:rPr lang="en-US" sz="2200" dirty="0" smtClean="0"/>
              <a:t> </a:t>
            </a:r>
            <a:r>
              <a:rPr lang="en-US" sz="2200" dirty="0" err="1" smtClean="0"/>
              <a:t>đánh</a:t>
            </a:r>
            <a:r>
              <a:rPr lang="en-US" sz="2200" dirty="0" smtClean="0"/>
              <a:t> </a:t>
            </a:r>
            <a:r>
              <a:rPr lang="en-US" sz="2200" dirty="0" err="1" smtClean="0"/>
              <a:t>đòn</a:t>
            </a:r>
            <a:r>
              <a:rPr lang="en-US" sz="2200" dirty="0" smtClean="0"/>
              <a:t> </a:t>
            </a:r>
            <a:r>
              <a:rPr lang="en-US" sz="2200" dirty="0" err="1" smtClean="0"/>
              <a:t>nếu</a:t>
            </a:r>
            <a:r>
              <a:rPr lang="en-US" sz="2200" dirty="0" smtClean="0"/>
              <a:t> </a:t>
            </a:r>
            <a:r>
              <a:rPr lang="en-US" sz="2200" dirty="0" err="1" smtClean="0"/>
              <a:t>nhận</a:t>
            </a:r>
            <a:r>
              <a:rPr lang="en-US" sz="2200" dirty="0" smtClean="0"/>
              <a:t> </a:t>
            </a:r>
            <a:r>
              <a:rPr lang="en-US" sz="2200" dirty="0" err="1" smtClean="0"/>
              <a:t>điểm</a:t>
            </a:r>
            <a:r>
              <a:rPr lang="en-US" sz="2200" dirty="0" smtClean="0"/>
              <a:t> “F”</a:t>
            </a:r>
            <a:endParaRPr lang="en-US" sz="2200" dirty="0"/>
          </a:p>
        </p:txBody>
      </p:sp>
      <p:sp>
        <p:nvSpPr>
          <p:cNvPr id="8" name="TextBox 7"/>
          <p:cNvSpPr txBox="1"/>
          <p:nvPr/>
        </p:nvSpPr>
        <p:spPr>
          <a:xfrm>
            <a:off x="6885709" y="4170218"/>
            <a:ext cx="4225636" cy="769441"/>
          </a:xfrm>
          <a:prstGeom prst="rect">
            <a:avLst/>
          </a:prstGeom>
          <a:solidFill>
            <a:schemeClr val="bg1"/>
          </a:solidFill>
        </p:spPr>
        <p:txBody>
          <a:bodyPr wrap="square" rtlCol="0">
            <a:spAutoFit/>
          </a:bodyPr>
          <a:lstStyle/>
          <a:p>
            <a:r>
              <a:rPr lang="en-US" sz="2200" dirty="0" err="1" smtClean="0"/>
              <a:t>Trẻ</a:t>
            </a:r>
            <a:r>
              <a:rPr lang="en-US" sz="2200" dirty="0" smtClean="0"/>
              <a:t> </a:t>
            </a:r>
            <a:r>
              <a:rPr lang="en-US" sz="2200" dirty="0" err="1" smtClean="0"/>
              <a:t>sẽ</a:t>
            </a:r>
            <a:r>
              <a:rPr lang="en-US" sz="2200" dirty="0" smtClean="0"/>
              <a:t> </a:t>
            </a:r>
            <a:r>
              <a:rPr lang="en-US" sz="2200" dirty="0" err="1" smtClean="0"/>
              <a:t>không</a:t>
            </a:r>
            <a:r>
              <a:rPr lang="en-US" sz="2200" dirty="0" smtClean="0"/>
              <a:t> </a:t>
            </a:r>
            <a:r>
              <a:rPr lang="en-US" sz="2200" dirty="0" err="1" smtClean="0"/>
              <a:t>được</a:t>
            </a:r>
            <a:r>
              <a:rPr lang="en-US" sz="2200" dirty="0" smtClean="0"/>
              <a:t> </a:t>
            </a:r>
            <a:r>
              <a:rPr lang="en-US" sz="2200" dirty="0" err="1" smtClean="0"/>
              <a:t>chơi</a:t>
            </a:r>
            <a:r>
              <a:rPr lang="en-US" sz="2200" dirty="0" smtClean="0"/>
              <a:t> </a:t>
            </a:r>
            <a:r>
              <a:rPr lang="en-US" sz="2200" dirty="0" err="1" smtClean="0"/>
              <a:t>trò</a:t>
            </a:r>
            <a:r>
              <a:rPr lang="en-US" sz="2200" dirty="0" smtClean="0"/>
              <a:t> </a:t>
            </a:r>
            <a:r>
              <a:rPr lang="en-US" sz="2200" dirty="0" err="1" smtClean="0"/>
              <a:t>chơi</a:t>
            </a:r>
            <a:r>
              <a:rPr lang="en-US" sz="2200" dirty="0" smtClean="0"/>
              <a:t> </a:t>
            </a:r>
            <a:r>
              <a:rPr lang="en-US" sz="2200" dirty="0" err="1" smtClean="0"/>
              <a:t>điện</a:t>
            </a:r>
            <a:r>
              <a:rPr lang="en-US" sz="2200" dirty="0" smtClean="0"/>
              <a:t> </a:t>
            </a:r>
            <a:r>
              <a:rPr lang="en-US" sz="2200" dirty="0" err="1" smtClean="0"/>
              <a:t>tử</a:t>
            </a:r>
            <a:r>
              <a:rPr lang="en-US" sz="2200" dirty="0" smtClean="0"/>
              <a:t> </a:t>
            </a:r>
            <a:r>
              <a:rPr lang="en-US" sz="2200" dirty="0" err="1" smtClean="0"/>
              <a:t>nếu</a:t>
            </a:r>
            <a:r>
              <a:rPr lang="en-US" sz="2200" dirty="0" smtClean="0"/>
              <a:t> </a:t>
            </a:r>
            <a:r>
              <a:rPr lang="en-US" sz="2200" dirty="0" err="1" smtClean="0"/>
              <a:t>bị</a:t>
            </a:r>
            <a:r>
              <a:rPr lang="en-US" sz="2200" dirty="0" smtClean="0"/>
              <a:t> </a:t>
            </a:r>
            <a:r>
              <a:rPr lang="en-US" sz="2200" dirty="0" err="1" smtClean="0"/>
              <a:t>điểm</a:t>
            </a:r>
            <a:r>
              <a:rPr lang="en-US" sz="2200" dirty="0" smtClean="0"/>
              <a:t> “F”</a:t>
            </a:r>
            <a:endParaRPr lang="en-US" sz="2200" dirty="0"/>
          </a:p>
        </p:txBody>
      </p:sp>
    </p:spTree>
    <p:extLst>
      <p:ext uri="{BB962C8B-B14F-4D97-AF65-F5344CB8AC3E}">
        <p14:creationId xmlns:p14="http://schemas.microsoft.com/office/powerpoint/2010/main" val="90855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63250" cy="835025"/>
          </a:xfrm>
        </p:spPr>
        <p:txBody>
          <a:bodyPr>
            <a:normAutofit fontScale="90000"/>
          </a:bodyPr>
          <a:lstStyle/>
          <a:p>
            <a:r>
              <a:rPr lang="en-US" b="1" dirty="0" smtClean="0"/>
              <a:t>ĐẶC TRƯNG CỦA QUYỀN CON NGƯỜI</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3998624"/>
              </p:ext>
            </p:extLst>
          </p:nvPr>
        </p:nvGraphicFramePr>
        <p:xfrm>
          <a:off x="838200" y="828675"/>
          <a:ext cx="10763250" cy="5829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371471" y="1200150"/>
            <a:ext cx="3348111" cy="369332"/>
          </a:xfrm>
          <a:prstGeom prst="rect">
            <a:avLst/>
          </a:prstGeom>
          <a:noFill/>
        </p:spPr>
        <p:txBody>
          <a:bodyPr wrap="square" rtlCol="0">
            <a:spAutoFit/>
          </a:bodyPr>
          <a:lstStyle/>
          <a:p>
            <a:r>
              <a:rPr lang="en-US" dirty="0" smtClean="0"/>
              <a:t>QCN </a:t>
            </a:r>
            <a:r>
              <a:rPr lang="en-US" dirty="0" err="1" smtClean="0"/>
              <a:t>là</a:t>
            </a:r>
            <a:r>
              <a:rPr lang="en-US" dirty="0" smtClean="0"/>
              <a:t> </a:t>
            </a:r>
            <a:r>
              <a:rPr lang="en-US" dirty="0" err="1" smtClean="0"/>
              <a:t>của</a:t>
            </a:r>
            <a:r>
              <a:rPr lang="en-US" dirty="0" smtClean="0"/>
              <a:t> </a:t>
            </a:r>
            <a:r>
              <a:rPr lang="en-US" dirty="0" err="1" smtClean="0"/>
              <a:t>tất</a:t>
            </a:r>
            <a:r>
              <a:rPr lang="en-US" dirty="0" smtClean="0"/>
              <a:t> </a:t>
            </a:r>
            <a:r>
              <a:rPr lang="en-US" dirty="0" err="1" smtClean="0"/>
              <a:t>cả</a:t>
            </a:r>
            <a:r>
              <a:rPr lang="en-US" dirty="0" smtClean="0"/>
              <a:t> </a:t>
            </a:r>
            <a:r>
              <a:rPr lang="en-US" dirty="0" err="1" smtClean="0"/>
              <a:t>mọi</a:t>
            </a:r>
            <a:r>
              <a:rPr lang="en-US" dirty="0" smtClean="0"/>
              <a:t> </a:t>
            </a:r>
            <a:r>
              <a:rPr lang="en-US" dirty="0" err="1" smtClean="0"/>
              <a:t>người</a:t>
            </a:r>
            <a:endParaRPr lang="en-US" dirty="0"/>
          </a:p>
        </p:txBody>
      </p:sp>
      <p:sp>
        <p:nvSpPr>
          <p:cNvPr id="5" name="TextBox 4"/>
          <p:cNvSpPr txBox="1"/>
          <p:nvPr/>
        </p:nvSpPr>
        <p:spPr>
          <a:xfrm>
            <a:off x="9256542" y="3573194"/>
            <a:ext cx="1871003" cy="923330"/>
          </a:xfrm>
          <a:prstGeom prst="rect">
            <a:avLst/>
          </a:prstGeom>
          <a:noFill/>
        </p:spPr>
        <p:txBody>
          <a:bodyPr wrap="square" rtlCol="0">
            <a:spAutoFit/>
          </a:bodyPr>
          <a:lstStyle/>
          <a:p>
            <a:pPr algn="just"/>
            <a:r>
              <a:rPr lang="en-US" dirty="0" smtClean="0"/>
              <a:t>QCN </a:t>
            </a:r>
            <a:r>
              <a:rPr lang="en-US" dirty="0" err="1" smtClean="0"/>
              <a:t>không</a:t>
            </a:r>
            <a:r>
              <a:rPr lang="en-US" dirty="0" smtClean="0"/>
              <a:t> </a:t>
            </a:r>
            <a:r>
              <a:rPr lang="en-US" dirty="0" err="1" smtClean="0"/>
              <a:t>thể</a:t>
            </a:r>
            <a:r>
              <a:rPr lang="en-US" dirty="0" smtClean="0"/>
              <a:t> </a:t>
            </a:r>
            <a:r>
              <a:rPr lang="en-US" dirty="0" err="1" smtClean="0"/>
              <a:t>bị</a:t>
            </a:r>
            <a:r>
              <a:rPr lang="en-US" dirty="0" smtClean="0"/>
              <a:t> </a:t>
            </a:r>
            <a:r>
              <a:rPr lang="en-US" dirty="0" err="1" smtClean="0"/>
              <a:t>tước</a:t>
            </a:r>
            <a:r>
              <a:rPr lang="en-US" dirty="0" smtClean="0"/>
              <a:t> </a:t>
            </a:r>
            <a:r>
              <a:rPr lang="en-US" dirty="0" err="1" smtClean="0"/>
              <a:t>đoạt</a:t>
            </a:r>
            <a:r>
              <a:rPr lang="en-US" dirty="0" smtClean="0"/>
              <a:t> hay </a:t>
            </a:r>
            <a:r>
              <a:rPr lang="en-US" dirty="0" err="1" smtClean="0"/>
              <a:t>hạn</a:t>
            </a:r>
            <a:r>
              <a:rPr lang="en-US" dirty="0" smtClean="0"/>
              <a:t> </a:t>
            </a:r>
            <a:r>
              <a:rPr lang="en-US" dirty="0" err="1" smtClean="0"/>
              <a:t>chế</a:t>
            </a:r>
            <a:r>
              <a:rPr lang="en-US" dirty="0" smtClean="0"/>
              <a:t> </a:t>
            </a:r>
            <a:r>
              <a:rPr lang="en-US" dirty="0" err="1" smtClean="0"/>
              <a:t>tùy</a:t>
            </a:r>
            <a:r>
              <a:rPr lang="en-US" dirty="0" smtClean="0"/>
              <a:t> </a:t>
            </a:r>
            <a:r>
              <a:rPr lang="en-US" dirty="0" err="1" smtClean="0"/>
              <a:t>tiện</a:t>
            </a:r>
            <a:endParaRPr lang="en-US" dirty="0"/>
          </a:p>
        </p:txBody>
      </p:sp>
      <p:sp>
        <p:nvSpPr>
          <p:cNvPr id="6" name="TextBox 5"/>
          <p:cNvSpPr txBox="1"/>
          <p:nvPr/>
        </p:nvSpPr>
        <p:spPr>
          <a:xfrm>
            <a:off x="2757268" y="5922498"/>
            <a:ext cx="2658794" cy="923330"/>
          </a:xfrm>
          <a:prstGeom prst="rect">
            <a:avLst/>
          </a:prstGeom>
          <a:noFill/>
        </p:spPr>
        <p:txBody>
          <a:bodyPr wrap="square" rtlCol="0">
            <a:spAutoFit/>
          </a:bodyPr>
          <a:lstStyle/>
          <a:p>
            <a:pPr algn="just"/>
            <a:r>
              <a:rPr lang="en-US" dirty="0" smtClean="0"/>
              <a:t>QCN </a:t>
            </a:r>
            <a:r>
              <a:rPr lang="en-US" dirty="0" err="1" smtClean="0"/>
              <a:t>không</a:t>
            </a:r>
            <a:r>
              <a:rPr lang="en-US" dirty="0" smtClean="0"/>
              <a:t> </a:t>
            </a:r>
            <a:r>
              <a:rPr lang="en-US" dirty="0" err="1" smtClean="0"/>
              <a:t>thể</a:t>
            </a:r>
            <a:r>
              <a:rPr lang="en-US" dirty="0" smtClean="0"/>
              <a:t> chia </a:t>
            </a:r>
            <a:r>
              <a:rPr lang="en-US" dirty="0" err="1" smtClean="0"/>
              <a:t>cắt</a:t>
            </a:r>
            <a:r>
              <a:rPr lang="en-US" dirty="0" smtClean="0"/>
              <a:t>, hay </a:t>
            </a:r>
            <a:r>
              <a:rPr lang="en-US" dirty="0" err="1" smtClean="0"/>
              <a:t>xếp</a:t>
            </a:r>
            <a:r>
              <a:rPr lang="en-US" dirty="0" smtClean="0"/>
              <a:t> </a:t>
            </a:r>
            <a:r>
              <a:rPr lang="en-US" dirty="0" err="1" smtClean="0"/>
              <a:t>thứ</a:t>
            </a:r>
            <a:r>
              <a:rPr lang="en-US" dirty="0" smtClean="0"/>
              <a:t> </a:t>
            </a:r>
            <a:r>
              <a:rPr lang="en-US" dirty="0" err="1" smtClean="0"/>
              <a:t>bậc</a:t>
            </a:r>
            <a:r>
              <a:rPr lang="en-US" dirty="0" smtClean="0"/>
              <a:t>. </a:t>
            </a:r>
            <a:r>
              <a:rPr lang="en-US" dirty="0" err="1" smtClean="0"/>
              <a:t>Mọi</a:t>
            </a:r>
            <a:r>
              <a:rPr lang="en-US" dirty="0" smtClean="0"/>
              <a:t> QCN </a:t>
            </a:r>
            <a:r>
              <a:rPr lang="en-US" dirty="0" err="1" smtClean="0"/>
              <a:t>đều</a:t>
            </a:r>
            <a:r>
              <a:rPr lang="en-US" dirty="0" smtClean="0"/>
              <a:t> </a:t>
            </a:r>
            <a:r>
              <a:rPr lang="en-US" dirty="0" err="1" smtClean="0"/>
              <a:t>có</a:t>
            </a:r>
            <a:r>
              <a:rPr lang="en-US" dirty="0" smtClean="0"/>
              <a:t> </a:t>
            </a:r>
            <a:r>
              <a:rPr lang="en-US" dirty="0" err="1" smtClean="0"/>
              <a:t>vị</a:t>
            </a:r>
            <a:r>
              <a:rPr lang="en-US" dirty="0" smtClean="0"/>
              <a:t> </a:t>
            </a:r>
            <a:r>
              <a:rPr lang="en-US" dirty="0" err="1" smtClean="0"/>
              <a:t>trí</a:t>
            </a:r>
            <a:r>
              <a:rPr lang="en-US" dirty="0" smtClean="0"/>
              <a:t> </a:t>
            </a:r>
            <a:r>
              <a:rPr lang="en-US" dirty="0" err="1" smtClean="0"/>
              <a:t>bình</a:t>
            </a:r>
            <a:r>
              <a:rPr lang="en-US" dirty="0" smtClean="0"/>
              <a:t> </a:t>
            </a:r>
            <a:r>
              <a:rPr lang="en-US" dirty="0" err="1" smtClean="0"/>
              <a:t>đẳng</a:t>
            </a:r>
            <a:endParaRPr lang="en-US" dirty="0"/>
          </a:p>
        </p:txBody>
      </p:sp>
      <p:sp>
        <p:nvSpPr>
          <p:cNvPr id="7" name="TextBox 6"/>
          <p:cNvSpPr txBox="1"/>
          <p:nvPr/>
        </p:nvSpPr>
        <p:spPr>
          <a:xfrm>
            <a:off x="548640" y="3190398"/>
            <a:ext cx="2405575" cy="1200329"/>
          </a:xfrm>
          <a:prstGeom prst="rect">
            <a:avLst/>
          </a:prstGeom>
          <a:noFill/>
        </p:spPr>
        <p:txBody>
          <a:bodyPr wrap="square" rtlCol="0">
            <a:spAutoFit/>
          </a:bodyPr>
          <a:lstStyle/>
          <a:p>
            <a:pPr algn="just"/>
            <a:r>
              <a:rPr lang="en-US" dirty="0" err="1" smtClean="0"/>
              <a:t>Các</a:t>
            </a:r>
            <a:r>
              <a:rPr lang="en-US" dirty="0" smtClean="0"/>
              <a:t> QCN </a:t>
            </a:r>
            <a:r>
              <a:rPr lang="en-US" dirty="0" err="1" smtClean="0"/>
              <a:t>phụ</a:t>
            </a:r>
            <a:r>
              <a:rPr lang="en-US" dirty="0" smtClean="0"/>
              <a:t> </a:t>
            </a:r>
            <a:r>
              <a:rPr lang="en-US" dirty="0" err="1" smtClean="0"/>
              <a:t>thuộc</a:t>
            </a:r>
            <a:r>
              <a:rPr lang="en-US" dirty="0" smtClean="0"/>
              <a:t> </a:t>
            </a:r>
            <a:r>
              <a:rPr lang="en-US" dirty="0" err="1" smtClean="0"/>
              <a:t>lẫn</a:t>
            </a:r>
            <a:r>
              <a:rPr lang="en-US" dirty="0" smtClean="0"/>
              <a:t> </a:t>
            </a:r>
            <a:r>
              <a:rPr lang="en-US" dirty="0" err="1" smtClean="0"/>
              <a:t>nhau</a:t>
            </a:r>
            <a:r>
              <a:rPr lang="en-US" dirty="0" smtClean="0"/>
              <a:t>, </a:t>
            </a:r>
            <a:r>
              <a:rPr lang="en-US" dirty="0" err="1" smtClean="0"/>
              <a:t>việc</a:t>
            </a:r>
            <a:r>
              <a:rPr lang="en-US" dirty="0" smtClean="0"/>
              <a:t> </a:t>
            </a:r>
            <a:r>
              <a:rPr lang="en-US" dirty="0" err="1" smtClean="0"/>
              <a:t>thụ</a:t>
            </a:r>
            <a:r>
              <a:rPr lang="en-US" dirty="0" smtClean="0"/>
              <a:t> </a:t>
            </a:r>
            <a:r>
              <a:rPr lang="en-US" dirty="0" err="1" smtClean="0"/>
              <a:t>hưởng</a:t>
            </a:r>
            <a:r>
              <a:rPr lang="en-US" dirty="0" smtClean="0"/>
              <a:t> </a:t>
            </a:r>
            <a:r>
              <a:rPr lang="en-US" dirty="0" err="1" smtClean="0"/>
              <a:t>quyền</a:t>
            </a:r>
            <a:r>
              <a:rPr lang="en-US" dirty="0" smtClean="0"/>
              <a:t> </a:t>
            </a:r>
            <a:r>
              <a:rPr lang="en-US" dirty="0" err="1" smtClean="0"/>
              <a:t>này</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đến</a:t>
            </a:r>
            <a:r>
              <a:rPr lang="en-US" dirty="0" smtClean="0"/>
              <a:t> </a:t>
            </a:r>
            <a:r>
              <a:rPr lang="en-US" dirty="0" err="1" smtClean="0"/>
              <a:t>quyền</a:t>
            </a:r>
            <a:r>
              <a:rPr lang="en-US" dirty="0" smtClean="0"/>
              <a:t> </a:t>
            </a:r>
            <a:r>
              <a:rPr lang="en-US" dirty="0" err="1" smtClean="0"/>
              <a:t>khác</a:t>
            </a:r>
            <a:endParaRPr lang="en-US" dirty="0"/>
          </a:p>
        </p:txBody>
      </p:sp>
    </p:spTree>
    <p:extLst>
      <p:ext uri="{BB962C8B-B14F-4D97-AF65-F5344CB8AC3E}">
        <p14:creationId xmlns:p14="http://schemas.microsoft.com/office/powerpoint/2010/main" val="12728788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Có</a:t>
            </a:r>
            <a:r>
              <a:rPr lang="en-US" dirty="0"/>
              <a:t> </a:t>
            </a:r>
            <a:r>
              <a:rPr lang="en-US" dirty="0" err="1"/>
              <a:t>nhiều</a:t>
            </a:r>
            <a:r>
              <a:rPr lang="en-US" dirty="0"/>
              <a:t> </a:t>
            </a:r>
            <a:r>
              <a:rPr lang="en-US" dirty="0" err="1"/>
              <a:t>cách</a:t>
            </a:r>
            <a:r>
              <a:rPr lang="en-US" dirty="0"/>
              <a:t> </a:t>
            </a:r>
            <a:r>
              <a:rPr lang="en-US" dirty="0" err="1"/>
              <a:t>củng</a:t>
            </a:r>
            <a:r>
              <a:rPr lang="en-US" dirty="0"/>
              <a:t> </a:t>
            </a:r>
            <a:r>
              <a:rPr lang="en-US" dirty="0" err="1"/>
              <a:t>cố</a:t>
            </a:r>
            <a:r>
              <a:rPr lang="en-US" dirty="0"/>
              <a:t> </a:t>
            </a:r>
            <a:r>
              <a:rPr lang="en-US" dirty="0" err="1"/>
              <a:t>tích</a:t>
            </a:r>
            <a:r>
              <a:rPr lang="en-US" dirty="0"/>
              <a:t> </a:t>
            </a:r>
            <a:r>
              <a:rPr lang="en-US" dirty="0" err="1"/>
              <a:t>cực</a:t>
            </a:r>
            <a:r>
              <a:rPr lang="en-US" dirty="0"/>
              <a:t> </a:t>
            </a:r>
            <a:r>
              <a:rPr lang="en-US" dirty="0" err="1"/>
              <a:t>khác</a:t>
            </a:r>
            <a:r>
              <a:rPr lang="en-US" dirty="0"/>
              <a:t> </a:t>
            </a:r>
            <a:r>
              <a:rPr lang="en-US" dirty="0" err="1" smtClean="0"/>
              <a:t>nhau</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699655" y="1197913"/>
            <a:ext cx="10515600" cy="4351338"/>
          </a:xfrm>
        </p:spPr>
        <p:txBody>
          <a:bodyPr/>
          <a:lstStyle/>
          <a:p>
            <a:pPr marL="0" indent="0">
              <a:buNone/>
            </a:pPr>
            <a:r>
              <a:rPr lang="en-US" dirty="0" smtClean="0"/>
              <a:t>- </a:t>
            </a:r>
            <a:r>
              <a:rPr lang="en-US" dirty="0" err="1"/>
              <a:t>Chú</a:t>
            </a:r>
            <a:r>
              <a:rPr lang="en-US" dirty="0"/>
              <a:t> </a:t>
            </a:r>
            <a:r>
              <a:rPr lang="en-US" dirty="0" smtClean="0"/>
              <a:t>ý </a:t>
            </a:r>
            <a:r>
              <a:rPr lang="en-US" dirty="0" err="1" smtClean="0"/>
              <a:t>đến</a:t>
            </a:r>
            <a:r>
              <a:rPr lang="en-US" dirty="0" smtClean="0"/>
              <a:t> </a:t>
            </a:r>
            <a:r>
              <a:rPr lang="en-US" dirty="0" err="1" smtClean="0"/>
              <a:t>trẻ</a:t>
            </a:r>
            <a:r>
              <a:rPr lang="en-US" dirty="0" smtClean="0"/>
              <a:t>: </a:t>
            </a:r>
            <a:r>
              <a:rPr lang="en-US" dirty="0" err="1" smtClean="0"/>
              <a:t>mỉm</a:t>
            </a:r>
            <a:r>
              <a:rPr lang="en-US" dirty="0" smtClean="0"/>
              <a:t> </a:t>
            </a:r>
            <a:r>
              <a:rPr lang="en-US" dirty="0" err="1"/>
              <a:t>cười</a:t>
            </a:r>
            <a:r>
              <a:rPr lang="en-US" dirty="0"/>
              <a:t>, </a:t>
            </a:r>
            <a:r>
              <a:rPr lang="en-US" dirty="0" err="1"/>
              <a:t>đứng</a:t>
            </a:r>
            <a:r>
              <a:rPr lang="en-US" dirty="0"/>
              <a:t> </a:t>
            </a:r>
            <a:r>
              <a:rPr lang="en-US" dirty="0" err="1"/>
              <a:t>vỗ</a:t>
            </a:r>
            <a:r>
              <a:rPr lang="en-US" dirty="0"/>
              <a:t> </a:t>
            </a:r>
            <a:r>
              <a:rPr lang="en-US" dirty="0" err="1"/>
              <a:t>về</a:t>
            </a:r>
            <a:r>
              <a:rPr lang="en-US" dirty="0"/>
              <a:t>, </a:t>
            </a:r>
            <a:r>
              <a:rPr lang="en-US" dirty="0" err="1"/>
              <a:t>ngồi</a:t>
            </a:r>
            <a:r>
              <a:rPr lang="en-US" dirty="0"/>
              <a:t> </a:t>
            </a:r>
            <a:r>
              <a:rPr lang="en-US" dirty="0" err="1"/>
              <a:t>gần</a:t>
            </a:r>
            <a:r>
              <a:rPr lang="en-US" dirty="0"/>
              <a:t> </a:t>
            </a:r>
            <a:r>
              <a:rPr lang="en-US" dirty="0" err="1" smtClean="0"/>
              <a:t>trẻ</a:t>
            </a:r>
            <a:r>
              <a:rPr lang="en-US" dirty="0" smtClean="0"/>
              <a:t>, </a:t>
            </a:r>
            <a:r>
              <a:rPr lang="en-US" dirty="0" err="1"/>
              <a:t>xem</a:t>
            </a:r>
            <a:r>
              <a:rPr lang="en-US" dirty="0"/>
              <a:t> </a:t>
            </a:r>
            <a:r>
              <a:rPr lang="en-US" dirty="0" err="1"/>
              <a:t>xét</a:t>
            </a:r>
            <a:r>
              <a:rPr lang="en-US" dirty="0"/>
              <a:t> </a:t>
            </a:r>
            <a:r>
              <a:rPr lang="en-US" dirty="0" err="1"/>
              <a:t>các</a:t>
            </a:r>
            <a:r>
              <a:rPr lang="en-US" dirty="0"/>
              <a:t> </a:t>
            </a:r>
            <a:r>
              <a:rPr lang="en-US" dirty="0" err="1" smtClean="0"/>
              <a:t>ưu</a:t>
            </a:r>
            <a:r>
              <a:rPr lang="en-US" dirty="0" smtClean="0"/>
              <a:t> </a:t>
            </a:r>
            <a:r>
              <a:rPr lang="en-US" dirty="0" err="1" smtClean="0"/>
              <a:t>điểm</a:t>
            </a:r>
            <a:r>
              <a:rPr lang="en-US" dirty="0" smtClean="0"/>
              <a:t> </a:t>
            </a:r>
            <a:r>
              <a:rPr lang="en-US" dirty="0" err="1" smtClean="0"/>
              <a:t>của</a:t>
            </a:r>
            <a:r>
              <a:rPr lang="en-US" dirty="0" smtClean="0"/>
              <a:t> </a:t>
            </a:r>
            <a:r>
              <a:rPr lang="en-US" dirty="0" err="1" smtClean="0"/>
              <a:t>trẻ</a:t>
            </a:r>
            <a:r>
              <a:rPr lang="en-US" dirty="0" smtClean="0"/>
              <a:t>.</a:t>
            </a:r>
            <a:endParaRPr lang="en-US" dirty="0"/>
          </a:p>
          <a:p>
            <a:pPr marL="0" indent="0">
              <a:buNone/>
            </a:pPr>
            <a:r>
              <a:rPr lang="en-US" dirty="0"/>
              <a:t>- </a:t>
            </a:r>
            <a:r>
              <a:rPr lang="en-US" dirty="0" err="1"/>
              <a:t>Hoạt</a:t>
            </a:r>
            <a:r>
              <a:rPr lang="en-US" dirty="0"/>
              <a:t> </a:t>
            </a:r>
            <a:r>
              <a:rPr lang="en-US" dirty="0" err="1"/>
              <a:t>động</a:t>
            </a:r>
            <a:r>
              <a:rPr lang="en-US" dirty="0"/>
              <a:t> </a:t>
            </a:r>
            <a:r>
              <a:rPr lang="en-US" dirty="0" err="1"/>
              <a:t>cùng</a:t>
            </a:r>
            <a:r>
              <a:rPr lang="en-US" dirty="0"/>
              <a:t> </a:t>
            </a:r>
            <a:r>
              <a:rPr lang="en-US" dirty="0" err="1" smtClean="0"/>
              <a:t>trẻ</a:t>
            </a:r>
            <a:endParaRPr lang="en-US" dirty="0"/>
          </a:p>
          <a:p>
            <a:pPr marL="0" indent="0">
              <a:buNone/>
            </a:pPr>
            <a:r>
              <a:rPr lang="en-US" dirty="0"/>
              <a:t>- </a:t>
            </a:r>
            <a:r>
              <a:rPr lang="en-US" dirty="0" err="1"/>
              <a:t>Cung</a:t>
            </a:r>
            <a:r>
              <a:rPr lang="en-US" dirty="0"/>
              <a:t> </a:t>
            </a:r>
            <a:r>
              <a:rPr lang="en-US" dirty="0" err="1"/>
              <a:t>cấp</a:t>
            </a:r>
            <a:r>
              <a:rPr lang="en-US" dirty="0"/>
              <a:t> </a:t>
            </a:r>
            <a:r>
              <a:rPr lang="en-US" dirty="0" err="1"/>
              <a:t>cho</a:t>
            </a:r>
            <a:r>
              <a:rPr lang="en-US" dirty="0"/>
              <a:t> </a:t>
            </a:r>
            <a:r>
              <a:rPr lang="en-US" dirty="0" err="1" smtClean="0"/>
              <a:t>trẻ</a:t>
            </a:r>
            <a:r>
              <a:rPr lang="en-US" dirty="0" smtClean="0"/>
              <a:t> </a:t>
            </a:r>
            <a:r>
              <a:rPr lang="en-US" dirty="0" err="1" smtClean="0"/>
              <a:t>các</a:t>
            </a:r>
            <a:r>
              <a:rPr lang="en-US" dirty="0" smtClean="0"/>
              <a:t> </a:t>
            </a:r>
            <a:r>
              <a:rPr lang="en-US" dirty="0" err="1"/>
              <a:t>lựa</a:t>
            </a:r>
            <a:r>
              <a:rPr lang="en-US" dirty="0"/>
              <a:t> </a:t>
            </a:r>
            <a:r>
              <a:rPr lang="en-US" dirty="0" err="1"/>
              <a:t>chọn</a:t>
            </a:r>
            <a:r>
              <a:rPr lang="en-US" dirty="0"/>
              <a:t> </a:t>
            </a:r>
            <a:r>
              <a:rPr lang="en-US" dirty="0" err="1"/>
              <a:t>khác</a:t>
            </a:r>
            <a:r>
              <a:rPr lang="en-US" dirty="0"/>
              <a:t> </a:t>
            </a:r>
            <a:r>
              <a:rPr lang="en-US" dirty="0" err="1"/>
              <a:t>nhau</a:t>
            </a:r>
            <a:endParaRPr lang="en-US" dirty="0"/>
          </a:p>
          <a:p>
            <a:pPr>
              <a:buFontTx/>
              <a:buChar char="-"/>
            </a:pPr>
            <a:r>
              <a:rPr lang="en-US" dirty="0" err="1" smtClean="0"/>
              <a:t>Không</a:t>
            </a:r>
            <a:r>
              <a:rPr lang="en-US" dirty="0" smtClean="0"/>
              <a:t> </a:t>
            </a:r>
            <a:r>
              <a:rPr lang="en-US" dirty="0" err="1"/>
              <a:t>chỉ</a:t>
            </a:r>
            <a:r>
              <a:rPr lang="en-US" dirty="0"/>
              <a:t> </a:t>
            </a:r>
            <a:r>
              <a:rPr lang="en-US" dirty="0" err="1"/>
              <a:t>trích</a:t>
            </a:r>
            <a:r>
              <a:rPr lang="en-US" dirty="0"/>
              <a:t> </a:t>
            </a:r>
          </a:p>
          <a:p>
            <a:pPr marL="0" indent="0">
              <a:buNone/>
            </a:pPr>
            <a:r>
              <a:rPr lang="en-US" dirty="0" smtClean="0"/>
              <a:t>- </a:t>
            </a:r>
            <a:r>
              <a:rPr lang="en-US" dirty="0" err="1"/>
              <a:t>Tập</a:t>
            </a:r>
            <a:r>
              <a:rPr lang="en-US" dirty="0"/>
              <a:t> </a:t>
            </a:r>
            <a:r>
              <a:rPr lang="en-US" dirty="0" err="1"/>
              <a:t>trung</a:t>
            </a:r>
            <a:r>
              <a:rPr lang="en-US" dirty="0"/>
              <a:t> </a:t>
            </a:r>
            <a:r>
              <a:rPr lang="en-US" dirty="0" err="1"/>
              <a:t>vào</a:t>
            </a:r>
            <a:r>
              <a:rPr lang="en-US" dirty="0"/>
              <a:t> </a:t>
            </a:r>
            <a:r>
              <a:rPr lang="en-US" dirty="0" err="1"/>
              <a:t>hành</a:t>
            </a:r>
            <a:r>
              <a:rPr lang="en-US" dirty="0"/>
              <a:t> vi </a:t>
            </a:r>
            <a:r>
              <a:rPr lang="en-US" dirty="0" err="1"/>
              <a:t>tích</a:t>
            </a:r>
            <a:r>
              <a:rPr lang="en-US" dirty="0"/>
              <a:t> </a:t>
            </a:r>
            <a:r>
              <a:rPr lang="en-US" dirty="0" err="1"/>
              <a:t>cực</a:t>
            </a:r>
            <a:r>
              <a:rPr lang="en-US" dirty="0"/>
              <a:t> </a:t>
            </a:r>
            <a:r>
              <a:rPr lang="en-US" dirty="0" err="1"/>
              <a:t>của</a:t>
            </a:r>
            <a:r>
              <a:rPr lang="en-US" dirty="0"/>
              <a:t> </a:t>
            </a:r>
            <a:r>
              <a:rPr lang="en-US" dirty="0" err="1" smtClean="0"/>
              <a:t>trẻ</a:t>
            </a:r>
            <a:r>
              <a:rPr lang="en-US" dirty="0" smtClean="0"/>
              <a:t>.</a:t>
            </a:r>
            <a:endParaRPr lang="en-US" dirty="0"/>
          </a:p>
          <a:p>
            <a:endParaRPr lang="en-US" dirty="0"/>
          </a:p>
        </p:txBody>
      </p:sp>
      <p:sp>
        <p:nvSpPr>
          <p:cNvPr id="4" name="Rectangle 3"/>
          <p:cNvSpPr/>
          <p:nvPr/>
        </p:nvSpPr>
        <p:spPr>
          <a:xfrm>
            <a:off x="734291" y="4318144"/>
            <a:ext cx="10619509" cy="2462213"/>
          </a:xfrm>
          <a:prstGeom prst="rect">
            <a:avLst/>
          </a:prstGeom>
        </p:spPr>
        <p:txBody>
          <a:bodyPr wrap="square">
            <a:spAutoFit/>
          </a:bodyPr>
          <a:lstStyle/>
          <a:p>
            <a:pPr algn="just"/>
            <a:r>
              <a:rPr lang="en-US" sz="2200" dirty="0" err="1">
                <a:solidFill>
                  <a:schemeClr val="accent1">
                    <a:lumMod val="50000"/>
                  </a:schemeClr>
                </a:solidFill>
                <a:latin typeface="Times New Roman" panose="02020603050405020304" pitchFamily="18" charset="0"/>
                <a:ea typeface="Times New Roman" panose="02020603050405020304" pitchFamily="18" charset="0"/>
              </a:rPr>
              <a:t>Trong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môi</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trường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giáo</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dục</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không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khuyến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khích</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smtClean="0">
                <a:solidFill>
                  <a:schemeClr val="accent1">
                    <a:lumMod val="50000"/>
                  </a:schemeClr>
                </a:solidFill>
                <a:latin typeface="Times New Roman" panose="02020603050405020304" pitchFamily="18" charset="0"/>
                <a:ea typeface="Times New Roman" panose="02020603050405020304" pitchFamily="18" charset="0"/>
              </a:rPr>
              <a:t>hình</a:t>
            </a:r>
            <a:r>
              <a:rPr lang="en-US" sz="2200" dirty="0" smtClean="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smtClean="0">
                <a:solidFill>
                  <a:schemeClr val="accent1">
                    <a:lumMod val="50000"/>
                  </a:schemeClr>
                </a:solidFill>
                <a:latin typeface="Times New Roman" panose="02020603050405020304" pitchFamily="18" charset="0"/>
                <a:ea typeface="Times New Roman" panose="02020603050405020304" pitchFamily="18" charset="0"/>
              </a:rPr>
              <a:t>phạt</a:t>
            </a:r>
            <a:r>
              <a:rPr lang="en-US" sz="2200" dirty="0" smtClean="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tiêu</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cực</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nhưng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nó</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là</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cần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thiết</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để</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loại</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bỏ</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những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hành</a:t>
            </a:r>
            <a:r>
              <a:rPr lang="en-US" sz="2200" dirty="0">
                <a:solidFill>
                  <a:schemeClr val="accent1">
                    <a:lumMod val="50000"/>
                  </a:schemeClr>
                </a:solidFill>
                <a:latin typeface="Times New Roman" panose="02020603050405020304" pitchFamily="18" charset="0"/>
                <a:ea typeface="Times New Roman" panose="02020603050405020304" pitchFamily="18" charset="0"/>
              </a:rPr>
              <a:t> vi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không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mong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muốn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khi</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mà</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các</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củng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cố</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tích</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cực</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không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mang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lại</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hiệu</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quả</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Bởi</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vì</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những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tương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tác</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xấu</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có</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tác</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động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mạnh</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về</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mặt</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cảm</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xúc</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hơn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là</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những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tương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tác</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tốt</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điều</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quan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trọng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là</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phải</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cân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bằng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tốt</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và</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xấu</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bằng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cách</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thường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xuyên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sử</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dụng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củng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cố</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tích</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cực</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hơn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là</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trừng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phạt</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Một</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tỷ</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lệ</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hợp</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lý</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là</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năm</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tương</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tác</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tốt</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và</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một</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tương</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tác</a:t>
            </a:r>
            <a:r>
              <a:rPr lang="en-US" sz="2200" i="1" dirty="0">
                <a:solidFill>
                  <a:schemeClr val="accent1">
                    <a:lumMod val="50000"/>
                  </a:schemeClr>
                </a:solidFill>
                <a:latin typeface="Times New Roman" panose="02020603050405020304" pitchFamily="18" charset="0"/>
                <a:ea typeface="Times New Roman" panose="02020603050405020304" pitchFamily="18" charset="0"/>
              </a:rPr>
              <a:t> </a:t>
            </a:r>
            <a:r>
              <a:rPr lang="en-US" sz="2200" i="1" dirty="0" err="1">
                <a:solidFill>
                  <a:schemeClr val="accent1">
                    <a:lumMod val="50000"/>
                  </a:schemeClr>
                </a:solidFill>
                <a:latin typeface="Times New Roman" panose="02020603050405020304" pitchFamily="18" charset="0"/>
                <a:ea typeface="Times New Roman" panose="02020603050405020304" pitchFamily="18" charset="0"/>
              </a:rPr>
              <a:t>xấu</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Baumeister</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và</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cộng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sự</a:t>
            </a:r>
            <a:r>
              <a:rPr lang="en-US" sz="2200" dirty="0">
                <a:solidFill>
                  <a:schemeClr val="accent1">
                    <a:lumMod val="50000"/>
                  </a:schemeClr>
                </a:solidFill>
                <a:latin typeface="Times New Roman" panose="02020603050405020304" pitchFamily="18" charset="0"/>
                <a:ea typeface="Times New Roman" panose="02020603050405020304" pitchFamily="18" charset="0"/>
              </a:rPr>
              <a:t>, 2001).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Giáo</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viên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nên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smtClean="0">
                <a:solidFill>
                  <a:schemeClr val="accent1">
                    <a:lumMod val="50000"/>
                  </a:schemeClr>
                </a:solidFill>
                <a:latin typeface="Times New Roman" panose="02020603050405020304" pitchFamily="18" charset="0"/>
                <a:ea typeface="Times New Roman" panose="02020603050405020304" pitchFamily="18" charset="0"/>
              </a:rPr>
              <a:t>dung </a:t>
            </a:r>
            <a:r>
              <a:rPr lang="en-US" sz="2200" dirty="0" err="1" smtClean="0">
                <a:solidFill>
                  <a:schemeClr val="accent1">
                    <a:lumMod val="50000"/>
                  </a:schemeClr>
                </a:solidFill>
                <a:latin typeface="Times New Roman" panose="02020603050405020304" pitchFamily="18" charset="0"/>
                <a:ea typeface="Times New Roman" panose="02020603050405020304" pitchFamily="18" charset="0"/>
              </a:rPr>
              <a:t>hình</a:t>
            </a:r>
            <a:r>
              <a:rPr lang="en-US" sz="2200" dirty="0" smtClean="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phạt</a:t>
            </a:r>
            <a:r>
              <a:rPr lang="en-US" sz="2200" dirty="0">
                <a:solidFill>
                  <a:schemeClr val="accent1">
                    <a:lumMod val="50000"/>
                  </a:schemeClr>
                </a:solidFill>
                <a:latin typeface="Times New Roman" panose="02020603050405020304" pitchFamily="18" charset="0"/>
                <a:ea typeface="Times New Roman" panose="02020603050405020304" pitchFamily="18" charset="0"/>
              </a:rPr>
              <a:t> ở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nơi</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riêng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tư</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và</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khen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ngợi</a:t>
            </a:r>
            <a:r>
              <a:rPr lang="en-US" sz="2200" dirty="0">
                <a:solidFill>
                  <a:schemeClr val="accent1">
                    <a:lumMod val="50000"/>
                  </a:schemeClr>
                </a:solidFill>
                <a:latin typeface="Times New Roman" panose="02020603050405020304" pitchFamily="18" charset="0"/>
                <a:ea typeface="Times New Roman" panose="02020603050405020304" pitchFamily="18" charset="0"/>
              </a:rPr>
              <a:t> ở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nơi</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công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cộng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Hình</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phạt</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cá</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nhân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tốt</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hơn</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nhiều</a:t>
            </a:r>
            <a:r>
              <a:rPr lang="en-US" sz="2200" dirty="0">
                <a:solidFill>
                  <a:schemeClr val="accent1">
                    <a:lumMod val="50000"/>
                  </a:schemeClr>
                </a:solidFill>
                <a:latin typeface="Times New Roman" panose="02020603050405020304" pitchFamily="18" charset="0"/>
                <a:ea typeface="Times New Roman" panose="02020603050405020304" pitchFamily="18" charset="0"/>
              </a:rPr>
              <a:t> so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với</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hình</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phạt</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công</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r>
              <a:rPr lang="en-US" sz="2200" dirty="0" err="1">
                <a:solidFill>
                  <a:schemeClr val="accent1">
                    <a:lumMod val="50000"/>
                  </a:schemeClr>
                </a:solidFill>
                <a:latin typeface="Times New Roman" panose="02020603050405020304" pitchFamily="18" charset="0"/>
                <a:ea typeface="Times New Roman" panose="02020603050405020304" pitchFamily="18" charset="0"/>
              </a:rPr>
              <a:t>khai</a:t>
            </a:r>
            <a:r>
              <a:rPr lang="en-US" sz="2200" dirty="0">
                <a:solidFill>
                  <a:schemeClr val="accent1">
                    <a:lumMod val="50000"/>
                  </a:schemeClr>
                </a:solidFill>
                <a:latin typeface="Times New Roman" panose="02020603050405020304" pitchFamily="18" charset="0"/>
                <a:ea typeface="Times New Roman" panose="02020603050405020304" pitchFamily="18" charset="0"/>
              </a:rPr>
              <a:t>. </a:t>
            </a:r>
            <a:endParaRPr lang="en-US" sz="2200" dirty="0">
              <a:solidFill>
                <a:schemeClr val="accent1">
                  <a:lumMod val="50000"/>
                </a:schemeClr>
              </a:solidFill>
            </a:endParaRPr>
          </a:p>
        </p:txBody>
      </p:sp>
    </p:spTree>
    <p:extLst>
      <p:ext uri="{BB962C8B-B14F-4D97-AF65-F5344CB8AC3E}">
        <p14:creationId xmlns:p14="http://schemas.microsoft.com/office/powerpoint/2010/main" val="34295686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Lý</a:t>
            </a:r>
            <a:r>
              <a:rPr lang="en-US" dirty="0">
                <a:solidFill>
                  <a:srgbClr val="FF0000"/>
                </a:solidFill>
              </a:rPr>
              <a:t> </a:t>
            </a:r>
            <a:r>
              <a:rPr lang="en-US" dirty="0" err="1">
                <a:solidFill>
                  <a:srgbClr val="FF0000"/>
                </a:solidFill>
              </a:rPr>
              <a:t>thuyết</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tập</a:t>
            </a:r>
            <a:r>
              <a:rPr lang="en-US" dirty="0">
                <a:solidFill>
                  <a:srgbClr val="FF0000"/>
                </a:solidFill>
              </a:rPr>
              <a:t> </a:t>
            </a:r>
            <a:r>
              <a:rPr lang="en-US" dirty="0" err="1">
                <a:solidFill>
                  <a:srgbClr val="FF0000"/>
                </a:solidFill>
              </a:rPr>
              <a:t>xã</a:t>
            </a:r>
            <a:r>
              <a:rPr lang="en-US" dirty="0">
                <a:solidFill>
                  <a:srgbClr val="FF0000"/>
                </a:solidFill>
              </a:rPr>
              <a:t> </a:t>
            </a:r>
            <a:r>
              <a:rPr lang="en-US" dirty="0" err="1" smtClean="0">
                <a:solidFill>
                  <a:srgbClr val="FF0000"/>
                </a:solidFill>
              </a:rPr>
              <a:t>hội</a:t>
            </a:r>
            <a:r>
              <a:rPr lang="en-US" dirty="0" smtClean="0">
                <a:solidFill>
                  <a:srgbClr val="FF0000"/>
                </a:solidFill>
              </a:rPr>
              <a:t> </a:t>
            </a:r>
            <a:r>
              <a:rPr lang="en-US" dirty="0" err="1" smtClean="0">
                <a:solidFill>
                  <a:srgbClr val="FF0000"/>
                </a:solidFill>
              </a:rPr>
              <a:t>của</a:t>
            </a:r>
            <a:r>
              <a:rPr lang="en-US" dirty="0" smtClean="0">
                <a:solidFill>
                  <a:srgbClr val="FF0000"/>
                </a:solidFill>
              </a:rPr>
              <a:t> Albert Bandura </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838200" y="1690688"/>
            <a:ext cx="10515600" cy="2760230"/>
          </a:xfrm>
        </p:spPr>
        <p:txBody>
          <a:bodyPr/>
          <a:lstStyle/>
          <a:p>
            <a:pPr marL="0" indent="0">
              <a:buNone/>
            </a:pPr>
            <a:r>
              <a:rPr lang="en-US" dirty="0" err="1" smtClean="0"/>
              <a:t>Học</a:t>
            </a:r>
            <a:r>
              <a:rPr lang="en-US" dirty="0" smtClean="0"/>
              <a:t> </a:t>
            </a:r>
            <a:r>
              <a:rPr lang="en-US" dirty="0" err="1"/>
              <a:t>tập</a:t>
            </a:r>
            <a:r>
              <a:rPr lang="en-US" dirty="0"/>
              <a:t> </a:t>
            </a:r>
            <a:r>
              <a:rPr lang="en-US" dirty="0" err="1"/>
              <a:t>xã</a:t>
            </a:r>
            <a:r>
              <a:rPr lang="en-US" dirty="0"/>
              <a:t> </a:t>
            </a:r>
            <a:r>
              <a:rPr lang="en-US" dirty="0" err="1"/>
              <a:t>hội</a:t>
            </a:r>
            <a:r>
              <a:rPr lang="en-US" dirty="0"/>
              <a:t> </a:t>
            </a:r>
            <a:r>
              <a:rPr lang="en-US" dirty="0" err="1" smtClean="0"/>
              <a:t>nhận</a:t>
            </a:r>
            <a:r>
              <a:rPr lang="en-US" dirty="0" smtClean="0"/>
              <a:t> </a:t>
            </a:r>
            <a:r>
              <a:rPr lang="en-US" dirty="0" err="1"/>
              <a:t>thức</a:t>
            </a:r>
            <a:r>
              <a:rPr lang="en-US" dirty="0"/>
              <a:t> </a:t>
            </a:r>
            <a:r>
              <a:rPr lang="en-US" dirty="0" err="1"/>
              <a:t>rằng</a:t>
            </a:r>
            <a:r>
              <a:rPr lang="en-US" dirty="0"/>
              <a:t> </a:t>
            </a:r>
            <a:r>
              <a:rPr lang="en-US" dirty="0" err="1" smtClean="0"/>
              <a:t>trẻ</a:t>
            </a:r>
            <a:r>
              <a:rPr lang="en-US" dirty="0" smtClean="0"/>
              <a:t> </a:t>
            </a:r>
            <a:r>
              <a:rPr lang="en-US" dirty="0" err="1" smtClean="0"/>
              <a:t>em</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bằng</a:t>
            </a:r>
            <a:r>
              <a:rPr lang="en-US" dirty="0" smtClean="0"/>
              <a:t> </a:t>
            </a:r>
            <a:r>
              <a:rPr lang="en-US" dirty="0" err="1" smtClean="0"/>
              <a:t>quan</a:t>
            </a:r>
            <a:r>
              <a:rPr lang="en-US" dirty="0" smtClean="0"/>
              <a:t> </a:t>
            </a:r>
            <a:r>
              <a:rPr lang="en-US" dirty="0" err="1"/>
              <a:t>sát</a:t>
            </a:r>
            <a:r>
              <a:rPr lang="en-US" dirty="0"/>
              <a:t> </a:t>
            </a:r>
            <a:r>
              <a:rPr lang="en-US" dirty="0" err="1" smtClean="0"/>
              <a:t>và</a:t>
            </a:r>
            <a:r>
              <a:rPr lang="en-US" dirty="0" smtClean="0"/>
              <a:t> </a:t>
            </a:r>
            <a:r>
              <a:rPr lang="en-US" dirty="0" err="1" smtClean="0"/>
              <a:t>bắt</a:t>
            </a:r>
            <a:r>
              <a:rPr lang="en-US" dirty="0" smtClean="0"/>
              <a:t> </a:t>
            </a:r>
            <a:r>
              <a:rPr lang="en-US" dirty="0" err="1"/>
              <a:t>chước</a:t>
            </a:r>
            <a:r>
              <a:rPr lang="en-US" dirty="0"/>
              <a:t> </a:t>
            </a:r>
            <a:r>
              <a:rPr lang="en-US" dirty="0" err="1"/>
              <a:t>hành</a:t>
            </a:r>
            <a:r>
              <a:rPr lang="en-US" dirty="0"/>
              <a:t> vi </a:t>
            </a:r>
            <a:r>
              <a:rPr lang="en-US" dirty="0" err="1"/>
              <a:t>của</a:t>
            </a:r>
            <a:r>
              <a:rPr lang="en-US" dirty="0"/>
              <a:t> </a:t>
            </a:r>
            <a:r>
              <a:rPr lang="en-US" dirty="0" err="1"/>
              <a:t>người</a:t>
            </a:r>
            <a:r>
              <a:rPr lang="en-US" dirty="0"/>
              <a:t> </a:t>
            </a:r>
            <a:r>
              <a:rPr lang="en-US" dirty="0" err="1"/>
              <a:t>khác</a:t>
            </a:r>
            <a:r>
              <a:rPr lang="en-US" dirty="0"/>
              <a:t>. </a:t>
            </a:r>
            <a:r>
              <a:rPr lang="en-US" dirty="0" err="1"/>
              <a:t>Thông</a:t>
            </a:r>
            <a:r>
              <a:rPr lang="en-US" dirty="0"/>
              <a:t> qua </a:t>
            </a:r>
            <a:r>
              <a:rPr lang="en-US" dirty="0" err="1"/>
              <a:t>học</a:t>
            </a:r>
            <a:r>
              <a:rPr lang="en-US" dirty="0"/>
              <a:t> </a:t>
            </a:r>
            <a:r>
              <a:rPr lang="en-US" dirty="0" err="1"/>
              <a:t>tập</a:t>
            </a:r>
            <a:r>
              <a:rPr lang="en-US" dirty="0"/>
              <a:t> </a:t>
            </a:r>
            <a:r>
              <a:rPr lang="en-US" dirty="0" err="1"/>
              <a:t>quan</a:t>
            </a:r>
            <a:r>
              <a:rPr lang="en-US" dirty="0"/>
              <a:t> </a:t>
            </a:r>
            <a:r>
              <a:rPr lang="en-US" dirty="0" err="1"/>
              <a:t>sát</a:t>
            </a:r>
            <a:r>
              <a:rPr lang="en-US" dirty="0"/>
              <a:t>, </a:t>
            </a:r>
            <a:r>
              <a:rPr lang="en-US" dirty="0" err="1"/>
              <a:t>trẻ</a:t>
            </a:r>
            <a:r>
              <a:rPr lang="en-US" dirty="0"/>
              <a:t> </a:t>
            </a:r>
            <a:r>
              <a:rPr lang="en-US" dirty="0" err="1"/>
              <a:t>học</a:t>
            </a:r>
            <a:r>
              <a:rPr lang="en-US" dirty="0"/>
              <a:t> </a:t>
            </a:r>
            <a:r>
              <a:rPr lang="en-US" dirty="0" err="1"/>
              <a:t>được</a:t>
            </a:r>
            <a:r>
              <a:rPr lang="en-US" dirty="0"/>
              <a:t> </a:t>
            </a:r>
            <a:r>
              <a:rPr lang="en-US" dirty="0" err="1"/>
              <a:t>hành</a:t>
            </a:r>
            <a:r>
              <a:rPr lang="en-US" dirty="0"/>
              <a:t> vi </a:t>
            </a:r>
            <a:r>
              <a:rPr lang="en-US" dirty="0" err="1"/>
              <a:t>và</a:t>
            </a:r>
            <a:r>
              <a:rPr lang="en-US" dirty="0"/>
              <a:t> </a:t>
            </a:r>
            <a:r>
              <a:rPr lang="en-US" dirty="0" err="1"/>
              <a:t>có</a:t>
            </a:r>
            <a:r>
              <a:rPr lang="en-US" dirty="0"/>
              <a:t> </a:t>
            </a:r>
            <a:r>
              <a:rPr lang="en-US" dirty="0" err="1"/>
              <a:t>được</a:t>
            </a:r>
            <a:r>
              <a:rPr lang="en-US" dirty="0"/>
              <a:t> </a:t>
            </a:r>
            <a:r>
              <a:rPr lang="en-US" dirty="0" err="1"/>
              <a:t>động</a:t>
            </a:r>
            <a:r>
              <a:rPr lang="en-US" dirty="0"/>
              <a:t> </a:t>
            </a:r>
            <a:r>
              <a:rPr lang="en-US" dirty="0" err="1"/>
              <a:t>cơ</a:t>
            </a:r>
            <a:r>
              <a:rPr lang="en-US" dirty="0"/>
              <a:t> </a:t>
            </a:r>
            <a:r>
              <a:rPr lang="en-US" dirty="0" err="1"/>
              <a:t>để</a:t>
            </a:r>
            <a:r>
              <a:rPr lang="en-US" dirty="0"/>
              <a:t> </a:t>
            </a:r>
            <a:r>
              <a:rPr lang="en-US" dirty="0" err="1"/>
              <a:t>thực</a:t>
            </a:r>
            <a:r>
              <a:rPr lang="en-US" dirty="0"/>
              <a:t> </a:t>
            </a:r>
            <a:r>
              <a:rPr lang="en-US" dirty="0" err="1"/>
              <a:t>hiện</a:t>
            </a:r>
            <a:r>
              <a:rPr lang="en-US" dirty="0"/>
              <a:t> </a:t>
            </a:r>
            <a:r>
              <a:rPr lang="en-US" dirty="0" err="1"/>
              <a:t>hành</a:t>
            </a:r>
            <a:r>
              <a:rPr lang="en-US" dirty="0"/>
              <a:t> vi </a:t>
            </a:r>
            <a:r>
              <a:rPr lang="en-US" dirty="0" err="1" smtClean="0"/>
              <a:t>đó</a:t>
            </a:r>
            <a:r>
              <a:rPr lang="en-US" dirty="0" smtClean="0"/>
              <a:t>.</a:t>
            </a:r>
          </a:p>
          <a:p>
            <a:pPr marL="0" indent="0">
              <a:buNone/>
            </a:pPr>
            <a:r>
              <a:rPr lang="en-US" dirty="0" err="1" smtClean="0"/>
              <a:t>Bắt</a:t>
            </a:r>
            <a:r>
              <a:rPr lang="en-US" dirty="0" smtClean="0"/>
              <a:t> </a:t>
            </a:r>
            <a:r>
              <a:rPr lang="en-US" dirty="0" err="1"/>
              <a:t>chước</a:t>
            </a:r>
            <a:r>
              <a:rPr lang="en-US" dirty="0"/>
              <a:t> </a:t>
            </a:r>
            <a:r>
              <a:rPr lang="en-US" dirty="0" err="1"/>
              <a:t>là</a:t>
            </a:r>
            <a:r>
              <a:rPr lang="en-US" dirty="0"/>
              <a:t> </a:t>
            </a:r>
            <a:r>
              <a:rPr lang="en-US" dirty="0" err="1"/>
              <a:t>một</a:t>
            </a:r>
            <a:r>
              <a:rPr lang="en-US" dirty="0"/>
              <a:t> </a:t>
            </a:r>
            <a:r>
              <a:rPr lang="en-US" dirty="0" err="1"/>
              <a:t>cơ</a:t>
            </a:r>
            <a:r>
              <a:rPr lang="en-US" dirty="0"/>
              <a:t> </a:t>
            </a:r>
            <a:r>
              <a:rPr lang="en-US" dirty="0" err="1"/>
              <a:t>chế</a:t>
            </a:r>
            <a:r>
              <a:rPr lang="en-US" dirty="0"/>
              <a:t> </a:t>
            </a:r>
            <a:r>
              <a:rPr lang="en-US" dirty="0" err="1"/>
              <a:t>rất</a:t>
            </a:r>
            <a:r>
              <a:rPr lang="en-US" dirty="0"/>
              <a:t> </a:t>
            </a:r>
            <a:r>
              <a:rPr lang="en-US" dirty="0" err="1"/>
              <a:t>mạnh</a:t>
            </a:r>
            <a:r>
              <a:rPr lang="en-US" dirty="0"/>
              <a:t> </a:t>
            </a:r>
            <a:r>
              <a:rPr lang="en-US" dirty="0" err="1"/>
              <a:t>để</a:t>
            </a:r>
            <a:r>
              <a:rPr lang="en-US" dirty="0"/>
              <a:t> </a:t>
            </a:r>
            <a:r>
              <a:rPr lang="en-US" dirty="0" err="1"/>
              <a:t>đạt</a:t>
            </a:r>
            <a:r>
              <a:rPr lang="en-US" dirty="0"/>
              <a:t> </a:t>
            </a:r>
            <a:r>
              <a:rPr lang="en-US" dirty="0" err="1"/>
              <a:t>được</a:t>
            </a:r>
            <a:r>
              <a:rPr lang="en-US" dirty="0"/>
              <a:t> </a:t>
            </a:r>
            <a:r>
              <a:rPr lang="en-US" dirty="0" err="1"/>
              <a:t>kết</a:t>
            </a:r>
            <a:r>
              <a:rPr lang="en-US" dirty="0"/>
              <a:t> </a:t>
            </a:r>
            <a:r>
              <a:rPr lang="en-US" dirty="0" err="1"/>
              <a:t>quả</a:t>
            </a:r>
            <a:r>
              <a:rPr lang="en-US" dirty="0"/>
              <a:t> </a:t>
            </a:r>
            <a:r>
              <a:rPr lang="en-US" dirty="0" err="1"/>
              <a:t>học</a:t>
            </a:r>
            <a:r>
              <a:rPr lang="en-US" dirty="0"/>
              <a:t> </a:t>
            </a:r>
            <a:r>
              <a:rPr lang="en-US" dirty="0" err="1"/>
              <a:t>tập</a:t>
            </a:r>
            <a:r>
              <a:rPr lang="en-US" dirty="0"/>
              <a:t>. </a:t>
            </a:r>
            <a:r>
              <a:rPr lang="en-US" dirty="0" err="1"/>
              <a:t>Nhưng</a:t>
            </a:r>
            <a:r>
              <a:rPr lang="en-US" dirty="0"/>
              <a:t> </a:t>
            </a:r>
            <a:r>
              <a:rPr lang="en-US" dirty="0" err="1"/>
              <a:t>để</a:t>
            </a:r>
            <a:r>
              <a:rPr lang="en-US" dirty="0"/>
              <a:t> </a:t>
            </a:r>
            <a:r>
              <a:rPr lang="en-US" dirty="0" err="1"/>
              <a:t>bắt</a:t>
            </a:r>
            <a:r>
              <a:rPr lang="en-US" dirty="0"/>
              <a:t> </a:t>
            </a:r>
            <a:r>
              <a:rPr lang="en-US" dirty="0" err="1"/>
              <a:t>chước</a:t>
            </a:r>
            <a:r>
              <a:rPr lang="en-US" dirty="0"/>
              <a:t> </a:t>
            </a:r>
            <a:r>
              <a:rPr lang="en-US" dirty="0" err="1"/>
              <a:t>một</a:t>
            </a:r>
            <a:r>
              <a:rPr lang="en-US" dirty="0"/>
              <a:t> </a:t>
            </a:r>
            <a:r>
              <a:rPr lang="en-US" dirty="0" err="1"/>
              <a:t>hành</a:t>
            </a:r>
            <a:r>
              <a:rPr lang="en-US" dirty="0"/>
              <a:t> vi </a:t>
            </a:r>
            <a:r>
              <a:rPr lang="en-US" dirty="0" err="1"/>
              <a:t>mới</a:t>
            </a:r>
            <a:r>
              <a:rPr lang="en-US" dirty="0"/>
              <a:t>, </a:t>
            </a:r>
            <a:r>
              <a:rPr lang="en-US" dirty="0" err="1"/>
              <a:t>trẻ</a:t>
            </a:r>
            <a:r>
              <a:rPr lang="en-US" dirty="0"/>
              <a:t> </a:t>
            </a:r>
            <a:r>
              <a:rPr lang="en-US" dirty="0" err="1"/>
              <a:t>nhỏ</a:t>
            </a:r>
            <a:r>
              <a:rPr lang="en-US" dirty="0"/>
              <a:t> </a:t>
            </a:r>
            <a:r>
              <a:rPr lang="en-US" dirty="0" err="1"/>
              <a:t>phải</a:t>
            </a:r>
            <a:r>
              <a:rPr lang="en-US" dirty="0"/>
              <a:t> </a:t>
            </a:r>
            <a:r>
              <a:rPr lang="en-US" dirty="0" err="1"/>
              <a:t>có</a:t>
            </a:r>
            <a:r>
              <a:rPr lang="en-US" dirty="0"/>
              <a:t> </a:t>
            </a:r>
            <a:r>
              <a:rPr lang="en-US" dirty="0" err="1"/>
              <a:t>khả</a:t>
            </a:r>
            <a:r>
              <a:rPr lang="en-US" dirty="0"/>
              <a:t> </a:t>
            </a:r>
            <a:r>
              <a:rPr lang="en-US" dirty="0" err="1"/>
              <a:t>năng</a:t>
            </a:r>
            <a:r>
              <a:rPr lang="en-US" dirty="0"/>
              <a:t> </a:t>
            </a:r>
            <a:r>
              <a:rPr lang="en-US" dirty="0" err="1"/>
              <a:t>lặp</a:t>
            </a:r>
            <a:r>
              <a:rPr lang="en-US" dirty="0"/>
              <a:t> </a:t>
            </a:r>
            <a:r>
              <a:rPr lang="en-US" dirty="0" err="1"/>
              <a:t>lại</a:t>
            </a:r>
            <a:r>
              <a:rPr lang="en-US" dirty="0"/>
              <a:t> </a:t>
            </a:r>
            <a:r>
              <a:rPr lang="en-US" dirty="0" err="1"/>
              <a:t>hành</a:t>
            </a:r>
            <a:r>
              <a:rPr lang="en-US" dirty="0"/>
              <a:t> vi </a:t>
            </a:r>
            <a:r>
              <a:rPr lang="en-US" dirty="0" err="1"/>
              <a:t>đó</a:t>
            </a:r>
            <a:r>
              <a:rPr lang="en-US" dirty="0"/>
              <a:t> </a:t>
            </a:r>
            <a:r>
              <a:rPr lang="en-US" dirty="0" err="1"/>
              <a:t>và</a:t>
            </a:r>
            <a:r>
              <a:rPr lang="en-US" dirty="0"/>
              <a:t> </a:t>
            </a:r>
            <a:r>
              <a:rPr lang="en-US" dirty="0" err="1"/>
              <a:t>nhớ</a:t>
            </a:r>
            <a:r>
              <a:rPr lang="en-US" dirty="0"/>
              <a:t> </a:t>
            </a:r>
            <a:r>
              <a:rPr lang="en-US" dirty="0" err="1"/>
              <a:t>lấy</a:t>
            </a:r>
            <a:r>
              <a:rPr lang="en-US" dirty="0"/>
              <a:t> </a:t>
            </a:r>
            <a:r>
              <a:rPr lang="en-US" dirty="0" err="1"/>
              <a:t>để</a:t>
            </a:r>
            <a:r>
              <a:rPr lang="en-US" dirty="0"/>
              <a:t> </a:t>
            </a:r>
            <a:r>
              <a:rPr lang="en-US" dirty="0" err="1"/>
              <a:t>sau</a:t>
            </a:r>
            <a:r>
              <a:rPr lang="en-US" dirty="0"/>
              <a:t> </a:t>
            </a:r>
            <a:r>
              <a:rPr lang="en-US" dirty="0" err="1"/>
              <a:t>này</a:t>
            </a:r>
            <a:r>
              <a:rPr lang="en-US" dirty="0"/>
              <a:t> </a:t>
            </a:r>
            <a:r>
              <a:rPr lang="en-US" dirty="0" err="1"/>
              <a:t>sử</a:t>
            </a:r>
            <a:r>
              <a:rPr lang="en-US" dirty="0"/>
              <a:t> </a:t>
            </a:r>
            <a:r>
              <a:rPr lang="en-US" dirty="0" err="1"/>
              <a:t>dụng</a:t>
            </a:r>
            <a:r>
              <a:rPr lang="en-US" dirty="0"/>
              <a:t>. </a:t>
            </a:r>
          </a:p>
        </p:txBody>
      </p:sp>
      <p:sp>
        <p:nvSpPr>
          <p:cNvPr id="4" name="TextBox 3"/>
          <p:cNvSpPr txBox="1"/>
          <p:nvPr/>
        </p:nvSpPr>
        <p:spPr>
          <a:xfrm>
            <a:off x="1052945" y="4821382"/>
            <a:ext cx="9753600" cy="477054"/>
          </a:xfrm>
          <a:prstGeom prst="rect">
            <a:avLst/>
          </a:prstGeom>
          <a:noFill/>
        </p:spPr>
        <p:txBody>
          <a:bodyPr wrap="square" rtlCol="0">
            <a:spAutoFit/>
          </a:bodyPr>
          <a:lstStyle/>
          <a:p>
            <a:r>
              <a:rPr lang="en-US" sz="2500" i="1" dirty="0" err="1" smtClean="0">
                <a:solidFill>
                  <a:schemeClr val="accent1">
                    <a:lumMod val="50000"/>
                  </a:schemeClr>
                </a:solidFill>
              </a:rPr>
              <a:t>Người</a:t>
            </a:r>
            <a:r>
              <a:rPr lang="en-US" sz="2500" i="1" dirty="0" smtClean="0">
                <a:solidFill>
                  <a:schemeClr val="accent1">
                    <a:lumMod val="50000"/>
                  </a:schemeClr>
                </a:solidFill>
              </a:rPr>
              <a:t> </a:t>
            </a:r>
            <a:r>
              <a:rPr lang="en-US" sz="2500" i="1" dirty="0" err="1" smtClean="0">
                <a:solidFill>
                  <a:schemeClr val="accent1">
                    <a:lumMod val="50000"/>
                  </a:schemeClr>
                </a:solidFill>
              </a:rPr>
              <a:t>lớn</a:t>
            </a:r>
            <a:r>
              <a:rPr lang="en-US" sz="2500" i="1" dirty="0" smtClean="0">
                <a:solidFill>
                  <a:schemeClr val="accent1">
                    <a:lumMod val="50000"/>
                  </a:schemeClr>
                </a:solidFill>
              </a:rPr>
              <a:t> </a:t>
            </a:r>
            <a:r>
              <a:rPr lang="en-US" sz="2500" i="1" dirty="0" err="1" smtClean="0">
                <a:solidFill>
                  <a:schemeClr val="accent1">
                    <a:lumMod val="50000"/>
                  </a:schemeClr>
                </a:solidFill>
              </a:rPr>
              <a:t>phải</a:t>
            </a:r>
            <a:r>
              <a:rPr lang="en-US" sz="2500" i="1" dirty="0" smtClean="0">
                <a:solidFill>
                  <a:schemeClr val="accent1">
                    <a:lumMod val="50000"/>
                  </a:schemeClr>
                </a:solidFill>
              </a:rPr>
              <a:t> </a:t>
            </a:r>
            <a:r>
              <a:rPr lang="en-US" sz="2500" i="1" dirty="0" err="1" smtClean="0">
                <a:solidFill>
                  <a:schemeClr val="accent1">
                    <a:lumMod val="50000"/>
                  </a:schemeClr>
                </a:solidFill>
              </a:rPr>
              <a:t>thực</a:t>
            </a:r>
            <a:r>
              <a:rPr lang="en-US" sz="2500" i="1" dirty="0" smtClean="0">
                <a:solidFill>
                  <a:schemeClr val="accent1">
                    <a:lumMod val="50000"/>
                  </a:schemeClr>
                </a:solidFill>
              </a:rPr>
              <a:t> </a:t>
            </a:r>
            <a:r>
              <a:rPr lang="en-US" sz="2500" i="1" dirty="0" err="1" smtClean="0">
                <a:solidFill>
                  <a:schemeClr val="accent1">
                    <a:lumMod val="50000"/>
                  </a:schemeClr>
                </a:solidFill>
              </a:rPr>
              <a:t>hiện</a:t>
            </a:r>
            <a:r>
              <a:rPr lang="en-US" sz="2500" i="1" dirty="0" smtClean="0">
                <a:solidFill>
                  <a:schemeClr val="accent1">
                    <a:lumMod val="50000"/>
                  </a:schemeClr>
                </a:solidFill>
              </a:rPr>
              <a:t> </a:t>
            </a:r>
            <a:r>
              <a:rPr lang="en-US" sz="2500" i="1" dirty="0" err="1" smtClean="0">
                <a:solidFill>
                  <a:schemeClr val="accent1">
                    <a:lumMod val="50000"/>
                  </a:schemeClr>
                </a:solidFill>
              </a:rPr>
              <a:t>hành</a:t>
            </a:r>
            <a:r>
              <a:rPr lang="en-US" sz="2500" i="1" dirty="0" smtClean="0">
                <a:solidFill>
                  <a:schemeClr val="accent1">
                    <a:lumMod val="50000"/>
                  </a:schemeClr>
                </a:solidFill>
              </a:rPr>
              <a:t> vi </a:t>
            </a:r>
            <a:r>
              <a:rPr lang="en-US" sz="2500" i="1" dirty="0" err="1" smtClean="0">
                <a:solidFill>
                  <a:schemeClr val="accent1">
                    <a:lumMod val="50000"/>
                  </a:schemeClr>
                </a:solidFill>
              </a:rPr>
              <a:t>chuẩn</a:t>
            </a:r>
            <a:r>
              <a:rPr lang="en-US" sz="2500" i="1" dirty="0" smtClean="0">
                <a:solidFill>
                  <a:schemeClr val="accent1">
                    <a:lumMod val="50000"/>
                  </a:schemeClr>
                </a:solidFill>
              </a:rPr>
              <a:t> </a:t>
            </a:r>
            <a:r>
              <a:rPr lang="en-US" sz="2500" i="1" dirty="0" err="1" smtClean="0">
                <a:solidFill>
                  <a:schemeClr val="accent1">
                    <a:lumMod val="50000"/>
                  </a:schemeClr>
                </a:solidFill>
              </a:rPr>
              <a:t>mực</a:t>
            </a:r>
            <a:r>
              <a:rPr lang="en-US" sz="2500" i="1" dirty="0" smtClean="0">
                <a:solidFill>
                  <a:schemeClr val="accent1">
                    <a:lumMod val="50000"/>
                  </a:schemeClr>
                </a:solidFill>
              </a:rPr>
              <a:t> </a:t>
            </a:r>
            <a:r>
              <a:rPr lang="en-US" sz="2500" i="1" dirty="0" err="1" smtClean="0">
                <a:solidFill>
                  <a:schemeClr val="accent1">
                    <a:lumMod val="50000"/>
                  </a:schemeClr>
                </a:solidFill>
              </a:rPr>
              <a:t>để</a:t>
            </a:r>
            <a:r>
              <a:rPr lang="en-US" sz="2500" i="1" dirty="0" smtClean="0">
                <a:solidFill>
                  <a:schemeClr val="accent1">
                    <a:lumMod val="50000"/>
                  </a:schemeClr>
                </a:solidFill>
              </a:rPr>
              <a:t> </a:t>
            </a:r>
            <a:r>
              <a:rPr lang="en-US" sz="2500" i="1" dirty="0" err="1" smtClean="0">
                <a:solidFill>
                  <a:schemeClr val="accent1">
                    <a:lumMod val="50000"/>
                  </a:schemeClr>
                </a:solidFill>
              </a:rPr>
              <a:t>trẻ</a:t>
            </a:r>
            <a:r>
              <a:rPr lang="en-US" sz="2500" i="1" dirty="0" smtClean="0">
                <a:solidFill>
                  <a:schemeClr val="accent1">
                    <a:lumMod val="50000"/>
                  </a:schemeClr>
                </a:solidFill>
              </a:rPr>
              <a:t> </a:t>
            </a:r>
            <a:r>
              <a:rPr lang="en-US" sz="2500" i="1" dirty="0" err="1" smtClean="0">
                <a:solidFill>
                  <a:schemeClr val="accent1">
                    <a:lumMod val="50000"/>
                  </a:schemeClr>
                </a:solidFill>
              </a:rPr>
              <a:t>noi</a:t>
            </a:r>
            <a:r>
              <a:rPr lang="en-US" sz="2500" i="1" dirty="0" smtClean="0">
                <a:solidFill>
                  <a:schemeClr val="accent1">
                    <a:lumMod val="50000"/>
                  </a:schemeClr>
                </a:solidFill>
              </a:rPr>
              <a:t> </a:t>
            </a:r>
            <a:r>
              <a:rPr lang="en-US" sz="2500" i="1" dirty="0" err="1" smtClean="0">
                <a:solidFill>
                  <a:schemeClr val="accent1">
                    <a:lumMod val="50000"/>
                  </a:schemeClr>
                </a:solidFill>
              </a:rPr>
              <a:t>theo.</a:t>
            </a:r>
            <a:endParaRPr lang="en-US" sz="2500" i="1" dirty="0">
              <a:solidFill>
                <a:schemeClr val="accent1">
                  <a:lumMod val="50000"/>
                </a:schemeClr>
              </a:solidFill>
            </a:endParaRPr>
          </a:p>
        </p:txBody>
      </p:sp>
    </p:spTree>
    <p:extLst>
      <p:ext uri="{BB962C8B-B14F-4D97-AF65-F5344CB8AC3E}">
        <p14:creationId xmlns:p14="http://schemas.microsoft.com/office/powerpoint/2010/main" val="483013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Đặc</a:t>
            </a:r>
            <a:r>
              <a:rPr lang="en-US" dirty="0" smtClean="0">
                <a:solidFill>
                  <a:srgbClr val="FF0000"/>
                </a:solidFill>
              </a:rPr>
              <a:t> </a:t>
            </a:r>
            <a:r>
              <a:rPr lang="en-US" dirty="0" err="1" smtClean="0">
                <a:solidFill>
                  <a:srgbClr val="FF0000"/>
                </a:solidFill>
              </a:rPr>
              <a:t>điểm</a:t>
            </a:r>
            <a:r>
              <a:rPr lang="en-US" dirty="0" smtClean="0">
                <a:solidFill>
                  <a:srgbClr val="FF0000"/>
                </a:solidFill>
              </a:rPr>
              <a:t> </a:t>
            </a:r>
            <a:r>
              <a:rPr lang="en-US" dirty="0" err="1" smtClean="0">
                <a:solidFill>
                  <a:srgbClr val="FF0000"/>
                </a:solidFill>
              </a:rPr>
              <a:t>tâm</a:t>
            </a:r>
            <a:r>
              <a:rPr lang="en-US" dirty="0" smtClean="0">
                <a:solidFill>
                  <a:srgbClr val="FF0000"/>
                </a:solidFill>
              </a:rPr>
              <a:t> – </a:t>
            </a:r>
            <a:r>
              <a:rPr lang="en-US" dirty="0" err="1" smtClean="0">
                <a:solidFill>
                  <a:srgbClr val="FF0000"/>
                </a:solidFill>
              </a:rPr>
              <a:t>sinh</a:t>
            </a:r>
            <a:r>
              <a:rPr lang="en-US" dirty="0" smtClean="0">
                <a:solidFill>
                  <a:srgbClr val="FF0000"/>
                </a:solidFill>
              </a:rPr>
              <a:t> </a:t>
            </a:r>
            <a:r>
              <a:rPr lang="en-US" dirty="0" err="1" smtClean="0">
                <a:solidFill>
                  <a:srgbClr val="FF0000"/>
                </a:solidFill>
              </a:rPr>
              <a:t>lý</a:t>
            </a:r>
            <a:r>
              <a:rPr lang="en-US" dirty="0" smtClean="0">
                <a:solidFill>
                  <a:srgbClr val="FF0000"/>
                </a:solidFill>
              </a:rPr>
              <a:t> </a:t>
            </a:r>
            <a:r>
              <a:rPr lang="en-US" dirty="0" err="1" smtClean="0">
                <a:solidFill>
                  <a:srgbClr val="FF0000"/>
                </a:solidFill>
              </a:rPr>
              <a:t>trẻ</a:t>
            </a:r>
            <a:r>
              <a:rPr lang="en-US" dirty="0" smtClean="0">
                <a:solidFill>
                  <a:srgbClr val="FF0000"/>
                </a:solidFill>
              </a:rPr>
              <a:t> </a:t>
            </a:r>
            <a:r>
              <a:rPr lang="en-US" dirty="0" err="1" smtClean="0">
                <a:solidFill>
                  <a:srgbClr val="FF0000"/>
                </a:solidFill>
              </a:rPr>
              <a:t>em</a:t>
            </a:r>
            <a:endParaRPr lang="en-US" dirty="0">
              <a:solidFill>
                <a:srgbClr val="FF0000"/>
              </a:solidFill>
            </a:endParaRPr>
          </a:p>
        </p:txBody>
      </p:sp>
      <p:sp>
        <p:nvSpPr>
          <p:cNvPr id="3" name="Content Placeholder 2"/>
          <p:cNvSpPr>
            <a:spLocks noGrp="1"/>
          </p:cNvSpPr>
          <p:nvPr>
            <p:ph idx="1"/>
          </p:nvPr>
        </p:nvSpPr>
        <p:spPr>
          <a:xfrm>
            <a:off x="838200" y="1825625"/>
            <a:ext cx="4481945" cy="4351338"/>
          </a:xfrm>
        </p:spPr>
        <p:txBody>
          <a:bodyPr/>
          <a:lstStyle/>
          <a:p>
            <a:r>
              <a:rPr lang="en-US" dirty="0" err="1"/>
              <a:t>P</a:t>
            </a:r>
            <a:r>
              <a:rPr lang="en-US" dirty="0" err="1" smtClean="0"/>
              <a:t>hát</a:t>
            </a:r>
            <a:r>
              <a:rPr lang="en-US" dirty="0" smtClean="0"/>
              <a:t> </a:t>
            </a:r>
            <a:r>
              <a:rPr lang="en-US" dirty="0" err="1" smtClean="0"/>
              <a:t>triển</a:t>
            </a:r>
            <a:r>
              <a:rPr lang="en-US" dirty="0" smtClean="0"/>
              <a:t> </a:t>
            </a:r>
            <a:r>
              <a:rPr lang="en-US" dirty="0" err="1" smtClean="0"/>
              <a:t>thể</a:t>
            </a:r>
            <a:r>
              <a:rPr lang="en-US" dirty="0" smtClean="0"/>
              <a:t> </a:t>
            </a:r>
            <a:r>
              <a:rPr lang="en-US" dirty="0" err="1" smtClean="0"/>
              <a:t>chất</a:t>
            </a:r>
            <a:endParaRPr lang="en-US" dirty="0" smtClean="0"/>
          </a:p>
          <a:p>
            <a:r>
              <a:rPr lang="en-US" dirty="0" err="1"/>
              <a:t>P</a:t>
            </a:r>
            <a:r>
              <a:rPr lang="en-US" dirty="0" err="1" smtClean="0"/>
              <a:t>hát</a:t>
            </a:r>
            <a:r>
              <a:rPr lang="en-US" dirty="0" smtClean="0"/>
              <a:t> </a:t>
            </a:r>
            <a:r>
              <a:rPr lang="en-US" dirty="0" err="1" smtClean="0"/>
              <a:t>triển</a:t>
            </a:r>
            <a:r>
              <a:rPr lang="en-US" dirty="0" smtClean="0"/>
              <a:t> </a:t>
            </a:r>
            <a:r>
              <a:rPr lang="en-US" dirty="0" err="1" smtClean="0"/>
              <a:t>trí</a:t>
            </a:r>
            <a:r>
              <a:rPr lang="en-US" dirty="0" smtClean="0"/>
              <a:t> </a:t>
            </a:r>
            <a:r>
              <a:rPr lang="en-US" dirty="0" err="1" smtClean="0"/>
              <a:t>tuệ</a:t>
            </a:r>
            <a:endParaRPr lang="en-US" dirty="0" smtClean="0"/>
          </a:p>
          <a:p>
            <a:r>
              <a:rPr lang="en-US" dirty="0" err="1"/>
              <a:t>P</a:t>
            </a:r>
            <a:r>
              <a:rPr lang="en-US" dirty="0" err="1" smtClean="0"/>
              <a:t>hát</a:t>
            </a:r>
            <a:r>
              <a:rPr lang="en-US" dirty="0" smtClean="0"/>
              <a:t> </a:t>
            </a:r>
            <a:r>
              <a:rPr lang="en-US" dirty="0" err="1" smtClean="0"/>
              <a:t>triển</a:t>
            </a:r>
            <a:r>
              <a:rPr lang="en-US" dirty="0" smtClean="0"/>
              <a:t> </a:t>
            </a:r>
            <a:r>
              <a:rPr lang="en-US" dirty="0" err="1" smtClean="0"/>
              <a:t>ngôn</a:t>
            </a:r>
            <a:r>
              <a:rPr lang="en-US" dirty="0" smtClean="0"/>
              <a:t> </a:t>
            </a:r>
            <a:r>
              <a:rPr lang="en-US" dirty="0" err="1" smtClean="0"/>
              <a:t>ngữ</a:t>
            </a:r>
            <a:endParaRPr lang="en-US" dirty="0" smtClean="0"/>
          </a:p>
          <a:p>
            <a:r>
              <a:rPr lang="en-US" dirty="0" err="1" smtClean="0"/>
              <a:t>Phát</a:t>
            </a:r>
            <a:r>
              <a:rPr lang="en-US" dirty="0" smtClean="0"/>
              <a:t> </a:t>
            </a:r>
            <a:r>
              <a:rPr lang="en-US" dirty="0" err="1" smtClean="0"/>
              <a:t>triển</a:t>
            </a:r>
            <a:r>
              <a:rPr lang="en-US" dirty="0" smtClean="0"/>
              <a:t> </a:t>
            </a:r>
            <a:r>
              <a:rPr lang="en-US" dirty="0" err="1" smtClean="0"/>
              <a:t>tình</a:t>
            </a:r>
            <a:r>
              <a:rPr lang="en-US" dirty="0" smtClean="0"/>
              <a:t> </a:t>
            </a:r>
            <a:r>
              <a:rPr lang="en-US" dirty="0" err="1" smtClean="0"/>
              <a:t>cảm</a:t>
            </a:r>
            <a:r>
              <a:rPr lang="en-US" dirty="0" smtClean="0"/>
              <a:t> </a:t>
            </a:r>
            <a:r>
              <a:rPr lang="en-US" dirty="0" err="1" smtClean="0"/>
              <a:t>xã</a:t>
            </a:r>
            <a:r>
              <a:rPr lang="en-US" dirty="0" smtClean="0"/>
              <a:t> </a:t>
            </a:r>
            <a:r>
              <a:rPr lang="en-US" dirty="0" err="1" smtClean="0"/>
              <a:t>hội</a:t>
            </a:r>
            <a:endParaRPr lang="en-US" dirty="0" smtClean="0"/>
          </a:p>
          <a:p>
            <a:r>
              <a:rPr lang="en-US" dirty="0" err="1" smtClean="0"/>
              <a:t>Phát</a:t>
            </a:r>
            <a:r>
              <a:rPr lang="en-US" dirty="0" smtClean="0"/>
              <a:t> </a:t>
            </a:r>
            <a:r>
              <a:rPr lang="en-US" dirty="0" err="1" smtClean="0"/>
              <a:t>triển</a:t>
            </a:r>
            <a:r>
              <a:rPr lang="en-US" dirty="0" smtClean="0"/>
              <a:t> </a:t>
            </a:r>
            <a:r>
              <a:rPr lang="en-US" dirty="0" err="1" smtClean="0"/>
              <a:t>thẩm</a:t>
            </a:r>
            <a:r>
              <a:rPr lang="en-US" dirty="0" smtClean="0"/>
              <a:t> </a:t>
            </a:r>
            <a:r>
              <a:rPr lang="en-US" dirty="0" err="1" smtClean="0"/>
              <a:t>mỹ</a:t>
            </a:r>
            <a:endParaRPr lang="en-US" dirty="0"/>
          </a:p>
        </p:txBody>
      </p:sp>
      <p:sp>
        <p:nvSpPr>
          <p:cNvPr id="4" name="Rectangle 3"/>
          <p:cNvSpPr/>
          <p:nvPr/>
        </p:nvSpPr>
        <p:spPr>
          <a:xfrm>
            <a:off x="5257799" y="1690688"/>
            <a:ext cx="6601691" cy="3416320"/>
          </a:xfrm>
          <a:prstGeom prst="rect">
            <a:avLst/>
          </a:prstGeom>
        </p:spPr>
        <p:txBody>
          <a:bodyPr wrap="square">
            <a:spAutoFit/>
          </a:bodyPr>
          <a:lstStyle/>
          <a:p>
            <a:pPr marR="36195" indent="457200" algn="just">
              <a:lnSpc>
                <a:spcPct val="150000"/>
              </a:lnSpc>
              <a:spcAft>
                <a:spcPts val="0"/>
              </a:spcAft>
            </a:pPr>
            <a:r>
              <a:rPr lang="vi-VN" dirty="0">
                <a:solidFill>
                  <a:schemeClr val="accent1">
                    <a:lumMod val="50000"/>
                  </a:schemeClr>
                </a:solidFill>
                <a:ea typeface="Calibri" panose="020F0502020204030204" pitchFamily="34" charset="0"/>
                <a:cs typeface="Calibri" panose="020F0502020204030204" pitchFamily="34" charset="0"/>
              </a:rPr>
              <a:t>Người lớn </a:t>
            </a:r>
            <a:r>
              <a:rPr lang="en-US" dirty="0" err="1"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nên</a:t>
            </a:r>
            <a:r>
              <a:rPr lang="en-US"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t>
            </a:r>
            <a:endParaRPr lang="en-US"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marR="36195" indent="457200" algn="just">
              <a:lnSpc>
                <a:spcPct val="150000"/>
              </a:lnSpc>
              <a:spcAft>
                <a:spcPts val="0"/>
              </a:spcAft>
            </a:pPr>
            <a:r>
              <a:rPr lang="vi-VN" dirty="0">
                <a:solidFill>
                  <a:schemeClr val="accent1">
                    <a:lumMod val="50000"/>
                  </a:schemeClr>
                </a:solidFill>
                <a:ea typeface="Calibri" panose="020F0502020204030204" pitchFamily="34" charset="0"/>
                <a:cs typeface="Calibri" panose="020F0502020204030204" pitchFamily="34" charset="0"/>
              </a:rPr>
              <a:t>+ Đáp ứng nhu cầu của trẻ nhất quán, phù hợp để xây dựng lòng tin về mối quan hệ an toàn. </a:t>
            </a:r>
            <a:endParaRPr lang="en-US" dirty="0">
              <a:solidFill>
                <a:schemeClr val="accent1">
                  <a:lumMod val="50000"/>
                </a:schemeClr>
              </a:solidFill>
              <a:ea typeface="Calibri" panose="020F0502020204030204" pitchFamily="34" charset="0"/>
            </a:endParaRPr>
          </a:p>
          <a:p>
            <a:pPr marR="36195" indent="457200" algn="just">
              <a:lnSpc>
                <a:spcPct val="150000"/>
              </a:lnSpc>
              <a:spcAft>
                <a:spcPts val="0"/>
              </a:spcAft>
            </a:pPr>
            <a:r>
              <a:rPr lang="vi-VN" dirty="0">
                <a:solidFill>
                  <a:schemeClr val="accent1">
                    <a:lumMod val="50000"/>
                  </a:schemeClr>
                </a:solidFill>
                <a:ea typeface="Calibri" panose="020F0502020204030204" pitchFamily="34" charset="0"/>
                <a:cs typeface="Calibri" panose="020F0502020204030204" pitchFamily="34" charset="0"/>
              </a:rPr>
              <a:t>+ Trò chuyện với trẻ về những cảm xúc mà trẻ trải qua</a:t>
            </a:r>
            <a:endParaRPr lang="en-US" dirty="0">
              <a:solidFill>
                <a:schemeClr val="accent1">
                  <a:lumMod val="50000"/>
                </a:schemeClr>
              </a:solidFill>
              <a:ea typeface="Calibri" panose="020F0502020204030204" pitchFamily="34" charset="0"/>
            </a:endParaRPr>
          </a:p>
          <a:p>
            <a:pPr marR="36195" indent="457200" algn="just">
              <a:lnSpc>
                <a:spcPct val="150000"/>
              </a:lnSpc>
              <a:spcAft>
                <a:spcPts val="0"/>
              </a:spcAft>
            </a:pPr>
            <a:r>
              <a:rPr lang="vi-VN" dirty="0">
                <a:solidFill>
                  <a:schemeClr val="accent1">
                    <a:lumMod val="50000"/>
                  </a:schemeClr>
                </a:solidFill>
                <a:ea typeface="Calibri" panose="020F0502020204030204" pitchFamily="34" charset="0"/>
                <a:cs typeface="Calibri" panose="020F0502020204030204" pitchFamily="34" charset="0"/>
              </a:rPr>
              <a:t>+ Cùng chơi với trẻ</a:t>
            </a:r>
            <a:endParaRPr lang="en-US" dirty="0">
              <a:solidFill>
                <a:schemeClr val="accent1">
                  <a:lumMod val="50000"/>
                </a:schemeClr>
              </a:solidFill>
              <a:ea typeface="Calibri" panose="020F0502020204030204" pitchFamily="34" charset="0"/>
            </a:endParaRPr>
          </a:p>
          <a:p>
            <a:pPr marR="36195" indent="457200" algn="just">
              <a:lnSpc>
                <a:spcPct val="150000"/>
              </a:lnSpc>
              <a:spcAft>
                <a:spcPts val="0"/>
              </a:spcAft>
            </a:pPr>
            <a:r>
              <a:rPr lang="vi-VN" dirty="0">
                <a:solidFill>
                  <a:schemeClr val="accent1">
                    <a:lumMod val="50000"/>
                  </a:schemeClr>
                </a:solidFill>
                <a:ea typeface="Calibri" panose="020F0502020204030204" pitchFamily="34" charset="0"/>
                <a:cs typeface="Calibri" panose="020F0502020204030204" pitchFamily="34" charset="0"/>
              </a:rPr>
              <a:t>+ Gợi ý cách xử lý xung đột phù hợp</a:t>
            </a:r>
            <a:endParaRPr lang="en-US" dirty="0">
              <a:solidFill>
                <a:schemeClr val="accent1">
                  <a:lumMod val="50000"/>
                </a:schemeClr>
              </a:solidFill>
              <a:ea typeface="Calibri" panose="020F0502020204030204" pitchFamily="34" charset="0"/>
            </a:endParaRPr>
          </a:p>
          <a:p>
            <a:pPr marR="36195" indent="457200" algn="just">
              <a:lnSpc>
                <a:spcPct val="150000"/>
              </a:lnSpc>
              <a:spcAft>
                <a:spcPts val="0"/>
              </a:spcAft>
            </a:pPr>
            <a:r>
              <a:rPr lang="vi-VN" dirty="0">
                <a:solidFill>
                  <a:schemeClr val="accent1">
                    <a:lumMod val="50000"/>
                  </a:schemeClr>
                </a:solidFill>
                <a:ea typeface="Calibri" panose="020F0502020204030204" pitchFamily="34" charset="0"/>
                <a:cs typeface="Calibri" panose="020F0502020204030204" pitchFamily="34" charset="0"/>
              </a:rPr>
              <a:t>+ Yêu cầu trẻ thực hiện các nhiệm vụ phù hợp, khen ngợi kịp thời, đúng lúc. </a:t>
            </a:r>
            <a:endParaRPr lang="en-US" dirty="0">
              <a:solidFill>
                <a:schemeClr val="accent1">
                  <a:lumMod val="50000"/>
                </a:schemeClr>
              </a:solidFill>
              <a:effectLst/>
              <a:ea typeface="Calibri" panose="020F0502020204030204" pitchFamily="34" charset="0"/>
            </a:endParaRPr>
          </a:p>
        </p:txBody>
      </p:sp>
      <p:sp>
        <p:nvSpPr>
          <p:cNvPr id="5" name="TextBox 4"/>
          <p:cNvSpPr txBox="1"/>
          <p:nvPr/>
        </p:nvSpPr>
        <p:spPr>
          <a:xfrm>
            <a:off x="838200" y="5807631"/>
            <a:ext cx="9497291" cy="477054"/>
          </a:xfrm>
          <a:prstGeom prst="rect">
            <a:avLst/>
          </a:prstGeom>
          <a:noFill/>
        </p:spPr>
        <p:txBody>
          <a:bodyPr wrap="square" rtlCol="0">
            <a:spAutoFit/>
          </a:bodyPr>
          <a:lstStyle/>
          <a:p>
            <a:r>
              <a:rPr lang="en-US" sz="2500" i="1" dirty="0" err="1" smtClean="0">
                <a:solidFill>
                  <a:srgbClr val="FF0000"/>
                </a:solidFill>
              </a:rPr>
              <a:t>Tham</a:t>
            </a:r>
            <a:r>
              <a:rPr lang="en-US" sz="2500" i="1" dirty="0" smtClean="0">
                <a:solidFill>
                  <a:srgbClr val="FF0000"/>
                </a:solidFill>
              </a:rPr>
              <a:t> </a:t>
            </a:r>
            <a:r>
              <a:rPr lang="en-US" sz="2500" i="1" dirty="0" err="1" smtClean="0">
                <a:solidFill>
                  <a:srgbClr val="FF0000"/>
                </a:solidFill>
              </a:rPr>
              <a:t>khảo</a:t>
            </a:r>
            <a:r>
              <a:rPr lang="en-US" sz="2500" i="1" dirty="0" smtClean="0">
                <a:solidFill>
                  <a:srgbClr val="FF0000"/>
                </a:solidFill>
              </a:rPr>
              <a:t> </a:t>
            </a:r>
            <a:r>
              <a:rPr lang="en-US" sz="2500" i="1" dirty="0" err="1" smtClean="0">
                <a:solidFill>
                  <a:srgbClr val="FF0000"/>
                </a:solidFill>
              </a:rPr>
              <a:t>Sổ</a:t>
            </a:r>
            <a:r>
              <a:rPr lang="en-US" sz="2500" i="1" dirty="0" smtClean="0">
                <a:solidFill>
                  <a:srgbClr val="FF0000"/>
                </a:solidFill>
              </a:rPr>
              <a:t> </a:t>
            </a:r>
            <a:r>
              <a:rPr lang="en-US" sz="2500" i="1" dirty="0" err="1" smtClean="0">
                <a:solidFill>
                  <a:srgbClr val="FF0000"/>
                </a:solidFill>
              </a:rPr>
              <a:t>tay</a:t>
            </a:r>
            <a:r>
              <a:rPr lang="en-US" sz="2500" i="1" dirty="0" smtClean="0">
                <a:solidFill>
                  <a:srgbClr val="FF0000"/>
                </a:solidFill>
              </a:rPr>
              <a:t> </a:t>
            </a:r>
            <a:r>
              <a:rPr lang="en-US" sz="2500" i="1" dirty="0" err="1" smtClean="0">
                <a:solidFill>
                  <a:srgbClr val="FF0000"/>
                </a:solidFill>
              </a:rPr>
              <a:t>dành</a:t>
            </a:r>
            <a:r>
              <a:rPr lang="en-US" sz="2500" i="1" dirty="0" smtClean="0">
                <a:solidFill>
                  <a:srgbClr val="FF0000"/>
                </a:solidFill>
              </a:rPr>
              <a:t> </a:t>
            </a:r>
            <a:r>
              <a:rPr lang="en-US" sz="2500" i="1" dirty="0" err="1" smtClean="0">
                <a:solidFill>
                  <a:srgbClr val="FF0000"/>
                </a:solidFill>
              </a:rPr>
              <a:t>cho</a:t>
            </a:r>
            <a:r>
              <a:rPr lang="en-US" sz="2500" i="1" dirty="0" smtClean="0">
                <a:solidFill>
                  <a:srgbClr val="FF0000"/>
                </a:solidFill>
              </a:rPr>
              <a:t> cha </a:t>
            </a:r>
            <a:r>
              <a:rPr lang="en-US" sz="2500" i="1" dirty="0" err="1" smtClean="0">
                <a:solidFill>
                  <a:srgbClr val="FF0000"/>
                </a:solidFill>
              </a:rPr>
              <a:t>mẹ</a:t>
            </a:r>
            <a:r>
              <a:rPr lang="en-US" sz="2500" i="1" dirty="0" smtClean="0">
                <a:solidFill>
                  <a:srgbClr val="FF0000"/>
                </a:solidFill>
              </a:rPr>
              <a:t>: </a:t>
            </a:r>
            <a:r>
              <a:rPr lang="en-US" sz="2500" i="1" dirty="0" err="1" smtClean="0">
                <a:solidFill>
                  <a:srgbClr val="FF0000"/>
                </a:solidFill>
              </a:rPr>
              <a:t>Sức</a:t>
            </a:r>
            <a:r>
              <a:rPr lang="en-US" sz="2500" i="1" dirty="0" smtClean="0">
                <a:solidFill>
                  <a:srgbClr val="FF0000"/>
                </a:solidFill>
              </a:rPr>
              <a:t> </a:t>
            </a:r>
            <a:r>
              <a:rPr lang="en-US" sz="2500" i="1" dirty="0" err="1" smtClean="0">
                <a:solidFill>
                  <a:srgbClr val="FF0000"/>
                </a:solidFill>
              </a:rPr>
              <a:t>khỏe</a:t>
            </a:r>
            <a:r>
              <a:rPr lang="en-US" sz="2500" i="1" dirty="0" smtClean="0">
                <a:solidFill>
                  <a:srgbClr val="FF0000"/>
                </a:solidFill>
              </a:rPr>
              <a:t>, </a:t>
            </a:r>
            <a:r>
              <a:rPr lang="en-US" sz="2500" i="1" dirty="0" err="1" smtClean="0">
                <a:solidFill>
                  <a:srgbClr val="FF0000"/>
                </a:solidFill>
              </a:rPr>
              <a:t>Hành</a:t>
            </a:r>
            <a:r>
              <a:rPr lang="en-US" sz="2500" i="1" dirty="0" smtClean="0">
                <a:solidFill>
                  <a:srgbClr val="FF0000"/>
                </a:solidFill>
              </a:rPr>
              <a:t> vi, </a:t>
            </a:r>
            <a:r>
              <a:rPr lang="en-US" sz="2500" i="1" dirty="0" err="1" smtClean="0">
                <a:solidFill>
                  <a:srgbClr val="FF0000"/>
                </a:solidFill>
              </a:rPr>
              <a:t>Trí</a:t>
            </a:r>
            <a:r>
              <a:rPr lang="en-US" sz="2500" i="1" dirty="0" smtClean="0">
                <a:solidFill>
                  <a:srgbClr val="FF0000"/>
                </a:solidFill>
              </a:rPr>
              <a:t> </a:t>
            </a:r>
            <a:r>
              <a:rPr lang="en-US" sz="2500" i="1" dirty="0" err="1" smtClean="0">
                <a:solidFill>
                  <a:srgbClr val="FF0000"/>
                </a:solidFill>
              </a:rPr>
              <a:t>tuệ</a:t>
            </a:r>
            <a:endParaRPr lang="en-US" sz="2500" i="1" dirty="0">
              <a:solidFill>
                <a:srgbClr val="FF0000"/>
              </a:solidFill>
            </a:endParaRPr>
          </a:p>
        </p:txBody>
      </p:sp>
    </p:spTree>
    <p:extLst>
      <p:ext uri="{BB962C8B-B14F-4D97-AF65-F5344CB8AC3E}">
        <p14:creationId xmlns:p14="http://schemas.microsoft.com/office/powerpoint/2010/main" val="18185751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738"/>
            <a:ext cx="10515600" cy="1325563"/>
          </a:xfrm>
        </p:spPr>
        <p:txBody>
          <a:bodyPr/>
          <a:lstStyle/>
          <a:p>
            <a:r>
              <a:rPr lang="en-US" b="1" dirty="0" err="1" smtClean="0"/>
              <a:t>Cơ</a:t>
            </a:r>
            <a:r>
              <a:rPr lang="en-US" b="1" dirty="0" smtClean="0"/>
              <a:t> </a:t>
            </a:r>
            <a:r>
              <a:rPr lang="en-US" b="1" dirty="0" err="1" smtClean="0"/>
              <a:t>sở</a:t>
            </a:r>
            <a:r>
              <a:rPr lang="en-US" b="1" dirty="0" smtClean="0"/>
              <a:t> </a:t>
            </a:r>
            <a:r>
              <a:rPr lang="en-US" b="1" dirty="0" err="1" smtClean="0"/>
              <a:t>pháp</a:t>
            </a:r>
            <a:r>
              <a:rPr lang="en-US" b="1" dirty="0" smtClean="0"/>
              <a:t> </a:t>
            </a:r>
            <a:r>
              <a:rPr lang="en-US" b="1" dirty="0" err="1" smtClean="0"/>
              <a:t>lý</a:t>
            </a:r>
            <a:endParaRPr lang="en-US" dirty="0"/>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flipV="1">
            <a:off x="838200" y="3201988"/>
            <a:ext cx="3162300" cy="125571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r>
            <a:br>
              <a:rPr lang="en-US" dirty="0"/>
            </a:br>
            <a:endParaRPr lang="en-US" dirty="0"/>
          </a:p>
        </p:txBody>
      </p:sp>
      <p:sp>
        <p:nvSpPr>
          <p:cNvPr id="6" name="Title 1"/>
          <p:cNvSpPr txBox="1">
            <a:spLocks/>
          </p:cNvSpPr>
          <p:nvPr/>
        </p:nvSpPr>
        <p:spPr>
          <a:xfrm flipV="1">
            <a:off x="200025" y="2514599"/>
            <a:ext cx="3800475" cy="2486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r>
            <a:br>
              <a:rPr lang="en-US" dirty="0"/>
            </a:br>
            <a:endParaRPr lang="en-US" dirty="0"/>
          </a:p>
        </p:txBody>
      </p:sp>
      <p:sp>
        <p:nvSpPr>
          <p:cNvPr id="7" name="Title 1"/>
          <p:cNvSpPr txBox="1">
            <a:spLocks/>
          </p:cNvSpPr>
          <p:nvPr/>
        </p:nvSpPr>
        <p:spPr>
          <a:xfrm flipV="1">
            <a:off x="200025" y="1228725"/>
            <a:ext cx="3800475" cy="4459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r>
            <a:br>
              <a:rPr lang="en-US" dirty="0"/>
            </a:br>
            <a:endParaRPr lang="en-US" dirty="0"/>
          </a:p>
        </p:txBody>
      </p:sp>
      <p:sp>
        <p:nvSpPr>
          <p:cNvPr id="9" name="Rectangle 8"/>
          <p:cNvSpPr/>
          <p:nvPr/>
        </p:nvSpPr>
        <p:spPr>
          <a:xfrm rot="21032736">
            <a:off x="406867" y="2201712"/>
            <a:ext cx="3856865" cy="3477875"/>
          </a:xfrm>
          <a:prstGeom prst="rect">
            <a:avLst/>
          </a:prstGeom>
          <a:solidFill>
            <a:schemeClr val="accent2">
              <a:lumMod val="40000"/>
              <a:lumOff val="60000"/>
            </a:schemeClr>
          </a:solidFill>
        </p:spPr>
        <p:txBody>
          <a:bodyPr wrap="square">
            <a:spAutoFit/>
          </a:bodyPr>
          <a:lstStyle/>
          <a:p>
            <a:endParaRPr lang="en-US" sz="2300" b="1" dirty="0" smtClean="0"/>
          </a:p>
          <a:p>
            <a:endParaRPr lang="en-US" sz="2300" b="1" dirty="0"/>
          </a:p>
          <a:p>
            <a:r>
              <a:rPr lang="en-US" sz="2300" b="1" dirty="0" err="1" smtClean="0"/>
              <a:t>Tuyên</a:t>
            </a:r>
            <a:r>
              <a:rPr lang="en-US" sz="2300" b="1" dirty="0" smtClean="0"/>
              <a:t> </a:t>
            </a:r>
            <a:r>
              <a:rPr lang="en-US" sz="2300" b="1" dirty="0" err="1" smtClean="0"/>
              <a:t>ngôn</a:t>
            </a:r>
            <a:r>
              <a:rPr lang="en-US" sz="2300" b="1" dirty="0" smtClean="0"/>
              <a:t> </a:t>
            </a:r>
            <a:r>
              <a:rPr lang="en-US" sz="2300" b="1" dirty="0" err="1" smtClean="0"/>
              <a:t>thế</a:t>
            </a:r>
            <a:r>
              <a:rPr lang="en-US" sz="2300" b="1" dirty="0" smtClean="0"/>
              <a:t> </a:t>
            </a:r>
            <a:r>
              <a:rPr lang="en-US" sz="2300" b="1" dirty="0" err="1" smtClean="0"/>
              <a:t>giới</a:t>
            </a:r>
            <a:r>
              <a:rPr lang="en-US" sz="2300" b="1" dirty="0" smtClean="0"/>
              <a:t> </a:t>
            </a:r>
            <a:r>
              <a:rPr lang="en-US" sz="2300" b="1" dirty="0" err="1" smtClean="0"/>
              <a:t>về</a:t>
            </a:r>
            <a:r>
              <a:rPr lang="en-US" sz="2300" b="1" dirty="0" smtClean="0"/>
              <a:t> </a:t>
            </a:r>
            <a:r>
              <a:rPr lang="en-US" sz="2300" b="1" dirty="0" err="1" smtClean="0"/>
              <a:t>quyền</a:t>
            </a:r>
            <a:r>
              <a:rPr lang="en-US" sz="2300" b="1" dirty="0" smtClean="0"/>
              <a:t> con </a:t>
            </a:r>
            <a:r>
              <a:rPr lang="en-US" sz="2300" b="1" dirty="0" err="1" smtClean="0"/>
              <a:t>người</a:t>
            </a:r>
            <a:r>
              <a:rPr lang="en-US" sz="2300" b="1" dirty="0" smtClean="0"/>
              <a:t> 1948</a:t>
            </a:r>
          </a:p>
          <a:p>
            <a:endParaRPr lang="en-US" sz="2300" b="1" dirty="0"/>
          </a:p>
          <a:p>
            <a:endParaRPr lang="en-US" sz="2300" b="1" dirty="0" smtClean="0"/>
          </a:p>
          <a:p>
            <a:r>
              <a:rPr lang="en-US" sz="2300" b="1" dirty="0" err="1" smtClean="0"/>
              <a:t>Công</a:t>
            </a:r>
            <a:r>
              <a:rPr lang="en-US" sz="2300" b="1" dirty="0" smtClean="0"/>
              <a:t> </a:t>
            </a:r>
            <a:r>
              <a:rPr lang="en-US" sz="2300" b="1" dirty="0" err="1"/>
              <a:t>ước</a:t>
            </a:r>
            <a:r>
              <a:rPr lang="en-US" sz="2300" b="1" dirty="0"/>
              <a:t> </a:t>
            </a:r>
            <a:r>
              <a:rPr lang="en-US" sz="2300" b="1" dirty="0" err="1"/>
              <a:t>Liên</a:t>
            </a:r>
            <a:r>
              <a:rPr lang="en-US" sz="2300" b="1" dirty="0"/>
              <a:t> </a:t>
            </a:r>
            <a:r>
              <a:rPr lang="en-US" sz="2300" b="1" dirty="0" err="1"/>
              <a:t>hợp</a:t>
            </a:r>
            <a:r>
              <a:rPr lang="en-US" sz="2300" b="1" dirty="0"/>
              <a:t> </a:t>
            </a:r>
            <a:r>
              <a:rPr lang="en-US" sz="2300" b="1" dirty="0" err="1"/>
              <a:t>quốc</a:t>
            </a:r>
            <a:r>
              <a:rPr lang="en-US" sz="2300" b="1" dirty="0"/>
              <a:t> </a:t>
            </a:r>
            <a:r>
              <a:rPr lang="en-US" sz="2300" b="1" dirty="0" err="1"/>
              <a:t>về</a:t>
            </a:r>
            <a:r>
              <a:rPr lang="en-US" sz="2300" b="1" dirty="0"/>
              <a:t> </a:t>
            </a:r>
            <a:r>
              <a:rPr lang="en-US" sz="2300" b="1" dirty="0" err="1"/>
              <a:t>quyền</a:t>
            </a:r>
            <a:r>
              <a:rPr lang="en-US" sz="2300" b="1" dirty="0"/>
              <a:t> </a:t>
            </a:r>
            <a:r>
              <a:rPr lang="en-US" sz="2300" b="1" dirty="0" err="1"/>
              <a:t>trẻ</a:t>
            </a:r>
            <a:r>
              <a:rPr lang="en-US" sz="2300" b="1" dirty="0"/>
              <a:t> </a:t>
            </a:r>
            <a:r>
              <a:rPr lang="en-US" sz="2300" b="1" dirty="0" err="1" smtClean="0"/>
              <a:t>em</a:t>
            </a:r>
            <a:r>
              <a:rPr lang="en-US" sz="2300" b="1" dirty="0"/>
              <a:t> </a:t>
            </a:r>
            <a:r>
              <a:rPr lang="en-US" sz="2300" b="1" dirty="0" smtClean="0"/>
              <a:t>1989</a:t>
            </a:r>
          </a:p>
          <a:p>
            <a:endParaRPr lang="en-US" sz="2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rot="672769">
            <a:off x="8080085" y="1432271"/>
            <a:ext cx="3574951" cy="5016758"/>
          </a:xfrm>
          <a:prstGeom prst="rect">
            <a:avLst/>
          </a:prstGeom>
          <a:solidFill>
            <a:schemeClr val="accent2">
              <a:lumMod val="40000"/>
              <a:lumOff val="60000"/>
            </a:schemeClr>
          </a:solidFill>
        </p:spPr>
        <p:txBody>
          <a:bodyPr wrap="square">
            <a:spAutoFit/>
          </a:bodyPr>
          <a:lstStyle/>
          <a:p>
            <a:endParaRPr lang="en-US" sz="2000" dirty="0"/>
          </a:p>
          <a:p>
            <a:pPr marL="285750" indent="-285750">
              <a:buFontTx/>
              <a:buChar char="-"/>
            </a:pPr>
            <a:r>
              <a:rPr lang="en-US" sz="2000" b="1" dirty="0" err="1"/>
              <a:t>Hiến</a:t>
            </a:r>
            <a:r>
              <a:rPr lang="en-US" sz="2000" b="1" dirty="0"/>
              <a:t> </a:t>
            </a:r>
            <a:r>
              <a:rPr lang="en-US" sz="2000" b="1" dirty="0" err="1"/>
              <a:t>pháp</a:t>
            </a:r>
            <a:r>
              <a:rPr lang="en-US" sz="2000" b="1" dirty="0"/>
              <a:t> </a:t>
            </a:r>
            <a:r>
              <a:rPr lang="en-US" sz="2000" dirty="0"/>
              <a:t>2013</a:t>
            </a:r>
          </a:p>
          <a:p>
            <a:pPr marL="285750" indent="-285750">
              <a:buFontTx/>
              <a:buChar char="-"/>
            </a:pPr>
            <a:r>
              <a:rPr lang="en-US" sz="2000" dirty="0"/>
              <a:t> </a:t>
            </a:r>
            <a:r>
              <a:rPr lang="en-US" sz="2000" b="1" dirty="0" err="1"/>
              <a:t>Luật</a:t>
            </a:r>
            <a:r>
              <a:rPr lang="en-US" sz="2000" b="1" dirty="0"/>
              <a:t> </a:t>
            </a:r>
            <a:r>
              <a:rPr lang="en-US" sz="2000" b="1" dirty="0" err="1"/>
              <a:t>Trẻ</a:t>
            </a:r>
            <a:r>
              <a:rPr lang="en-US" sz="2000" b="1" dirty="0"/>
              <a:t> </a:t>
            </a:r>
            <a:r>
              <a:rPr lang="en-US" sz="2000" b="1" dirty="0" err="1"/>
              <a:t>em</a:t>
            </a:r>
            <a:r>
              <a:rPr lang="en-US" sz="2000" dirty="0"/>
              <a:t> </a:t>
            </a:r>
            <a:r>
              <a:rPr lang="en-US" sz="2000" dirty="0" smtClean="0"/>
              <a:t>2016</a:t>
            </a:r>
          </a:p>
          <a:p>
            <a:pPr marL="285750" indent="-285750">
              <a:buFontTx/>
              <a:buChar char="-"/>
            </a:pPr>
            <a:r>
              <a:rPr lang="en-US" sz="2000" b="1" dirty="0" err="1" smtClean="0"/>
              <a:t>Luật</a:t>
            </a:r>
            <a:r>
              <a:rPr lang="en-US" sz="2000" b="1" dirty="0" smtClean="0"/>
              <a:t> </a:t>
            </a:r>
            <a:r>
              <a:rPr lang="en-US" sz="2000" b="1" dirty="0" err="1" smtClean="0"/>
              <a:t>giáo</a:t>
            </a:r>
            <a:r>
              <a:rPr lang="en-US" sz="2000" b="1" dirty="0" smtClean="0"/>
              <a:t> </a:t>
            </a:r>
            <a:r>
              <a:rPr lang="en-US" sz="2000" b="1" dirty="0" err="1" smtClean="0"/>
              <a:t>dục</a:t>
            </a:r>
            <a:r>
              <a:rPr lang="en-US" sz="2000" b="1" dirty="0" smtClean="0"/>
              <a:t> </a:t>
            </a:r>
            <a:r>
              <a:rPr lang="en-US" sz="2000" dirty="0" smtClean="0"/>
              <a:t>2019 </a:t>
            </a:r>
            <a:r>
              <a:rPr lang="en-US" sz="2000" dirty="0" err="1" smtClean="0"/>
              <a:t>quy</a:t>
            </a:r>
            <a:r>
              <a:rPr lang="en-US" sz="2000" dirty="0" smtClean="0"/>
              <a:t> </a:t>
            </a:r>
            <a:r>
              <a:rPr lang="en-US" sz="2000" dirty="0" err="1" smtClean="0"/>
              <a:t>định</a:t>
            </a:r>
            <a:r>
              <a:rPr lang="en-US" sz="2000" dirty="0" smtClean="0"/>
              <a:t> </a:t>
            </a:r>
            <a:r>
              <a:rPr lang="en-US" sz="2000" i="1" dirty="0" err="1"/>
              <a:t>Điều</a:t>
            </a:r>
            <a:r>
              <a:rPr lang="en-US" sz="2000" i="1" dirty="0"/>
              <a:t> 22. </a:t>
            </a:r>
            <a:r>
              <a:rPr lang="en-US" sz="2000" i="1" dirty="0" err="1"/>
              <a:t>Các</a:t>
            </a:r>
            <a:r>
              <a:rPr lang="en-US" sz="2000" i="1" dirty="0"/>
              <a:t> </a:t>
            </a:r>
            <a:r>
              <a:rPr lang="en-US" sz="2000" i="1" dirty="0" err="1"/>
              <a:t>hành</a:t>
            </a:r>
            <a:r>
              <a:rPr lang="en-US" sz="2000" i="1" dirty="0"/>
              <a:t> vi </a:t>
            </a:r>
            <a:r>
              <a:rPr lang="en-US" sz="2000" i="1" dirty="0" err="1"/>
              <a:t>bị</a:t>
            </a:r>
            <a:r>
              <a:rPr lang="en-US" sz="2000" i="1" dirty="0"/>
              <a:t> </a:t>
            </a:r>
            <a:r>
              <a:rPr lang="en-US" sz="2000" i="1" dirty="0" err="1"/>
              <a:t>nghiêm</a:t>
            </a:r>
            <a:r>
              <a:rPr lang="en-US" sz="2000" i="1" dirty="0"/>
              <a:t> </a:t>
            </a:r>
            <a:r>
              <a:rPr lang="en-US" sz="2000" i="1" dirty="0" err="1"/>
              <a:t>cấm</a:t>
            </a:r>
            <a:r>
              <a:rPr lang="en-US" sz="2000" i="1" dirty="0"/>
              <a:t> </a:t>
            </a:r>
            <a:r>
              <a:rPr lang="en-US" sz="2000" i="1" dirty="0" err="1"/>
              <a:t>trong</a:t>
            </a:r>
            <a:r>
              <a:rPr lang="en-US" sz="2000" i="1" dirty="0"/>
              <a:t> </a:t>
            </a:r>
            <a:r>
              <a:rPr lang="en-US" sz="2000" i="1" dirty="0" err="1"/>
              <a:t>cơ</a:t>
            </a:r>
            <a:r>
              <a:rPr lang="en-US" sz="2000" i="1" dirty="0"/>
              <a:t> </a:t>
            </a:r>
            <a:r>
              <a:rPr lang="en-US" sz="2000" i="1" dirty="0" err="1"/>
              <a:t>sở</a:t>
            </a:r>
            <a:r>
              <a:rPr lang="en-US" sz="2000" i="1" dirty="0"/>
              <a:t> </a:t>
            </a:r>
            <a:r>
              <a:rPr lang="en-US" sz="2000" i="1" dirty="0" err="1"/>
              <a:t>giáo</a:t>
            </a:r>
            <a:r>
              <a:rPr lang="en-US" sz="2000" i="1" dirty="0"/>
              <a:t> </a:t>
            </a:r>
            <a:r>
              <a:rPr lang="en-US" sz="2000" i="1" dirty="0" err="1" smtClean="0"/>
              <a:t>dục</a:t>
            </a:r>
            <a:r>
              <a:rPr lang="en-US" sz="2000" i="1" dirty="0" smtClean="0"/>
              <a:t>; </a:t>
            </a:r>
            <a:r>
              <a:rPr lang="en-US" sz="2000" i="1" dirty="0" err="1"/>
              <a:t>Điều</a:t>
            </a:r>
            <a:r>
              <a:rPr lang="en-US" sz="2000" i="1" dirty="0"/>
              <a:t> 24. </a:t>
            </a:r>
            <a:r>
              <a:rPr lang="en-US" sz="2000" i="1" dirty="0" err="1"/>
              <a:t>Yêu</a:t>
            </a:r>
            <a:r>
              <a:rPr lang="en-US" sz="2000" i="1" dirty="0"/>
              <a:t> </a:t>
            </a:r>
            <a:r>
              <a:rPr lang="en-US" sz="2000" i="1" dirty="0" err="1"/>
              <a:t>cầu</a:t>
            </a:r>
            <a:r>
              <a:rPr lang="en-US" sz="2000" i="1" dirty="0"/>
              <a:t> </a:t>
            </a:r>
            <a:r>
              <a:rPr lang="en-US" sz="2000" i="1" dirty="0" err="1"/>
              <a:t>về</a:t>
            </a:r>
            <a:r>
              <a:rPr lang="en-US" sz="2000" i="1" dirty="0"/>
              <a:t> </a:t>
            </a:r>
            <a:r>
              <a:rPr lang="en-US" sz="2000" i="1" dirty="0" err="1"/>
              <a:t>nội</a:t>
            </a:r>
            <a:r>
              <a:rPr lang="en-US" sz="2000" i="1" dirty="0"/>
              <a:t> dung, </a:t>
            </a:r>
            <a:r>
              <a:rPr lang="en-US" sz="2000" i="1" dirty="0" err="1"/>
              <a:t>phương</a:t>
            </a:r>
            <a:r>
              <a:rPr lang="en-US" sz="2000" i="1" dirty="0"/>
              <a:t> </a:t>
            </a:r>
            <a:r>
              <a:rPr lang="en-US" sz="2000" i="1" dirty="0" err="1"/>
              <a:t>pháp</a:t>
            </a:r>
            <a:r>
              <a:rPr lang="en-US" sz="2000" i="1" dirty="0"/>
              <a:t> </a:t>
            </a:r>
            <a:r>
              <a:rPr lang="en-US" sz="2000" i="1" dirty="0" err="1"/>
              <a:t>giáo</a:t>
            </a:r>
            <a:r>
              <a:rPr lang="en-US" sz="2000" i="1" dirty="0"/>
              <a:t> </a:t>
            </a:r>
            <a:r>
              <a:rPr lang="en-US" sz="2000" i="1" dirty="0" err="1"/>
              <a:t>dục</a:t>
            </a:r>
            <a:r>
              <a:rPr lang="en-US" sz="2000" i="1" dirty="0"/>
              <a:t> </a:t>
            </a:r>
            <a:r>
              <a:rPr lang="en-US" sz="2000" i="1" dirty="0" err="1"/>
              <a:t>mầm</a:t>
            </a:r>
            <a:r>
              <a:rPr lang="en-US" sz="2000" i="1" dirty="0"/>
              <a:t> </a:t>
            </a:r>
            <a:r>
              <a:rPr lang="en-US" sz="2000" i="1" dirty="0" smtClean="0"/>
              <a:t>non; </a:t>
            </a:r>
            <a:r>
              <a:rPr lang="en-US" sz="2000" i="1" dirty="0" err="1"/>
              <a:t>Điều</a:t>
            </a:r>
            <a:r>
              <a:rPr lang="en-US" sz="2000" i="1" dirty="0"/>
              <a:t> 81, </a:t>
            </a:r>
            <a:r>
              <a:rPr lang="en-US" sz="2000" i="1" dirty="0" err="1"/>
              <a:t>Khoản</a:t>
            </a:r>
            <a:r>
              <a:rPr lang="en-US" sz="2000" i="1" dirty="0"/>
              <a:t> </a:t>
            </a:r>
            <a:r>
              <a:rPr lang="en-US" sz="2000" i="1" dirty="0" smtClean="0"/>
              <a:t>1 </a:t>
            </a:r>
            <a:r>
              <a:rPr lang="en-US" sz="2000" i="1" dirty="0" err="1" smtClean="0"/>
              <a:t>Quyền</a:t>
            </a:r>
            <a:r>
              <a:rPr lang="en-US" sz="2000" i="1" dirty="0" smtClean="0"/>
              <a:t> </a:t>
            </a:r>
            <a:r>
              <a:rPr lang="en-US" sz="2000" i="1" dirty="0" err="1"/>
              <a:t>của</a:t>
            </a:r>
            <a:r>
              <a:rPr lang="en-US" sz="2000" i="1" dirty="0"/>
              <a:t> </a:t>
            </a:r>
            <a:r>
              <a:rPr lang="en-US" sz="2000" i="1" dirty="0" err="1"/>
              <a:t>trẻ</a:t>
            </a:r>
            <a:r>
              <a:rPr lang="en-US" sz="2000" i="1" dirty="0"/>
              <a:t> </a:t>
            </a:r>
            <a:r>
              <a:rPr lang="en-US" sz="2000" i="1" dirty="0" err="1"/>
              <a:t>em</a:t>
            </a:r>
            <a:r>
              <a:rPr lang="en-US" sz="2000" i="1" dirty="0"/>
              <a:t> </a:t>
            </a:r>
            <a:r>
              <a:rPr lang="en-US" sz="2000" i="1" dirty="0" err="1"/>
              <a:t>tại</a:t>
            </a:r>
            <a:r>
              <a:rPr lang="en-US" sz="2000" i="1" dirty="0"/>
              <a:t> </a:t>
            </a:r>
            <a:r>
              <a:rPr lang="en-US" sz="2000" i="1" dirty="0" err="1"/>
              <a:t>các</a:t>
            </a:r>
            <a:r>
              <a:rPr lang="en-US" sz="2000" i="1" dirty="0"/>
              <a:t> </a:t>
            </a:r>
            <a:r>
              <a:rPr lang="en-US" sz="2000" i="1" dirty="0" err="1"/>
              <a:t>cơ</a:t>
            </a:r>
            <a:r>
              <a:rPr lang="en-US" sz="2000" i="1" dirty="0"/>
              <a:t> </a:t>
            </a:r>
            <a:r>
              <a:rPr lang="en-US" sz="2000" i="1" dirty="0" err="1"/>
              <a:t>sở</a:t>
            </a:r>
            <a:r>
              <a:rPr lang="en-US" sz="2000" i="1" dirty="0"/>
              <a:t> GDMN </a:t>
            </a:r>
            <a:endParaRPr lang="en-US" sz="2000" dirty="0"/>
          </a:p>
          <a:p>
            <a:pPr marL="285750" indent="-285750">
              <a:buFontTx/>
              <a:buChar char="-"/>
            </a:pPr>
            <a:r>
              <a:rPr lang="en-US" sz="2000" dirty="0" err="1" smtClean="0"/>
              <a:t>Thông</a:t>
            </a:r>
            <a:r>
              <a:rPr lang="en-US" sz="2000" dirty="0" smtClean="0"/>
              <a:t> </a:t>
            </a:r>
            <a:r>
              <a:rPr lang="en-US" sz="2000" dirty="0" err="1"/>
              <a:t>tư</a:t>
            </a:r>
            <a:r>
              <a:rPr lang="en-US" sz="2000" dirty="0"/>
              <a:t> </a:t>
            </a:r>
            <a:r>
              <a:rPr lang="en-US" sz="2000" dirty="0" err="1"/>
              <a:t>số</a:t>
            </a:r>
            <a:r>
              <a:rPr lang="en-US" sz="2000" dirty="0"/>
              <a:t> 52/2020/TT-BGDĐT ban </a:t>
            </a:r>
            <a:r>
              <a:rPr lang="en-US" sz="2000" dirty="0" err="1"/>
              <a:t>hành</a:t>
            </a:r>
            <a:r>
              <a:rPr lang="en-US" sz="2000" dirty="0"/>
              <a:t> </a:t>
            </a:r>
            <a:r>
              <a:rPr lang="en-US" sz="2000" b="1" dirty="0"/>
              <a:t>“</a:t>
            </a:r>
            <a:r>
              <a:rPr lang="en-US" sz="2000" b="1" dirty="0" err="1"/>
              <a:t>Điều</a:t>
            </a:r>
            <a:r>
              <a:rPr lang="en-US" sz="2000" b="1" dirty="0"/>
              <a:t> </a:t>
            </a:r>
            <a:r>
              <a:rPr lang="en-US" sz="2000" b="1" dirty="0" err="1"/>
              <a:t>lệ</a:t>
            </a:r>
            <a:r>
              <a:rPr lang="en-US" sz="2000" b="1" dirty="0"/>
              <a:t> </a:t>
            </a:r>
            <a:r>
              <a:rPr lang="en-US" sz="2000" b="1" dirty="0" err="1"/>
              <a:t>trường</a:t>
            </a:r>
            <a:r>
              <a:rPr lang="en-US" sz="2000" b="1" dirty="0"/>
              <a:t> </a:t>
            </a:r>
            <a:r>
              <a:rPr lang="en-US" sz="2000" b="1" dirty="0" err="1"/>
              <a:t>mầm</a:t>
            </a:r>
            <a:r>
              <a:rPr lang="en-US" sz="2000" b="1" dirty="0"/>
              <a:t> non</a:t>
            </a:r>
            <a:r>
              <a:rPr lang="en-US" sz="2000" dirty="0"/>
              <a:t>” </a:t>
            </a:r>
            <a:r>
              <a:rPr lang="en-US" sz="2000" dirty="0" err="1"/>
              <a:t>quy</a:t>
            </a:r>
            <a:r>
              <a:rPr lang="en-US" sz="2000" dirty="0"/>
              <a:t> </a:t>
            </a:r>
            <a:r>
              <a:rPr lang="en-US" sz="2000" dirty="0" err="1"/>
              <a:t>định</a:t>
            </a:r>
            <a:r>
              <a:rPr lang="en-US" sz="2000" dirty="0"/>
              <a:t> </a:t>
            </a:r>
            <a:r>
              <a:rPr lang="en-US" sz="2000" i="1" dirty="0" err="1" smtClean="0"/>
              <a:t>Điều</a:t>
            </a:r>
            <a:r>
              <a:rPr lang="en-US" sz="2000" i="1" dirty="0" smtClean="0"/>
              <a:t> </a:t>
            </a:r>
            <a:r>
              <a:rPr lang="en-US" sz="2000" i="1" dirty="0"/>
              <a:t>33. </a:t>
            </a:r>
            <a:r>
              <a:rPr lang="en-US" sz="2000" i="1" dirty="0" err="1"/>
              <a:t>Quyền</a:t>
            </a:r>
            <a:r>
              <a:rPr lang="en-US" sz="2000" i="1" dirty="0"/>
              <a:t> </a:t>
            </a:r>
            <a:r>
              <a:rPr lang="en-US" sz="2000" i="1" dirty="0" err="1"/>
              <a:t>của</a:t>
            </a:r>
            <a:r>
              <a:rPr lang="en-US" sz="2000" i="1" dirty="0"/>
              <a:t> </a:t>
            </a:r>
            <a:r>
              <a:rPr lang="en-US" sz="2000" i="1" dirty="0" err="1"/>
              <a:t>trẻ</a:t>
            </a:r>
            <a:r>
              <a:rPr lang="en-US" sz="2000" i="1" dirty="0"/>
              <a:t> </a:t>
            </a:r>
            <a:r>
              <a:rPr lang="en-US" sz="2000" i="1" dirty="0" err="1"/>
              <a:t>em</a:t>
            </a:r>
            <a:endParaRPr lang="en-US" sz="2000" i="1" dirty="0"/>
          </a:p>
          <a:p>
            <a:endParaRPr lang="en-US"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2894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72" y="2208598"/>
            <a:ext cx="12018307" cy="4662815"/>
          </a:xfrm>
          <a:prstGeom prst="rect">
            <a:avLst/>
          </a:prstGeom>
        </p:spPr>
        <p:txBody>
          <a:bodyPr wrap="square">
            <a:spAutoFit/>
          </a:bodyPr>
          <a:lstStyle/>
          <a:p>
            <a:pPr indent="457200" algn="just">
              <a:lnSpc>
                <a:spcPct val="150000"/>
              </a:lnSpc>
              <a:spcAft>
                <a:spcPts val="0"/>
              </a:spcAft>
            </a:pPr>
            <a:r>
              <a:rPr lang="en-US" dirty="0" err="1">
                <a:latin typeface="Times New Roman" panose="02020603050405020304" pitchFamily="18" charset="0"/>
                <a:ea typeface="Times New Roman" panose="02020603050405020304" pitchFamily="18" charset="0"/>
              </a:rPr>
              <a:t>Kỷ</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luật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tích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cực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tập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trung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việc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trẻ</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cảm</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thấy</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được</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trao</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quyền</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để</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giải</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quyết</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các</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vấn</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đề</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của</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chính</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mình</a:t>
            </a:r>
            <a:r>
              <a:rPr lang="en-US" b="1" dirty="0">
                <a:solidFill>
                  <a:srgbClr val="FF0000"/>
                </a:solidFill>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dụng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chúng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tập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cần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sự</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hướng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dẫn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tích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cực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lớn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giúp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chấp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nhận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hoàn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nhau</a:t>
            </a:r>
            <a:r>
              <a:rPr lang="en-US" dirty="0">
                <a:latin typeface="Times New Roman" panose="02020603050405020304" pitchFamily="18" charset="0"/>
                <a:ea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dirty="0" err="1" smtClean="0">
                <a:latin typeface="Times New Roman" panose="02020603050405020304" pitchFamily="18" charset="0"/>
                <a:ea typeface="Times New Roman" panose="02020603050405020304" pitchFamily="18" charset="0"/>
              </a:rPr>
              <a:t>Kỷ</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luật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tích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cực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nhằm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trải</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nghiệm</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những</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hệ</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quả</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tự</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nhiên</a:t>
            </a:r>
            <a:r>
              <a:rPr lang="en-US" b="1" dirty="0">
                <a:solidFill>
                  <a:srgbClr val="FF0000"/>
                </a:solidFill>
                <a:latin typeface="Times New Roman" panose="02020603050405020304" pitchFamily="18" charset="0"/>
                <a:ea typeface="Times New Roman" panose="02020603050405020304" pitchFamily="18" charset="0"/>
              </a:rPr>
              <a:t> </a:t>
            </a:r>
            <a:r>
              <a:rPr lang="en-US" b="1" dirty="0" err="1">
                <a:solidFill>
                  <a:srgbClr val="FF0000"/>
                </a:solidFill>
                <a:latin typeface="Times New Roman" panose="02020603050405020304" pitchFamily="18" charset="0"/>
                <a:ea typeface="Times New Roman" panose="02020603050405020304" pitchFamily="18" charset="0"/>
              </a:rPr>
              <a:t>và</a:t>
            </a:r>
            <a:r>
              <a:rPr lang="en-US" b="1" dirty="0">
                <a:solidFill>
                  <a:srgbClr val="FF0000"/>
                </a:solidFill>
                <a:latin typeface="Times New Roman" panose="02020603050405020304" pitchFamily="18" charset="0"/>
                <a:ea typeface="Times New Roman" panose="02020603050405020304" pitchFamily="18" charset="0"/>
              </a:rPr>
              <a:t> logic </a:t>
            </a:r>
            <a:r>
              <a:rPr lang="en-US" dirty="0" err="1">
                <a:latin typeface="Times New Roman" panose="02020603050405020304" pitchFamily="18" charset="0"/>
                <a:ea typeface="Times New Roman" panose="02020603050405020304" pitchFamily="18" charset="0"/>
              </a:rPr>
              <a:t>đối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động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từ</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chính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những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lầm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bản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thành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kĩ</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năng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mới</a:t>
            </a:r>
            <a:r>
              <a:rPr lang="en-US" dirty="0">
                <a:latin typeface="Times New Roman" panose="02020603050405020304" pitchFamily="18" charset="0"/>
                <a:ea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Hệ</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tự</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tất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những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gì</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xảy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một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tự</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sự</a:t>
            </a:r>
            <a:r>
              <a:rPr lang="en-US" dirty="0">
                <a:latin typeface="Times New Roman" panose="02020603050405020304" pitchFamily="18" charset="0"/>
                <a:ea typeface="Times New Roman" panose="02020603050405020304" pitchFamily="18" charset="0"/>
              </a:rPr>
              <a:t> can </a:t>
            </a:r>
            <a:r>
              <a:rPr lang="en-US" dirty="0" err="1">
                <a:latin typeface="Times New Roman" panose="02020603050405020304" pitchFamily="18" charset="0"/>
                <a:ea typeface="Times New Roman" panose="02020603050405020304" pitchFamily="18" charset="0"/>
              </a:rPr>
              <a:t>thiệp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lớn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ăn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thì</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bị</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đói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mặc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áo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ấm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bị</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cảm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lạnh</a:t>
            </a:r>
            <a:r>
              <a:rPr lang="en-US" dirty="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sym typeface="Wingdings" panose="05000000000000000000" pitchFamily="2" charset="2"/>
              </a:rPr>
              <a:t> </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giúp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nhận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quả</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hành</a:t>
            </a:r>
            <a:r>
              <a:rPr lang="en-US" dirty="0">
                <a:latin typeface="Times New Roman" panose="02020603050405020304" pitchFamily="18" charset="0"/>
                <a:ea typeface="Times New Roman" panose="02020603050405020304" pitchFamily="18" charset="0"/>
              </a:rPr>
              <a:t> vi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nhưng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đảm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bảo</a:t>
            </a:r>
            <a:r>
              <a:rPr lang="en-US" dirty="0">
                <a:latin typeface="Times New Roman" panose="02020603050405020304" pitchFamily="18" charset="0"/>
                <a:ea typeface="Times New Roman" panose="02020603050405020304" pitchFamily="18" charset="0"/>
              </a:rPr>
              <a:t> an </a:t>
            </a:r>
            <a:r>
              <a:rPr lang="en-US" dirty="0" err="1">
                <a:latin typeface="Times New Roman" panose="02020603050405020304" pitchFamily="18" charset="0"/>
                <a:ea typeface="Times New Roman" panose="02020603050405020304" pitchFamily="18" charset="0"/>
              </a:rPr>
              <a:t>toàn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ảnh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hưởng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khác</a:t>
            </a:r>
            <a:r>
              <a:rPr lang="en-US" dirty="0" smtClean="0">
                <a:latin typeface="Times New Roman" panose="02020603050405020304" pitchFamily="18" charset="0"/>
                <a:ea typeface="Times New Roman" panose="02020603050405020304" pitchFamily="18" charset="0"/>
              </a:rPr>
              <a:t>.</a:t>
            </a:r>
          </a:p>
          <a:p>
            <a:pPr indent="457200" algn="just">
              <a:lnSpc>
                <a:spcPct val="150000"/>
              </a:lnSpc>
              <a:spcAft>
                <a:spcPts val="0"/>
              </a:spcAft>
            </a:pP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Hệ</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quả</a:t>
            </a:r>
            <a:r>
              <a:rPr lang="en-US" dirty="0">
                <a:latin typeface="Times New Roman" panose="02020603050405020304" pitchFamily="18" charset="0"/>
                <a:ea typeface="Times New Roman" panose="02020603050405020304" pitchFamily="18" charset="0"/>
              </a:rPr>
              <a:t> logic </a:t>
            </a:r>
            <a:r>
              <a:rPr lang="en-US" dirty="0" err="1">
                <a:latin typeface="Times New Roman" panose="02020603050405020304" pitchFamily="18" charset="0"/>
                <a:ea typeface="Times New Roman" panose="02020603050405020304" pitchFamily="18" charset="0"/>
              </a:rPr>
              <a:t>đòi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hỏi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sự</a:t>
            </a:r>
            <a:r>
              <a:rPr lang="en-US" dirty="0">
                <a:latin typeface="Times New Roman" panose="02020603050405020304" pitchFamily="18" charset="0"/>
                <a:ea typeface="Times New Roman" panose="02020603050405020304" pitchFamily="18" charset="0"/>
              </a:rPr>
              <a:t> can </a:t>
            </a:r>
            <a:r>
              <a:rPr lang="en-US" dirty="0" err="1">
                <a:latin typeface="Times New Roman" panose="02020603050405020304" pitchFamily="18" charset="0"/>
                <a:ea typeface="Times New Roman" panose="02020603050405020304" pitchFamily="18" charset="0"/>
              </a:rPr>
              <a:t>thiệp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như</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cố</a:t>
            </a:r>
            <a:r>
              <a:rPr lang="en-US" dirty="0">
                <a:latin typeface="Times New Roman" panose="02020603050405020304" pitchFamily="18" charset="0"/>
                <a:ea typeface="Times New Roman" panose="02020603050405020304" pitchFamily="18" charset="0"/>
              </a:rPr>
              <a:t> ý </a:t>
            </a:r>
            <a:r>
              <a:rPr lang="en-US" dirty="0" err="1">
                <a:latin typeface="Times New Roman" panose="02020603050405020304" pitchFamily="18" charset="0"/>
                <a:ea typeface="Times New Roman" panose="02020603050405020304" pitchFamily="18" charset="0"/>
              </a:rPr>
              <a:t>phá</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đồ</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thì</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chơi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hoặc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mua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đồ</a:t>
            </a:r>
            <a:r>
              <a:rPr lang="en-US" dirty="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chơi</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nữa</a:t>
            </a:r>
            <a:r>
              <a:rPr lang="en-US" dirty="0" smtClean="0">
                <a:latin typeface="Times New Roman" panose="02020603050405020304" pitchFamily="18" charset="0"/>
                <a:ea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sym typeface="Wingdings" panose="05000000000000000000" pitchFamily="2" charset="2"/>
              </a:rPr>
              <a:t> </a:t>
            </a:r>
            <a:r>
              <a:rPr lang="en-US" dirty="0" err="1" smtClean="0">
                <a:latin typeface="Times New Roman" panose="02020603050405020304" pitchFamily="18" charset="0"/>
                <a:ea typeface="Times New Roman" panose="02020603050405020304" pitchFamily="18" charset="0"/>
              </a:rPr>
              <a:t>trẻ</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ý </a:t>
            </a:r>
            <a:r>
              <a:rPr lang="en-US" dirty="0" err="1">
                <a:latin typeface="Times New Roman" panose="02020603050405020304" pitchFamily="18" charset="0"/>
                <a:ea typeface="Times New Roman" panose="02020603050405020304" pitchFamily="18" charset="0"/>
              </a:rPr>
              <a:t>thức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nhiệm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hành</a:t>
            </a:r>
            <a:r>
              <a:rPr lang="en-US" dirty="0">
                <a:latin typeface="Times New Roman" panose="02020603050405020304" pitchFamily="18" charset="0"/>
                <a:ea typeface="Times New Roman" panose="02020603050405020304" pitchFamily="18" charset="0"/>
              </a:rPr>
              <a:t> vi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mình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khích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lệ</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quyết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định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có</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nhiệm</a:t>
            </a:r>
            <a:r>
              <a:rPr lang="en-US" dirty="0">
                <a:latin typeface="Times New Roman" panose="02020603050405020304" pitchFamily="18" charset="0"/>
                <a:ea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dirty="0" smtClean="0">
                <a:latin typeface="Times New Roman" panose="02020603050405020304" pitchFamily="18" charset="0"/>
                <a:ea typeface="Times New Roman" panose="02020603050405020304" pitchFamily="18" charset="0"/>
              </a:rPr>
              <a:t>Do </a:t>
            </a:r>
            <a:r>
              <a:rPr lang="en-US" dirty="0" err="1" smtClean="0">
                <a:latin typeface="Times New Roman" panose="02020603050405020304" pitchFamily="18" charset="0"/>
                <a:ea typeface="Times New Roman" panose="02020603050405020304" pitchFamily="18" charset="0"/>
              </a:rPr>
              <a:t>đó</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a:t>
            </a:r>
            <a:r>
              <a:rPr lang="en-US" dirty="0" err="1" smtClean="0">
                <a:latin typeface="Times New Roman" panose="02020603050405020304" pitchFamily="18" charset="0"/>
                <a:ea typeface="Times New Roman" panose="02020603050405020304" pitchFamily="18" charset="0"/>
              </a:rPr>
              <a:t>ản</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thân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trẻ</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học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hành</a:t>
            </a:r>
            <a:r>
              <a:rPr lang="en-US" dirty="0">
                <a:latin typeface="Times New Roman" panose="02020603050405020304" pitchFamily="18" charset="0"/>
                <a:ea typeface="Times New Roman" panose="02020603050405020304" pitchFamily="18" charset="0"/>
              </a:rPr>
              <a:t> vi </a:t>
            </a:r>
            <a:r>
              <a:rPr lang="en-US" dirty="0" err="1">
                <a:latin typeface="Times New Roman" panose="02020603050405020304" pitchFamily="18" charset="0"/>
                <a:ea typeface="Times New Roman" panose="02020603050405020304" pitchFamily="18" charset="0"/>
              </a:rPr>
              <a:t>ứng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xử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tốt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không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cần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người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lớn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đánh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mắng</a:t>
            </a:r>
            <a:r>
              <a:rPr lang="en-US" dirty="0">
                <a:latin typeface="Times New Roman" panose="02020603050405020304" pitchFamily="18" charset="0"/>
                <a:ea typeface="Times New Roman" panose="02020603050405020304" pitchFamily="18" charset="0"/>
              </a:rPr>
              <a:t> hay </a:t>
            </a:r>
            <a:r>
              <a:rPr lang="en-US" dirty="0" err="1">
                <a:latin typeface="Times New Roman" panose="02020603050405020304" pitchFamily="18" charset="0"/>
                <a:ea typeface="Times New Roman" panose="02020603050405020304" pitchFamily="18" charset="0"/>
              </a:rPr>
              <a:t>trừng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phạt</a:t>
            </a:r>
            <a:r>
              <a:rPr lang="en-US" dirty="0">
                <a:latin typeface="Times New Roman" panose="02020603050405020304" pitchFamily="18" charset="0"/>
                <a:ea typeface="Times New Roman" panose="02020603050405020304" pitchFamily="18" charset="0"/>
              </a:rPr>
              <a:t>.</a:t>
            </a:r>
            <a:endParaRPr lang="en-US" sz="1400" dirty="0">
              <a:effectLst/>
              <a:latin typeface="Calibri" panose="020F0502020204030204" pitchFamily="34" charset="0"/>
              <a:ea typeface="Calibri" panose="020F0502020204030204" pitchFamily="34" charset="0"/>
            </a:endParaRPr>
          </a:p>
        </p:txBody>
      </p:sp>
      <p:sp>
        <p:nvSpPr>
          <p:cNvPr id="4" name="Rectangle 3"/>
          <p:cNvSpPr/>
          <p:nvPr/>
        </p:nvSpPr>
        <p:spPr>
          <a:xfrm>
            <a:off x="748655" y="1312332"/>
            <a:ext cx="10519567" cy="769441"/>
          </a:xfrm>
          <a:prstGeom prst="rect">
            <a:avLst/>
          </a:prstGeom>
        </p:spPr>
        <p:txBody>
          <a:bodyPr wrap="square">
            <a:spAutoFit/>
          </a:bodyPr>
          <a:lstStyle/>
          <a:p>
            <a:pPr lvl="0" algn="just"/>
            <a:r>
              <a:rPr lang="en-US" sz="2200" b="1" i="1" dirty="0" err="1"/>
              <a:t>Kỷ</a:t>
            </a:r>
            <a:r>
              <a:rPr lang="en-US" sz="2200" b="1" i="1" dirty="0"/>
              <a:t> </a:t>
            </a:r>
            <a:r>
              <a:rPr lang="en-US" sz="2200" b="1" i="1" dirty="0" err="1"/>
              <a:t>luật</a:t>
            </a:r>
            <a:r>
              <a:rPr lang="en-US" sz="2200" b="1" i="1" dirty="0"/>
              <a:t> </a:t>
            </a:r>
            <a:r>
              <a:rPr lang="en-US" sz="2200" b="1" i="1" dirty="0" err="1"/>
              <a:t>tích</a:t>
            </a:r>
            <a:r>
              <a:rPr lang="en-US" sz="2200" b="1" i="1" dirty="0"/>
              <a:t> </a:t>
            </a:r>
            <a:r>
              <a:rPr lang="en-US" sz="2200" b="1" i="1" dirty="0" err="1"/>
              <a:t>cực</a:t>
            </a:r>
            <a:r>
              <a:rPr lang="en-US" sz="2200" b="1" i="1" dirty="0"/>
              <a:t> </a:t>
            </a:r>
            <a:r>
              <a:rPr lang="en-US" sz="2200" b="1" i="1" dirty="0" err="1"/>
              <a:t>được</a:t>
            </a:r>
            <a:r>
              <a:rPr lang="en-US" sz="2200" b="1" i="1" dirty="0"/>
              <a:t> </a:t>
            </a:r>
            <a:r>
              <a:rPr lang="en-US" sz="2200" b="1" i="1" dirty="0" err="1"/>
              <a:t>hiểu</a:t>
            </a:r>
            <a:r>
              <a:rPr lang="en-US" sz="2200" b="1" i="1" dirty="0"/>
              <a:t> </a:t>
            </a:r>
            <a:r>
              <a:rPr lang="en-US" sz="2200" b="1" i="1" dirty="0" err="1"/>
              <a:t>là</a:t>
            </a:r>
            <a:r>
              <a:rPr lang="en-US" sz="2200" b="1" i="1" dirty="0"/>
              <a:t> </a:t>
            </a:r>
            <a:r>
              <a:rPr lang="en-US" sz="2200" b="1" i="1" dirty="0" err="1"/>
              <a:t>những</a:t>
            </a:r>
            <a:r>
              <a:rPr lang="en-US" sz="2200" b="1" i="1" dirty="0"/>
              <a:t> </a:t>
            </a:r>
            <a:r>
              <a:rPr lang="en-US" sz="2200" b="1" i="1" dirty="0" err="1"/>
              <a:t>quy</a:t>
            </a:r>
            <a:r>
              <a:rPr lang="en-US" sz="2200" b="1" i="1" dirty="0"/>
              <a:t> </a:t>
            </a:r>
            <a:r>
              <a:rPr lang="en-US" sz="2200" b="1" i="1" dirty="0" err="1"/>
              <a:t>định</a:t>
            </a:r>
            <a:r>
              <a:rPr lang="en-US" sz="2200" b="1" i="1" dirty="0"/>
              <a:t> do </a:t>
            </a:r>
            <a:r>
              <a:rPr lang="en-US" sz="2200" b="1" i="1" dirty="0" err="1"/>
              <a:t>giáo</a:t>
            </a:r>
            <a:r>
              <a:rPr lang="en-US" sz="2200" b="1" i="1" dirty="0"/>
              <a:t> </a:t>
            </a:r>
            <a:r>
              <a:rPr lang="en-US" sz="2200" b="1" i="1" dirty="0" err="1"/>
              <a:t>viên</a:t>
            </a:r>
            <a:r>
              <a:rPr lang="en-US" sz="2200" b="1" i="1" dirty="0"/>
              <a:t> </a:t>
            </a:r>
            <a:r>
              <a:rPr lang="en-US" sz="2200" b="1" i="1" dirty="0" err="1"/>
              <a:t>và</a:t>
            </a:r>
            <a:r>
              <a:rPr lang="en-US" sz="2200" b="1" i="1" dirty="0"/>
              <a:t> </a:t>
            </a:r>
            <a:r>
              <a:rPr lang="en-US" sz="2200" b="1" i="1" dirty="0" err="1"/>
              <a:t>trẻ</a:t>
            </a:r>
            <a:r>
              <a:rPr lang="en-US" sz="2200" b="1" i="1" dirty="0"/>
              <a:t> </a:t>
            </a:r>
            <a:r>
              <a:rPr lang="en-US" sz="2200" b="1" i="1" dirty="0" err="1"/>
              <a:t>cùng</a:t>
            </a:r>
            <a:r>
              <a:rPr lang="en-US" sz="2200" b="1" i="1" dirty="0"/>
              <a:t> </a:t>
            </a:r>
            <a:r>
              <a:rPr lang="en-US" sz="2200" b="1" i="1" dirty="0" err="1"/>
              <a:t>phối</a:t>
            </a:r>
            <a:r>
              <a:rPr lang="en-US" sz="2200" b="1" i="1" dirty="0"/>
              <a:t> </a:t>
            </a:r>
            <a:r>
              <a:rPr lang="en-US" sz="2200" b="1" i="1" dirty="0" err="1"/>
              <a:t>hợp</a:t>
            </a:r>
            <a:r>
              <a:rPr lang="en-US" sz="2200" b="1" i="1" dirty="0"/>
              <a:t> </a:t>
            </a:r>
            <a:r>
              <a:rPr lang="en-US" sz="2200" b="1" i="1" dirty="0" err="1"/>
              <a:t>xây</a:t>
            </a:r>
            <a:r>
              <a:rPr lang="en-US" sz="2200" b="1" i="1" dirty="0"/>
              <a:t> </a:t>
            </a:r>
            <a:r>
              <a:rPr lang="en-US" sz="2200" b="1" i="1" dirty="0" err="1"/>
              <a:t>dựng</a:t>
            </a:r>
            <a:r>
              <a:rPr lang="en-US" sz="2200" b="1" i="1" dirty="0"/>
              <a:t> </a:t>
            </a:r>
            <a:r>
              <a:rPr lang="en-US" sz="2200" b="1" i="1" dirty="0" err="1"/>
              <a:t>và</a:t>
            </a:r>
            <a:r>
              <a:rPr lang="en-US" sz="2200" b="1" i="1" dirty="0"/>
              <a:t> </a:t>
            </a:r>
            <a:r>
              <a:rPr lang="en-US" sz="2200" b="1" i="1" dirty="0" err="1"/>
              <a:t>tự</a:t>
            </a:r>
            <a:r>
              <a:rPr lang="en-US" sz="2200" b="1" i="1" dirty="0"/>
              <a:t> </a:t>
            </a:r>
            <a:r>
              <a:rPr lang="en-US" sz="2200" b="1" i="1" dirty="0" err="1"/>
              <a:t>giác</a:t>
            </a:r>
            <a:r>
              <a:rPr lang="en-US" sz="2200" b="1" i="1" dirty="0"/>
              <a:t> </a:t>
            </a:r>
            <a:r>
              <a:rPr lang="en-US" sz="2200" b="1" i="1" dirty="0" err="1"/>
              <a:t>thực</a:t>
            </a:r>
            <a:r>
              <a:rPr lang="en-US" sz="2200" b="1" i="1" dirty="0"/>
              <a:t> </a:t>
            </a:r>
            <a:r>
              <a:rPr lang="en-US" sz="2200" b="1" i="1" dirty="0" err="1"/>
              <a:t>hiện</a:t>
            </a:r>
            <a:r>
              <a:rPr lang="en-US" sz="2200" b="1" i="1" dirty="0"/>
              <a:t> </a:t>
            </a:r>
            <a:r>
              <a:rPr lang="en-US" sz="2200" b="1" i="1" dirty="0" err="1"/>
              <a:t>nhằm</a:t>
            </a:r>
            <a:r>
              <a:rPr lang="en-US" sz="2200" b="1" i="1" dirty="0"/>
              <a:t> </a:t>
            </a:r>
            <a:r>
              <a:rPr lang="en-US" sz="2200" b="1" i="1" dirty="0" err="1"/>
              <a:t>điều</a:t>
            </a:r>
            <a:r>
              <a:rPr lang="en-US" sz="2200" b="1" i="1" dirty="0"/>
              <a:t> </a:t>
            </a:r>
            <a:r>
              <a:rPr lang="en-US" sz="2200" b="1" i="1" dirty="0" err="1"/>
              <a:t>chỉnh</a:t>
            </a:r>
            <a:r>
              <a:rPr lang="en-US" sz="2200" b="1" i="1" dirty="0"/>
              <a:t> </a:t>
            </a:r>
            <a:r>
              <a:rPr lang="en-US" sz="2200" b="1" i="1" dirty="0" err="1"/>
              <a:t>và</a:t>
            </a:r>
            <a:r>
              <a:rPr lang="en-US" sz="2200" b="1" i="1" dirty="0"/>
              <a:t> </a:t>
            </a:r>
            <a:r>
              <a:rPr lang="en-US" sz="2200" b="1" i="1" dirty="0" err="1"/>
              <a:t>định</a:t>
            </a:r>
            <a:r>
              <a:rPr lang="en-US" sz="2200" b="1" i="1" dirty="0"/>
              <a:t> </a:t>
            </a:r>
            <a:r>
              <a:rPr lang="en-US" sz="2200" b="1" i="1" dirty="0" err="1"/>
              <a:t>hình</a:t>
            </a:r>
            <a:r>
              <a:rPr lang="en-US" sz="2200" b="1" i="1" dirty="0"/>
              <a:t> </a:t>
            </a:r>
            <a:r>
              <a:rPr lang="en-US" sz="2200" b="1" i="1" dirty="0" err="1"/>
              <a:t>hành</a:t>
            </a:r>
            <a:r>
              <a:rPr lang="en-US" sz="2200" b="1" i="1" dirty="0"/>
              <a:t> vi </a:t>
            </a:r>
            <a:r>
              <a:rPr lang="en-US" sz="2200" b="1" i="1" dirty="0" err="1"/>
              <a:t>của</a:t>
            </a:r>
            <a:r>
              <a:rPr lang="en-US" sz="2200" b="1" i="1" dirty="0"/>
              <a:t> </a:t>
            </a:r>
            <a:r>
              <a:rPr lang="en-US" sz="2200" b="1" i="1" dirty="0" err="1"/>
              <a:t>trẻ</a:t>
            </a:r>
            <a:r>
              <a:rPr lang="en-US" sz="2200" b="1" i="1" dirty="0"/>
              <a:t> </a:t>
            </a:r>
            <a:r>
              <a:rPr lang="en-US" sz="2200" b="1" i="1" dirty="0" err="1"/>
              <a:t>cho</a:t>
            </a:r>
            <a:r>
              <a:rPr lang="en-US" sz="2200" b="1" i="1" dirty="0"/>
              <a:t> </a:t>
            </a:r>
            <a:r>
              <a:rPr lang="en-US" sz="2200" b="1" i="1" dirty="0" err="1"/>
              <a:t>phù</a:t>
            </a:r>
            <a:r>
              <a:rPr lang="en-US" sz="2200" b="1" i="1" dirty="0"/>
              <a:t> </a:t>
            </a:r>
            <a:r>
              <a:rPr lang="en-US" sz="2200" b="1" i="1" dirty="0" err="1"/>
              <a:t>hợp</a:t>
            </a:r>
            <a:r>
              <a:rPr lang="en-US" sz="2200" b="1" i="1" dirty="0"/>
              <a:t>.</a:t>
            </a:r>
            <a:endParaRPr lang="en-US" sz="2200" dirty="0"/>
          </a:p>
        </p:txBody>
      </p:sp>
      <p:sp>
        <p:nvSpPr>
          <p:cNvPr id="2" name="TextBox 1"/>
          <p:cNvSpPr txBox="1"/>
          <p:nvPr/>
        </p:nvSpPr>
        <p:spPr>
          <a:xfrm>
            <a:off x="1125415" y="773723"/>
            <a:ext cx="4276579" cy="369332"/>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KHÁI NIỆM K</a:t>
            </a:r>
            <a:r>
              <a:rPr lang="vi-VN" b="1" dirty="0" smtClean="0">
                <a:solidFill>
                  <a:srgbClr val="FF0000"/>
                </a:solidFill>
                <a:latin typeface="Arial" panose="020B0604020202020204" pitchFamily="34" charset="0"/>
                <a:cs typeface="Arial" panose="020B0604020202020204" pitchFamily="34" charset="0"/>
              </a:rPr>
              <a:t>Ỷ LUẬT TÍCH CỰC</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6448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39" y="-22805"/>
            <a:ext cx="10515600" cy="1325563"/>
          </a:xfrm>
        </p:spPr>
        <p:txBody>
          <a:bodyPr/>
          <a:lstStyle/>
          <a:p>
            <a:r>
              <a:rPr lang="en-US" dirty="0" err="1" smtClean="0">
                <a:solidFill>
                  <a:srgbClr val="FF0000"/>
                </a:solidFill>
              </a:rPr>
              <a:t>Nguyên</a:t>
            </a:r>
            <a:r>
              <a:rPr lang="en-US" dirty="0" smtClean="0">
                <a:solidFill>
                  <a:srgbClr val="FF0000"/>
                </a:solidFill>
              </a:rPr>
              <a:t> </a:t>
            </a:r>
            <a:r>
              <a:rPr lang="en-US" dirty="0" err="1" smtClean="0">
                <a:solidFill>
                  <a:srgbClr val="FF0000"/>
                </a:solidFill>
              </a:rPr>
              <a:t>tắc</a:t>
            </a:r>
            <a:r>
              <a:rPr lang="en-US" dirty="0" smtClean="0">
                <a:solidFill>
                  <a:srgbClr val="FF0000"/>
                </a:solidFill>
              </a:rPr>
              <a:t> </a:t>
            </a:r>
            <a:r>
              <a:rPr lang="en-US" dirty="0" err="1" smtClean="0">
                <a:solidFill>
                  <a:srgbClr val="FF0000"/>
                </a:solidFill>
              </a:rPr>
              <a:t>áp</a:t>
            </a:r>
            <a:r>
              <a:rPr lang="en-US" dirty="0" smtClean="0">
                <a:solidFill>
                  <a:srgbClr val="FF0000"/>
                </a:solidFill>
              </a:rPr>
              <a:t> </a:t>
            </a:r>
            <a:r>
              <a:rPr lang="en-US" dirty="0" err="1" smtClean="0">
                <a:solidFill>
                  <a:srgbClr val="FF0000"/>
                </a:solidFill>
              </a:rPr>
              <a:t>dụng</a:t>
            </a:r>
            <a:r>
              <a:rPr lang="en-US" dirty="0" smtClean="0">
                <a:solidFill>
                  <a:srgbClr val="FF0000"/>
                </a:solidFill>
              </a:rPr>
              <a:t> </a:t>
            </a:r>
            <a:r>
              <a:rPr lang="en-US" dirty="0" err="1" smtClean="0">
                <a:solidFill>
                  <a:srgbClr val="FF0000"/>
                </a:solidFill>
              </a:rPr>
              <a:t>kỷ</a:t>
            </a:r>
            <a:r>
              <a:rPr lang="en-US" dirty="0" smtClean="0">
                <a:solidFill>
                  <a:srgbClr val="FF0000"/>
                </a:solidFill>
              </a:rPr>
              <a:t> </a:t>
            </a:r>
            <a:r>
              <a:rPr lang="en-US" dirty="0" err="1" smtClean="0">
                <a:solidFill>
                  <a:srgbClr val="FF0000"/>
                </a:solidFill>
              </a:rPr>
              <a:t>luật</a:t>
            </a:r>
            <a:r>
              <a:rPr lang="en-US" dirty="0" smtClean="0">
                <a:solidFill>
                  <a:srgbClr val="FF0000"/>
                </a:solidFill>
              </a:rPr>
              <a:t> </a:t>
            </a:r>
            <a:r>
              <a:rPr lang="en-US" dirty="0" err="1" smtClean="0">
                <a:solidFill>
                  <a:srgbClr val="FF0000"/>
                </a:solidFill>
              </a:rPr>
              <a:t>tích</a:t>
            </a:r>
            <a:r>
              <a:rPr lang="en-US" dirty="0" smtClean="0">
                <a:solidFill>
                  <a:srgbClr val="FF0000"/>
                </a:solidFill>
              </a:rPr>
              <a:t> </a:t>
            </a:r>
            <a:r>
              <a:rPr lang="en-US" dirty="0" err="1" smtClean="0">
                <a:solidFill>
                  <a:srgbClr val="FF0000"/>
                </a:solidFill>
              </a:rPr>
              <a:t>cực</a:t>
            </a:r>
            <a:endParaRPr lang="en-US" dirty="0">
              <a:solidFill>
                <a:srgbClr val="FF0000"/>
              </a:solidFill>
            </a:endParaRPr>
          </a:p>
        </p:txBody>
      </p:sp>
      <p:sp>
        <p:nvSpPr>
          <p:cNvPr id="4" name="TextBox 3"/>
          <p:cNvSpPr txBox="1"/>
          <p:nvPr/>
        </p:nvSpPr>
        <p:spPr>
          <a:xfrm>
            <a:off x="623454" y="1372031"/>
            <a:ext cx="4946074"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NGUYÊN TẮC THỰC HIỆN QUYỀN TRẺ EM</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7432970" y="1358605"/>
            <a:ext cx="4301836"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NGUYÊN TẮC SƯ PHẠM</a:t>
            </a:r>
            <a:endParaRPr lang="en-US" dirty="0">
              <a:latin typeface="Arial" panose="020B0604020202020204" pitchFamily="34" charset="0"/>
              <a:cs typeface="Arial" panose="020B0604020202020204" pitchFamily="34" charset="0"/>
            </a:endParaRPr>
          </a:p>
        </p:txBody>
      </p:sp>
      <p:sp>
        <p:nvSpPr>
          <p:cNvPr id="6" name="Isosceles Triangle 5"/>
          <p:cNvSpPr/>
          <p:nvPr/>
        </p:nvSpPr>
        <p:spPr>
          <a:xfrm>
            <a:off x="1336978" y="2798618"/>
            <a:ext cx="3165761" cy="2867891"/>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Quyền</a:t>
            </a:r>
            <a:r>
              <a:rPr lang="en-US" b="1" dirty="0" smtClean="0"/>
              <a:t> </a:t>
            </a:r>
            <a:r>
              <a:rPr lang="en-US" b="1" dirty="0" err="1" smtClean="0"/>
              <a:t>sống</a:t>
            </a:r>
            <a:r>
              <a:rPr lang="en-US" b="1" dirty="0" smtClean="0"/>
              <a:t> </a:t>
            </a:r>
            <a:r>
              <a:rPr lang="en-US" b="1" dirty="0" err="1" smtClean="0"/>
              <a:t>còn</a:t>
            </a:r>
            <a:r>
              <a:rPr lang="en-US" b="1" dirty="0" smtClean="0"/>
              <a:t> </a:t>
            </a:r>
            <a:r>
              <a:rPr lang="en-US" b="1" dirty="0" err="1" smtClean="0"/>
              <a:t>và</a:t>
            </a:r>
            <a:r>
              <a:rPr lang="en-US" b="1" dirty="0" smtClean="0"/>
              <a:t> </a:t>
            </a:r>
            <a:r>
              <a:rPr lang="en-US" b="1" dirty="0" err="1" smtClean="0"/>
              <a:t>phát</a:t>
            </a:r>
            <a:r>
              <a:rPr lang="en-US" b="1" dirty="0" smtClean="0"/>
              <a:t> </a:t>
            </a:r>
            <a:r>
              <a:rPr lang="en-US" b="1" dirty="0" err="1" smtClean="0"/>
              <a:t>triển</a:t>
            </a:r>
            <a:endParaRPr lang="en-US" b="1" dirty="0" smtClean="0"/>
          </a:p>
          <a:p>
            <a:pPr algn="ctr"/>
            <a:endParaRPr lang="en-US" b="1" dirty="0"/>
          </a:p>
          <a:p>
            <a:pPr algn="ctr"/>
            <a:endParaRPr lang="en-US" b="1" dirty="0" smtClean="0"/>
          </a:p>
          <a:p>
            <a:pPr algn="ctr"/>
            <a:endParaRPr lang="en-US" b="1" dirty="0"/>
          </a:p>
        </p:txBody>
      </p:sp>
      <p:sp>
        <p:nvSpPr>
          <p:cNvPr id="7" name="Oval 6"/>
          <p:cNvSpPr/>
          <p:nvPr/>
        </p:nvSpPr>
        <p:spPr>
          <a:xfrm>
            <a:off x="1818410" y="2008909"/>
            <a:ext cx="2258291" cy="78970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Không</a:t>
            </a:r>
            <a:r>
              <a:rPr lang="en-US" b="1" dirty="0" smtClean="0"/>
              <a:t> </a:t>
            </a:r>
            <a:r>
              <a:rPr lang="en-US" b="1" dirty="0" err="1" smtClean="0"/>
              <a:t>phân</a:t>
            </a:r>
            <a:r>
              <a:rPr lang="en-US" b="1" dirty="0" smtClean="0"/>
              <a:t> </a:t>
            </a:r>
            <a:r>
              <a:rPr lang="en-US" b="1" dirty="0" err="1" smtClean="0"/>
              <a:t>biệt</a:t>
            </a:r>
            <a:r>
              <a:rPr lang="en-US" b="1" dirty="0" smtClean="0"/>
              <a:t> </a:t>
            </a:r>
            <a:r>
              <a:rPr lang="en-US" b="1" dirty="0" err="1" smtClean="0"/>
              <a:t>đối</a:t>
            </a:r>
            <a:r>
              <a:rPr lang="en-US" b="1" dirty="0" smtClean="0"/>
              <a:t> </a:t>
            </a:r>
            <a:r>
              <a:rPr lang="en-US" b="1" dirty="0" err="1" smtClean="0"/>
              <a:t>xử</a:t>
            </a:r>
            <a:endParaRPr lang="en-US" b="1" dirty="0"/>
          </a:p>
        </p:txBody>
      </p:sp>
      <p:sp>
        <p:nvSpPr>
          <p:cNvPr id="8" name="Oval 7"/>
          <p:cNvSpPr/>
          <p:nvPr/>
        </p:nvSpPr>
        <p:spPr>
          <a:xfrm>
            <a:off x="3685316" y="5666509"/>
            <a:ext cx="2105891" cy="8728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Vì</a:t>
            </a:r>
            <a:r>
              <a:rPr lang="en-US" b="1" dirty="0" smtClean="0"/>
              <a:t> </a:t>
            </a:r>
            <a:r>
              <a:rPr lang="en-US" b="1" dirty="0" err="1" smtClean="0"/>
              <a:t>lợi</a:t>
            </a:r>
            <a:r>
              <a:rPr lang="en-US" b="1" dirty="0" smtClean="0"/>
              <a:t> </a:t>
            </a:r>
            <a:r>
              <a:rPr lang="en-US" b="1" dirty="0" err="1" smtClean="0"/>
              <a:t>tích</a:t>
            </a:r>
            <a:r>
              <a:rPr lang="en-US" b="1" dirty="0" smtClean="0"/>
              <a:t> </a:t>
            </a:r>
            <a:r>
              <a:rPr lang="en-US" b="1" dirty="0" err="1" smtClean="0"/>
              <a:t>tốt</a:t>
            </a:r>
            <a:r>
              <a:rPr lang="en-US" b="1" dirty="0" smtClean="0"/>
              <a:t> </a:t>
            </a:r>
            <a:r>
              <a:rPr lang="en-US" b="1" dirty="0" err="1" smtClean="0"/>
              <a:t>nhất</a:t>
            </a:r>
            <a:r>
              <a:rPr lang="en-US" b="1" dirty="0" smtClean="0"/>
              <a:t> </a:t>
            </a:r>
            <a:r>
              <a:rPr lang="en-US" b="1" dirty="0" err="1" smtClean="0"/>
              <a:t>của</a:t>
            </a:r>
            <a:r>
              <a:rPr lang="en-US" b="1" dirty="0" smtClean="0"/>
              <a:t> </a:t>
            </a:r>
            <a:r>
              <a:rPr lang="en-US" b="1" dirty="0" err="1" smtClean="0"/>
              <a:t>trẻ</a:t>
            </a:r>
            <a:endParaRPr lang="en-US" b="1" dirty="0"/>
          </a:p>
        </p:txBody>
      </p:sp>
      <p:sp>
        <p:nvSpPr>
          <p:cNvPr id="9" name="Oval 8"/>
          <p:cNvSpPr/>
          <p:nvPr/>
        </p:nvSpPr>
        <p:spPr>
          <a:xfrm>
            <a:off x="41555" y="5666509"/>
            <a:ext cx="2230598" cy="87283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Sự</a:t>
            </a:r>
            <a:r>
              <a:rPr lang="en-US" b="1" dirty="0" smtClean="0"/>
              <a:t> </a:t>
            </a:r>
            <a:r>
              <a:rPr lang="en-US" b="1" dirty="0" err="1" smtClean="0"/>
              <a:t>tham</a:t>
            </a:r>
            <a:r>
              <a:rPr lang="en-US" b="1" dirty="0" smtClean="0"/>
              <a:t> </a:t>
            </a:r>
            <a:r>
              <a:rPr lang="en-US" b="1" dirty="0" err="1" smtClean="0"/>
              <a:t>gia</a:t>
            </a:r>
            <a:endParaRPr lang="en-US" b="1" dirty="0"/>
          </a:p>
        </p:txBody>
      </p:sp>
      <p:graphicFrame>
        <p:nvGraphicFramePr>
          <p:cNvPr id="11" name="Diagram 10"/>
          <p:cNvGraphicFramePr/>
          <p:nvPr>
            <p:extLst/>
          </p:nvPr>
        </p:nvGraphicFramePr>
        <p:xfrm>
          <a:off x="5516419" y="1908046"/>
          <a:ext cx="6973455" cy="4578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Arrow Connector 12"/>
          <p:cNvCxnSpPr>
            <a:stCxn id="6" idx="0"/>
          </p:cNvCxnSpPr>
          <p:nvPr/>
        </p:nvCxnSpPr>
        <p:spPr>
          <a:xfrm>
            <a:off x="2919859" y="2798618"/>
            <a:ext cx="17305" cy="78970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p:cNvCxnSpPr>
          <p:nvPr/>
        </p:nvCxnSpPr>
        <p:spPr>
          <a:xfrm flipV="1">
            <a:off x="1336978" y="5195455"/>
            <a:ext cx="796622" cy="47105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810000" y="5195455"/>
            <a:ext cx="692740" cy="47105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951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90" y="55410"/>
            <a:ext cx="11806517" cy="1787236"/>
          </a:xfrm>
        </p:spPr>
        <p:txBody>
          <a:bodyPr>
            <a:normAutofit/>
          </a:bodyPr>
          <a:lstStyle/>
          <a:p>
            <a:pPr algn="ctr"/>
            <a:r>
              <a:rPr lang="en-US" sz="3500" b="1" dirty="0" smtClean="0">
                <a:solidFill>
                  <a:schemeClr val="accent1">
                    <a:lumMod val="75000"/>
                  </a:schemeClr>
                </a:solidFill>
              </a:rPr>
              <a:t>BIỆN PHÁP ÁP </a:t>
            </a:r>
            <a:r>
              <a:rPr lang="en-US" sz="3500" b="1" dirty="0" smtClean="0">
                <a:solidFill>
                  <a:schemeClr val="accent1">
                    <a:lumMod val="75000"/>
                  </a:schemeClr>
                </a:solidFill>
              </a:rPr>
              <a:t>DỤNG KỶ LUẬT TÍCH CỰC </a:t>
            </a:r>
            <a:r>
              <a:rPr lang="en-US" sz="3500" b="1" dirty="0">
                <a:solidFill>
                  <a:schemeClr val="accent1">
                    <a:lumMod val="75000"/>
                  </a:schemeClr>
                </a:solidFill>
              </a:rPr>
              <a:t/>
            </a:r>
            <a:br>
              <a:rPr lang="en-US" sz="3500" b="1" dirty="0">
                <a:solidFill>
                  <a:schemeClr val="accent1">
                    <a:lumMod val="75000"/>
                  </a:schemeClr>
                </a:solidFill>
              </a:rPr>
            </a:br>
            <a:r>
              <a:rPr lang="en-US" sz="3500" b="1" dirty="0">
                <a:solidFill>
                  <a:schemeClr val="accent1">
                    <a:lumMod val="75000"/>
                  </a:schemeClr>
                </a:solidFill>
              </a:rPr>
              <a:t>TRONG GIÁO DỤC MẦM </a:t>
            </a:r>
            <a:r>
              <a:rPr lang="en-US" sz="3500" b="1" dirty="0" smtClean="0">
                <a:solidFill>
                  <a:schemeClr val="accent1">
                    <a:lumMod val="75000"/>
                  </a:schemeClr>
                </a:solidFill>
              </a:rPr>
              <a:t>NON</a:t>
            </a:r>
            <a:endParaRPr lang="en-US" sz="3500" dirty="0">
              <a:solidFill>
                <a:schemeClr val="accent1">
                  <a:lumMod val="75000"/>
                </a:schemeClr>
              </a:solidFill>
            </a:endParaRPr>
          </a:p>
        </p:txBody>
      </p:sp>
      <p:sp>
        <p:nvSpPr>
          <p:cNvPr id="3" name="Rectangle 2"/>
          <p:cNvSpPr/>
          <p:nvPr/>
        </p:nvSpPr>
        <p:spPr>
          <a:xfrm>
            <a:off x="1385453" y="2343973"/>
            <a:ext cx="10086110" cy="2400657"/>
          </a:xfrm>
          <a:prstGeom prst="rect">
            <a:avLst/>
          </a:prstGeom>
        </p:spPr>
        <p:txBody>
          <a:bodyPr wrap="square">
            <a:spAutoFit/>
          </a:bodyPr>
          <a:lstStyle/>
          <a:p>
            <a:pPr lvl="0">
              <a:defRPr/>
            </a:pPr>
            <a:r>
              <a:rPr lang="en-US" sz="2500" kern="100" dirty="0" smtClean="0">
                <a:solidFill>
                  <a:schemeClr val="accent1">
                    <a:lumMod val="50000"/>
                  </a:schemeClr>
                </a:solidFill>
              </a:rPr>
              <a:t>1</a:t>
            </a:r>
            <a:r>
              <a:rPr lang="en-US" sz="2500" kern="100" dirty="0">
                <a:solidFill>
                  <a:schemeClr val="accent1">
                    <a:lumMod val="50000"/>
                  </a:schemeClr>
                </a:solidFill>
              </a:rPr>
              <a:t>. </a:t>
            </a:r>
            <a:r>
              <a:rPr lang="en-US" sz="2500" kern="100" dirty="0" err="1">
                <a:solidFill>
                  <a:schemeClr val="accent1">
                    <a:lumMod val="50000"/>
                  </a:schemeClr>
                </a:solidFill>
              </a:rPr>
              <a:t>Phân</a:t>
            </a:r>
            <a:r>
              <a:rPr lang="en-US" sz="2500" kern="100" dirty="0">
                <a:solidFill>
                  <a:schemeClr val="accent1">
                    <a:lumMod val="50000"/>
                  </a:schemeClr>
                </a:solidFill>
              </a:rPr>
              <a:t> </a:t>
            </a:r>
            <a:r>
              <a:rPr lang="en-US" sz="2500" kern="100" dirty="0" err="1">
                <a:solidFill>
                  <a:schemeClr val="accent1">
                    <a:lumMod val="50000"/>
                  </a:schemeClr>
                </a:solidFill>
              </a:rPr>
              <a:t>biệt</a:t>
            </a:r>
            <a:r>
              <a:rPr lang="en-US" sz="2500" kern="100" dirty="0">
                <a:solidFill>
                  <a:schemeClr val="accent1">
                    <a:lumMod val="50000"/>
                  </a:schemeClr>
                </a:solidFill>
              </a:rPr>
              <a:t> </a:t>
            </a:r>
            <a:r>
              <a:rPr lang="en-US" sz="2500" kern="100" dirty="0" err="1">
                <a:solidFill>
                  <a:schemeClr val="accent1">
                    <a:lumMod val="50000"/>
                  </a:schemeClr>
                </a:solidFill>
              </a:rPr>
              <a:t>kỷ</a:t>
            </a:r>
            <a:r>
              <a:rPr lang="en-US" sz="2500" kern="100" dirty="0">
                <a:solidFill>
                  <a:schemeClr val="accent1">
                    <a:lumMod val="50000"/>
                  </a:schemeClr>
                </a:solidFill>
              </a:rPr>
              <a:t> </a:t>
            </a:r>
            <a:r>
              <a:rPr lang="en-US" sz="2500" kern="100" dirty="0" err="1">
                <a:solidFill>
                  <a:schemeClr val="accent1">
                    <a:lumMod val="50000"/>
                  </a:schemeClr>
                </a:solidFill>
              </a:rPr>
              <a:t>luật</a:t>
            </a:r>
            <a:r>
              <a:rPr lang="en-US" sz="2500" kern="100" dirty="0">
                <a:solidFill>
                  <a:schemeClr val="accent1">
                    <a:lumMod val="50000"/>
                  </a:schemeClr>
                </a:solidFill>
              </a:rPr>
              <a:t> </a:t>
            </a:r>
            <a:r>
              <a:rPr lang="en-US" sz="2500" kern="100" dirty="0" err="1">
                <a:solidFill>
                  <a:schemeClr val="accent1">
                    <a:lumMod val="50000"/>
                  </a:schemeClr>
                </a:solidFill>
              </a:rPr>
              <a:t>tích</a:t>
            </a:r>
            <a:r>
              <a:rPr lang="en-US" sz="2500" kern="100" dirty="0">
                <a:solidFill>
                  <a:schemeClr val="accent1">
                    <a:lumMod val="50000"/>
                  </a:schemeClr>
                </a:solidFill>
              </a:rPr>
              <a:t> </a:t>
            </a:r>
            <a:r>
              <a:rPr lang="en-US" sz="2500" kern="100" dirty="0" err="1">
                <a:solidFill>
                  <a:schemeClr val="accent1">
                    <a:lumMod val="50000"/>
                  </a:schemeClr>
                </a:solidFill>
              </a:rPr>
              <a:t>cực</a:t>
            </a:r>
            <a:r>
              <a:rPr lang="en-US" sz="2500" kern="100" dirty="0">
                <a:solidFill>
                  <a:schemeClr val="accent1">
                    <a:lumMod val="50000"/>
                  </a:schemeClr>
                </a:solidFill>
              </a:rPr>
              <a:t> </a:t>
            </a:r>
            <a:r>
              <a:rPr lang="en-US" sz="2500" kern="100" dirty="0" err="1">
                <a:solidFill>
                  <a:schemeClr val="accent1">
                    <a:lumMod val="50000"/>
                  </a:schemeClr>
                </a:solidFill>
              </a:rPr>
              <a:t>và</a:t>
            </a:r>
            <a:r>
              <a:rPr lang="en-US" sz="2500" kern="100" dirty="0">
                <a:solidFill>
                  <a:schemeClr val="accent1">
                    <a:lumMod val="50000"/>
                  </a:schemeClr>
                </a:solidFill>
              </a:rPr>
              <a:t> </a:t>
            </a:r>
            <a:r>
              <a:rPr lang="en-US" sz="2500" kern="100" dirty="0" err="1">
                <a:solidFill>
                  <a:schemeClr val="accent1">
                    <a:lumMod val="50000"/>
                  </a:schemeClr>
                </a:solidFill>
              </a:rPr>
              <a:t>không</a:t>
            </a:r>
            <a:r>
              <a:rPr lang="en-US" sz="2500" kern="100" dirty="0">
                <a:solidFill>
                  <a:schemeClr val="accent1">
                    <a:lumMod val="50000"/>
                  </a:schemeClr>
                </a:solidFill>
              </a:rPr>
              <a:t> </a:t>
            </a:r>
            <a:r>
              <a:rPr lang="en-US" sz="2500" kern="100" dirty="0" err="1">
                <a:solidFill>
                  <a:schemeClr val="accent1">
                    <a:lumMod val="50000"/>
                  </a:schemeClr>
                </a:solidFill>
              </a:rPr>
              <a:t>tích</a:t>
            </a:r>
            <a:r>
              <a:rPr lang="en-US" sz="2500" kern="100" dirty="0">
                <a:solidFill>
                  <a:schemeClr val="accent1">
                    <a:lumMod val="50000"/>
                  </a:schemeClr>
                </a:solidFill>
              </a:rPr>
              <a:t> </a:t>
            </a:r>
            <a:r>
              <a:rPr lang="en-US" sz="2500" kern="100" dirty="0" err="1" smtClean="0">
                <a:solidFill>
                  <a:schemeClr val="accent1">
                    <a:lumMod val="50000"/>
                  </a:schemeClr>
                </a:solidFill>
              </a:rPr>
              <a:t>cực</a:t>
            </a:r>
            <a:endParaRPr lang="en-US" sz="2500" kern="100" dirty="0" smtClean="0">
              <a:solidFill>
                <a:schemeClr val="accent1">
                  <a:lumMod val="50000"/>
                </a:schemeClr>
              </a:solidFill>
            </a:endParaRPr>
          </a:p>
          <a:p>
            <a:pPr lvl="0">
              <a:defRPr/>
            </a:pPr>
            <a:endParaRPr lang="en-US" sz="2500" kern="100" dirty="0">
              <a:solidFill>
                <a:schemeClr val="accent1">
                  <a:lumMod val="50000"/>
                </a:schemeClr>
              </a:solidFill>
            </a:endParaRPr>
          </a:p>
          <a:p>
            <a:pPr lvl="0">
              <a:defRPr/>
            </a:pPr>
            <a:r>
              <a:rPr lang="en-US" sz="2500" kern="100" dirty="0" smtClean="0">
                <a:solidFill>
                  <a:schemeClr val="accent1">
                    <a:lumMod val="50000"/>
                  </a:schemeClr>
                </a:solidFill>
              </a:rPr>
              <a:t>2</a:t>
            </a:r>
            <a:r>
              <a:rPr lang="en-US" sz="2500" kern="100" dirty="0">
                <a:solidFill>
                  <a:schemeClr val="accent1">
                    <a:lumMod val="50000"/>
                  </a:schemeClr>
                </a:solidFill>
              </a:rPr>
              <a:t>. </a:t>
            </a:r>
            <a:r>
              <a:rPr lang="en-US" sz="2500" kern="100" dirty="0" err="1">
                <a:solidFill>
                  <a:schemeClr val="accent1">
                    <a:lumMod val="50000"/>
                  </a:schemeClr>
                </a:solidFill>
              </a:rPr>
              <a:t>Quan</a:t>
            </a:r>
            <a:r>
              <a:rPr lang="en-US" sz="2500" kern="100" dirty="0">
                <a:solidFill>
                  <a:schemeClr val="accent1">
                    <a:lumMod val="50000"/>
                  </a:schemeClr>
                </a:solidFill>
              </a:rPr>
              <a:t> </a:t>
            </a:r>
            <a:r>
              <a:rPr lang="en-US" sz="2500" kern="100" dirty="0" err="1">
                <a:solidFill>
                  <a:schemeClr val="accent1">
                    <a:lumMod val="50000"/>
                  </a:schemeClr>
                </a:solidFill>
              </a:rPr>
              <a:t>sát</a:t>
            </a:r>
            <a:r>
              <a:rPr lang="en-US" sz="2500" kern="100" dirty="0">
                <a:solidFill>
                  <a:schemeClr val="accent1">
                    <a:lumMod val="50000"/>
                  </a:schemeClr>
                </a:solidFill>
              </a:rPr>
              <a:t> </a:t>
            </a:r>
            <a:r>
              <a:rPr lang="en-US" sz="2500" kern="100" dirty="0" err="1">
                <a:solidFill>
                  <a:schemeClr val="accent1">
                    <a:lumMod val="50000"/>
                  </a:schemeClr>
                </a:solidFill>
              </a:rPr>
              <a:t>và</a:t>
            </a:r>
            <a:r>
              <a:rPr lang="en-US" sz="2500" kern="100" dirty="0">
                <a:solidFill>
                  <a:schemeClr val="accent1">
                    <a:lumMod val="50000"/>
                  </a:schemeClr>
                </a:solidFill>
              </a:rPr>
              <a:t> </a:t>
            </a:r>
            <a:r>
              <a:rPr lang="en-US" sz="2500" kern="100" dirty="0" err="1">
                <a:solidFill>
                  <a:schemeClr val="accent1">
                    <a:lumMod val="50000"/>
                  </a:schemeClr>
                </a:solidFill>
              </a:rPr>
              <a:t>nhận</a:t>
            </a:r>
            <a:r>
              <a:rPr lang="en-US" sz="2500" kern="100" dirty="0">
                <a:solidFill>
                  <a:schemeClr val="accent1">
                    <a:lumMod val="50000"/>
                  </a:schemeClr>
                </a:solidFill>
              </a:rPr>
              <a:t> </a:t>
            </a:r>
            <a:r>
              <a:rPr lang="en-US" sz="2500" kern="100" dirty="0" err="1">
                <a:solidFill>
                  <a:schemeClr val="accent1">
                    <a:lumMod val="50000"/>
                  </a:schemeClr>
                </a:solidFill>
              </a:rPr>
              <a:t>diện</a:t>
            </a:r>
            <a:r>
              <a:rPr lang="en-US" sz="2500" kern="100" dirty="0">
                <a:solidFill>
                  <a:schemeClr val="accent1">
                    <a:lumMod val="50000"/>
                  </a:schemeClr>
                </a:solidFill>
              </a:rPr>
              <a:t> </a:t>
            </a:r>
            <a:r>
              <a:rPr lang="en-US" sz="2500" kern="100" dirty="0" err="1">
                <a:solidFill>
                  <a:schemeClr val="accent1">
                    <a:lumMod val="50000"/>
                  </a:schemeClr>
                </a:solidFill>
              </a:rPr>
              <a:t>các</a:t>
            </a:r>
            <a:r>
              <a:rPr lang="en-US" sz="2500" kern="100" dirty="0">
                <a:solidFill>
                  <a:schemeClr val="accent1">
                    <a:lumMod val="50000"/>
                  </a:schemeClr>
                </a:solidFill>
              </a:rPr>
              <a:t> </a:t>
            </a:r>
            <a:r>
              <a:rPr lang="en-US" sz="2500" kern="100" dirty="0" err="1">
                <a:solidFill>
                  <a:schemeClr val="accent1">
                    <a:lumMod val="50000"/>
                  </a:schemeClr>
                </a:solidFill>
              </a:rPr>
              <a:t>vấn</a:t>
            </a:r>
            <a:r>
              <a:rPr lang="en-US" sz="2500" kern="100" dirty="0">
                <a:solidFill>
                  <a:schemeClr val="accent1">
                    <a:lumMod val="50000"/>
                  </a:schemeClr>
                </a:solidFill>
              </a:rPr>
              <a:t> </a:t>
            </a:r>
            <a:r>
              <a:rPr lang="en-US" sz="2500" kern="100" dirty="0" err="1">
                <a:solidFill>
                  <a:schemeClr val="accent1">
                    <a:lumMod val="50000"/>
                  </a:schemeClr>
                </a:solidFill>
              </a:rPr>
              <a:t>đề</a:t>
            </a:r>
            <a:r>
              <a:rPr lang="en-US" sz="2500" kern="100" dirty="0">
                <a:solidFill>
                  <a:schemeClr val="accent1">
                    <a:lumMod val="50000"/>
                  </a:schemeClr>
                </a:solidFill>
              </a:rPr>
              <a:t> </a:t>
            </a:r>
            <a:r>
              <a:rPr lang="en-US" sz="2500" kern="100" dirty="0" err="1">
                <a:solidFill>
                  <a:schemeClr val="accent1">
                    <a:lumMod val="50000"/>
                  </a:schemeClr>
                </a:solidFill>
              </a:rPr>
              <a:t>của</a:t>
            </a:r>
            <a:r>
              <a:rPr lang="en-US" sz="2500" kern="100" dirty="0">
                <a:solidFill>
                  <a:schemeClr val="accent1">
                    <a:lumMod val="50000"/>
                  </a:schemeClr>
                </a:solidFill>
              </a:rPr>
              <a:t> </a:t>
            </a:r>
            <a:r>
              <a:rPr lang="en-US" sz="2500" kern="100" dirty="0" err="1">
                <a:solidFill>
                  <a:schemeClr val="accent1">
                    <a:lumMod val="50000"/>
                  </a:schemeClr>
                </a:solidFill>
              </a:rPr>
              <a:t>trẻ</a:t>
            </a:r>
            <a:r>
              <a:rPr lang="en-US" sz="2500" kern="100" dirty="0">
                <a:solidFill>
                  <a:schemeClr val="accent1">
                    <a:lumMod val="50000"/>
                  </a:schemeClr>
                </a:solidFill>
              </a:rPr>
              <a:t> </a:t>
            </a:r>
            <a:r>
              <a:rPr lang="en-US" sz="2500" kern="100" dirty="0" err="1" smtClean="0">
                <a:solidFill>
                  <a:schemeClr val="accent1">
                    <a:lumMod val="50000"/>
                  </a:schemeClr>
                </a:solidFill>
              </a:rPr>
              <a:t>em</a:t>
            </a:r>
            <a:endParaRPr lang="en-US" sz="2500" kern="100" dirty="0" smtClean="0">
              <a:solidFill>
                <a:schemeClr val="accent1">
                  <a:lumMod val="50000"/>
                </a:schemeClr>
              </a:solidFill>
            </a:endParaRPr>
          </a:p>
          <a:p>
            <a:pPr lvl="0">
              <a:defRPr/>
            </a:pPr>
            <a:endParaRPr lang="en-US" sz="2500" kern="100" dirty="0">
              <a:solidFill>
                <a:schemeClr val="accent1">
                  <a:lumMod val="50000"/>
                </a:schemeClr>
              </a:solidFill>
            </a:endParaRPr>
          </a:p>
          <a:p>
            <a:pPr lvl="0">
              <a:defRPr/>
            </a:pPr>
            <a:r>
              <a:rPr lang="en-US" sz="2500" kern="100" dirty="0" smtClean="0">
                <a:solidFill>
                  <a:schemeClr val="accent1">
                    <a:lumMod val="50000"/>
                  </a:schemeClr>
                </a:solidFill>
              </a:rPr>
              <a:t>3</a:t>
            </a:r>
            <a:r>
              <a:rPr lang="en-US" sz="2500" kern="100" dirty="0">
                <a:solidFill>
                  <a:schemeClr val="accent1">
                    <a:lumMod val="50000"/>
                  </a:schemeClr>
                </a:solidFill>
              </a:rPr>
              <a:t>. </a:t>
            </a:r>
            <a:r>
              <a:rPr lang="en-US" sz="2500" kern="100" dirty="0" err="1">
                <a:solidFill>
                  <a:schemeClr val="accent1">
                    <a:lumMod val="50000"/>
                  </a:schemeClr>
                </a:solidFill>
              </a:rPr>
              <a:t>Đề</a:t>
            </a:r>
            <a:r>
              <a:rPr lang="en-US" sz="2500" kern="100" dirty="0">
                <a:solidFill>
                  <a:schemeClr val="accent1">
                    <a:lumMod val="50000"/>
                  </a:schemeClr>
                </a:solidFill>
              </a:rPr>
              <a:t> </a:t>
            </a:r>
            <a:r>
              <a:rPr lang="en-US" sz="2500" kern="100" dirty="0" err="1">
                <a:solidFill>
                  <a:schemeClr val="accent1">
                    <a:lumMod val="50000"/>
                  </a:schemeClr>
                </a:solidFill>
              </a:rPr>
              <a:t>xuất</a:t>
            </a:r>
            <a:r>
              <a:rPr lang="en-US" sz="2500" kern="100" dirty="0">
                <a:solidFill>
                  <a:schemeClr val="accent1">
                    <a:lumMod val="50000"/>
                  </a:schemeClr>
                </a:solidFill>
              </a:rPr>
              <a:t> </a:t>
            </a:r>
            <a:r>
              <a:rPr lang="en-US" sz="2500" kern="100" dirty="0" err="1">
                <a:solidFill>
                  <a:schemeClr val="accent1">
                    <a:lumMod val="50000"/>
                  </a:schemeClr>
                </a:solidFill>
              </a:rPr>
              <a:t>và</a:t>
            </a:r>
            <a:r>
              <a:rPr lang="en-US" sz="2500" kern="100" dirty="0">
                <a:solidFill>
                  <a:schemeClr val="accent1">
                    <a:lumMod val="50000"/>
                  </a:schemeClr>
                </a:solidFill>
              </a:rPr>
              <a:t> </a:t>
            </a:r>
            <a:r>
              <a:rPr lang="en-US" sz="2500" kern="100" dirty="0" err="1">
                <a:solidFill>
                  <a:schemeClr val="accent1">
                    <a:lumMod val="50000"/>
                  </a:schemeClr>
                </a:solidFill>
              </a:rPr>
              <a:t>áp</a:t>
            </a:r>
            <a:r>
              <a:rPr lang="en-US" sz="2500" kern="100" dirty="0">
                <a:solidFill>
                  <a:schemeClr val="accent1">
                    <a:lumMod val="50000"/>
                  </a:schemeClr>
                </a:solidFill>
              </a:rPr>
              <a:t> </a:t>
            </a:r>
            <a:r>
              <a:rPr lang="en-US" sz="2500" kern="100" dirty="0" err="1">
                <a:solidFill>
                  <a:schemeClr val="accent1">
                    <a:lumMod val="50000"/>
                  </a:schemeClr>
                </a:solidFill>
              </a:rPr>
              <a:t>dụng</a:t>
            </a:r>
            <a:r>
              <a:rPr lang="en-US" sz="2500" kern="100" dirty="0">
                <a:solidFill>
                  <a:schemeClr val="accent1">
                    <a:lumMod val="50000"/>
                  </a:schemeClr>
                </a:solidFill>
              </a:rPr>
              <a:t> </a:t>
            </a:r>
            <a:r>
              <a:rPr lang="en-US" sz="2500" kern="100" dirty="0" err="1">
                <a:solidFill>
                  <a:schemeClr val="accent1">
                    <a:lumMod val="50000"/>
                  </a:schemeClr>
                </a:solidFill>
              </a:rPr>
              <a:t>kỷ</a:t>
            </a:r>
            <a:r>
              <a:rPr lang="en-US" sz="2500" kern="100" dirty="0">
                <a:solidFill>
                  <a:schemeClr val="accent1">
                    <a:lumMod val="50000"/>
                  </a:schemeClr>
                </a:solidFill>
              </a:rPr>
              <a:t> </a:t>
            </a:r>
            <a:r>
              <a:rPr lang="en-US" sz="2500" kern="100" dirty="0" err="1">
                <a:solidFill>
                  <a:schemeClr val="accent1">
                    <a:lumMod val="50000"/>
                  </a:schemeClr>
                </a:solidFill>
              </a:rPr>
              <a:t>luật</a:t>
            </a:r>
            <a:r>
              <a:rPr lang="en-US" sz="2500" kern="100" dirty="0">
                <a:solidFill>
                  <a:schemeClr val="accent1">
                    <a:lumMod val="50000"/>
                  </a:schemeClr>
                </a:solidFill>
              </a:rPr>
              <a:t> </a:t>
            </a:r>
            <a:r>
              <a:rPr lang="en-US" sz="2500" kern="100" dirty="0" err="1">
                <a:solidFill>
                  <a:schemeClr val="accent1">
                    <a:lumMod val="50000"/>
                  </a:schemeClr>
                </a:solidFill>
              </a:rPr>
              <a:t>tích</a:t>
            </a:r>
            <a:r>
              <a:rPr lang="en-US" sz="2500" kern="100" dirty="0">
                <a:solidFill>
                  <a:schemeClr val="accent1">
                    <a:lumMod val="50000"/>
                  </a:schemeClr>
                </a:solidFill>
              </a:rPr>
              <a:t> </a:t>
            </a:r>
            <a:r>
              <a:rPr lang="en-US" sz="2500" kern="100" dirty="0" err="1">
                <a:solidFill>
                  <a:schemeClr val="accent1">
                    <a:lumMod val="50000"/>
                  </a:schemeClr>
                </a:solidFill>
              </a:rPr>
              <a:t>cực</a:t>
            </a:r>
            <a:r>
              <a:rPr lang="en-US" sz="2500" kern="100" dirty="0">
                <a:solidFill>
                  <a:schemeClr val="accent1">
                    <a:lumMod val="50000"/>
                  </a:schemeClr>
                </a:solidFill>
              </a:rPr>
              <a:t> </a:t>
            </a:r>
            <a:r>
              <a:rPr lang="en-US" sz="2500" kern="100" dirty="0" err="1">
                <a:solidFill>
                  <a:schemeClr val="accent1">
                    <a:lumMod val="50000"/>
                  </a:schemeClr>
                </a:solidFill>
              </a:rPr>
              <a:t>dựa</a:t>
            </a:r>
            <a:r>
              <a:rPr lang="en-US" sz="2500" kern="100" dirty="0">
                <a:solidFill>
                  <a:schemeClr val="accent1">
                    <a:lumMod val="50000"/>
                  </a:schemeClr>
                </a:solidFill>
              </a:rPr>
              <a:t> </a:t>
            </a:r>
            <a:r>
              <a:rPr lang="en-US" sz="2500" kern="100" dirty="0" err="1">
                <a:solidFill>
                  <a:schemeClr val="accent1">
                    <a:lumMod val="50000"/>
                  </a:schemeClr>
                </a:solidFill>
              </a:rPr>
              <a:t>trên</a:t>
            </a:r>
            <a:r>
              <a:rPr lang="en-US" sz="2500" kern="100" dirty="0">
                <a:solidFill>
                  <a:schemeClr val="accent1">
                    <a:lumMod val="50000"/>
                  </a:schemeClr>
                </a:solidFill>
              </a:rPr>
              <a:t> </a:t>
            </a:r>
            <a:r>
              <a:rPr lang="en-US" sz="2500" kern="100" dirty="0" err="1">
                <a:solidFill>
                  <a:schemeClr val="accent1">
                    <a:lumMod val="50000"/>
                  </a:schemeClr>
                </a:solidFill>
              </a:rPr>
              <a:t>cơ</a:t>
            </a:r>
            <a:r>
              <a:rPr lang="en-US" sz="2500" kern="100" dirty="0">
                <a:solidFill>
                  <a:schemeClr val="accent1">
                    <a:lumMod val="50000"/>
                  </a:schemeClr>
                </a:solidFill>
              </a:rPr>
              <a:t> </a:t>
            </a:r>
            <a:r>
              <a:rPr lang="en-US" sz="2500" kern="100" dirty="0" err="1">
                <a:solidFill>
                  <a:schemeClr val="accent1">
                    <a:lumMod val="50000"/>
                  </a:schemeClr>
                </a:solidFill>
              </a:rPr>
              <a:t>sở</a:t>
            </a:r>
            <a:r>
              <a:rPr lang="en-US" sz="2500" kern="100" dirty="0">
                <a:solidFill>
                  <a:schemeClr val="accent1">
                    <a:lumMod val="50000"/>
                  </a:schemeClr>
                </a:solidFill>
              </a:rPr>
              <a:t> </a:t>
            </a:r>
            <a:r>
              <a:rPr lang="en-US" sz="2500" kern="100" dirty="0" err="1">
                <a:solidFill>
                  <a:schemeClr val="accent1">
                    <a:lumMod val="50000"/>
                  </a:schemeClr>
                </a:solidFill>
              </a:rPr>
              <a:t>hiểu</a:t>
            </a:r>
            <a:r>
              <a:rPr lang="en-US" sz="2500" kern="100" dirty="0">
                <a:solidFill>
                  <a:schemeClr val="accent1">
                    <a:lumMod val="50000"/>
                  </a:schemeClr>
                </a:solidFill>
              </a:rPr>
              <a:t> </a:t>
            </a:r>
            <a:r>
              <a:rPr lang="en-US" sz="2500" kern="100" dirty="0" err="1">
                <a:solidFill>
                  <a:schemeClr val="accent1">
                    <a:lumMod val="50000"/>
                  </a:schemeClr>
                </a:solidFill>
              </a:rPr>
              <a:t>và</a:t>
            </a:r>
            <a:r>
              <a:rPr lang="en-US" sz="2500" kern="100" dirty="0">
                <a:solidFill>
                  <a:schemeClr val="accent1">
                    <a:lumMod val="50000"/>
                  </a:schemeClr>
                </a:solidFill>
              </a:rPr>
              <a:t> </a:t>
            </a:r>
            <a:r>
              <a:rPr lang="en-US" sz="2500" kern="100" dirty="0" err="1">
                <a:solidFill>
                  <a:schemeClr val="accent1">
                    <a:lumMod val="50000"/>
                  </a:schemeClr>
                </a:solidFill>
              </a:rPr>
              <a:t>tôn</a:t>
            </a:r>
            <a:r>
              <a:rPr lang="en-US" sz="2500" kern="100" dirty="0">
                <a:solidFill>
                  <a:schemeClr val="accent1">
                    <a:lumMod val="50000"/>
                  </a:schemeClr>
                </a:solidFill>
              </a:rPr>
              <a:t> </a:t>
            </a:r>
            <a:r>
              <a:rPr lang="en-US" sz="2500" kern="100" dirty="0" err="1">
                <a:solidFill>
                  <a:schemeClr val="accent1">
                    <a:lumMod val="50000"/>
                  </a:schemeClr>
                </a:solidFill>
              </a:rPr>
              <a:t>trọng</a:t>
            </a:r>
            <a:r>
              <a:rPr lang="en-US" sz="2500" kern="100" dirty="0">
                <a:solidFill>
                  <a:schemeClr val="accent1">
                    <a:lumMod val="50000"/>
                  </a:schemeClr>
                </a:solidFill>
              </a:rPr>
              <a:t> </a:t>
            </a:r>
            <a:r>
              <a:rPr lang="en-US" sz="2500" kern="100" dirty="0" err="1" smtClean="0">
                <a:solidFill>
                  <a:schemeClr val="accent1">
                    <a:lumMod val="50000"/>
                  </a:schemeClr>
                </a:solidFill>
              </a:rPr>
              <a:t>trẻ</a:t>
            </a:r>
            <a:endParaRPr lang="en-US" sz="2500" kern="100" dirty="0" smtClean="0">
              <a:solidFill>
                <a:schemeClr val="accent1">
                  <a:lumMod val="50000"/>
                </a:schemeClr>
              </a:solidFill>
            </a:endParaRPr>
          </a:p>
          <a:p>
            <a:pPr lvl="0">
              <a:defRPr/>
            </a:pPr>
            <a:endParaRPr lang="en-US" sz="2500" kern="100" dirty="0">
              <a:solidFill>
                <a:schemeClr val="accent1">
                  <a:lumMod val="50000"/>
                </a:schemeClr>
              </a:solidFill>
            </a:endParaRPr>
          </a:p>
        </p:txBody>
      </p:sp>
    </p:spTree>
    <p:extLst>
      <p:ext uri="{BB962C8B-B14F-4D97-AF65-F5344CB8AC3E}">
        <p14:creationId xmlns:p14="http://schemas.microsoft.com/office/powerpoint/2010/main" val="27526261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19" y="365126"/>
            <a:ext cx="10813473" cy="1089601"/>
          </a:xfrm>
        </p:spPr>
        <p:txBody>
          <a:bodyPr>
            <a:normAutofit fontScale="90000"/>
          </a:bodyPr>
          <a:lstStyle/>
          <a:p>
            <a:pPr lvl="0"/>
            <a:r>
              <a:rPr lang="en-US" kern="100" dirty="0" smtClean="0">
                <a:solidFill>
                  <a:schemeClr val="accent1">
                    <a:lumMod val="50000"/>
                  </a:schemeClr>
                </a:solidFill>
              </a:rPr>
              <a:t>1</a:t>
            </a:r>
            <a:r>
              <a:rPr lang="en-US" kern="100" dirty="0" smtClean="0">
                <a:solidFill>
                  <a:schemeClr val="accent1">
                    <a:lumMod val="50000"/>
                  </a:schemeClr>
                </a:solidFill>
              </a:rPr>
              <a:t>. </a:t>
            </a:r>
            <a:r>
              <a:rPr lang="en-US" kern="100" dirty="0" err="1" smtClean="0">
                <a:solidFill>
                  <a:schemeClr val="accent1">
                    <a:lumMod val="50000"/>
                  </a:schemeClr>
                </a:solidFill>
              </a:rPr>
              <a:t>Phân</a:t>
            </a:r>
            <a:r>
              <a:rPr lang="en-US" kern="100" dirty="0" smtClean="0">
                <a:solidFill>
                  <a:schemeClr val="accent1">
                    <a:lumMod val="50000"/>
                  </a:schemeClr>
                </a:solidFill>
              </a:rPr>
              <a:t> </a:t>
            </a:r>
            <a:r>
              <a:rPr lang="en-US" kern="100" dirty="0" err="1">
                <a:solidFill>
                  <a:schemeClr val="accent1">
                    <a:lumMod val="50000"/>
                  </a:schemeClr>
                </a:solidFill>
              </a:rPr>
              <a:t>biệt</a:t>
            </a:r>
            <a:r>
              <a:rPr lang="en-US" kern="100" dirty="0">
                <a:solidFill>
                  <a:schemeClr val="accent1">
                    <a:lumMod val="50000"/>
                  </a:schemeClr>
                </a:solidFill>
              </a:rPr>
              <a:t> </a:t>
            </a:r>
            <a:r>
              <a:rPr lang="en-US" kern="100" dirty="0" err="1">
                <a:solidFill>
                  <a:schemeClr val="accent1">
                    <a:lumMod val="50000"/>
                  </a:schemeClr>
                </a:solidFill>
              </a:rPr>
              <a:t>kỷ</a:t>
            </a:r>
            <a:r>
              <a:rPr lang="en-US" kern="100" dirty="0">
                <a:solidFill>
                  <a:schemeClr val="accent1">
                    <a:lumMod val="50000"/>
                  </a:schemeClr>
                </a:solidFill>
              </a:rPr>
              <a:t> </a:t>
            </a:r>
            <a:r>
              <a:rPr lang="en-US" kern="100" dirty="0" err="1">
                <a:solidFill>
                  <a:schemeClr val="accent1">
                    <a:lumMod val="50000"/>
                  </a:schemeClr>
                </a:solidFill>
              </a:rPr>
              <a:t>luật</a:t>
            </a:r>
            <a:r>
              <a:rPr lang="en-US" kern="100" dirty="0">
                <a:solidFill>
                  <a:schemeClr val="accent1">
                    <a:lumMod val="50000"/>
                  </a:schemeClr>
                </a:solidFill>
              </a:rPr>
              <a:t> </a:t>
            </a:r>
            <a:r>
              <a:rPr lang="en-US" kern="100" dirty="0" err="1">
                <a:solidFill>
                  <a:schemeClr val="accent1">
                    <a:lumMod val="50000"/>
                  </a:schemeClr>
                </a:solidFill>
              </a:rPr>
              <a:t>tích</a:t>
            </a:r>
            <a:r>
              <a:rPr lang="en-US" kern="100" dirty="0">
                <a:solidFill>
                  <a:schemeClr val="accent1">
                    <a:lumMod val="50000"/>
                  </a:schemeClr>
                </a:solidFill>
              </a:rPr>
              <a:t> </a:t>
            </a:r>
            <a:r>
              <a:rPr lang="en-US" kern="100" dirty="0" err="1">
                <a:solidFill>
                  <a:schemeClr val="accent1">
                    <a:lumMod val="50000"/>
                  </a:schemeClr>
                </a:solidFill>
              </a:rPr>
              <a:t>cực</a:t>
            </a:r>
            <a:r>
              <a:rPr lang="en-US" kern="100" dirty="0">
                <a:solidFill>
                  <a:schemeClr val="accent1">
                    <a:lumMod val="50000"/>
                  </a:schemeClr>
                </a:solidFill>
              </a:rPr>
              <a:t> </a:t>
            </a:r>
            <a:r>
              <a:rPr lang="en-US" kern="100" dirty="0" err="1">
                <a:solidFill>
                  <a:schemeClr val="accent1">
                    <a:lumMod val="50000"/>
                  </a:schemeClr>
                </a:solidFill>
              </a:rPr>
              <a:t>và</a:t>
            </a:r>
            <a:r>
              <a:rPr lang="en-US" kern="100" dirty="0">
                <a:solidFill>
                  <a:schemeClr val="accent1">
                    <a:lumMod val="50000"/>
                  </a:schemeClr>
                </a:solidFill>
              </a:rPr>
              <a:t> </a:t>
            </a:r>
            <a:r>
              <a:rPr lang="en-US" kern="100" dirty="0" err="1">
                <a:solidFill>
                  <a:schemeClr val="accent1">
                    <a:lumMod val="50000"/>
                  </a:schemeClr>
                </a:solidFill>
              </a:rPr>
              <a:t>không</a:t>
            </a:r>
            <a:r>
              <a:rPr lang="en-US" kern="100" dirty="0">
                <a:solidFill>
                  <a:schemeClr val="accent1">
                    <a:lumMod val="50000"/>
                  </a:schemeClr>
                </a:solidFill>
              </a:rPr>
              <a:t> </a:t>
            </a:r>
            <a:r>
              <a:rPr lang="en-US" kern="100" dirty="0" err="1">
                <a:solidFill>
                  <a:schemeClr val="accent1">
                    <a:lumMod val="50000"/>
                  </a:schemeClr>
                </a:solidFill>
              </a:rPr>
              <a:t>tích</a:t>
            </a:r>
            <a:r>
              <a:rPr lang="en-US" kern="100" dirty="0">
                <a:solidFill>
                  <a:schemeClr val="accent1">
                    <a:lumMod val="50000"/>
                  </a:schemeClr>
                </a:solidFill>
              </a:rPr>
              <a:t> </a:t>
            </a:r>
            <a:r>
              <a:rPr lang="en-US" kern="100" dirty="0" err="1">
                <a:solidFill>
                  <a:schemeClr val="accent1">
                    <a:lumMod val="50000"/>
                  </a:schemeClr>
                </a:solidFill>
              </a:rPr>
              <a:t>cực</a:t>
            </a:r>
            <a:r>
              <a:rPr lang="en-US" kern="100" dirty="0">
                <a:solidFill>
                  <a:schemeClr val="accent1">
                    <a:lumMod val="50000"/>
                  </a:schemeClr>
                </a:solidFill>
              </a:rPr>
              <a:t/>
            </a:r>
            <a:br>
              <a:rPr lang="en-US" kern="100" dirty="0">
                <a:solidFill>
                  <a:schemeClr val="accent1">
                    <a:lumMod val="50000"/>
                  </a:schemeClr>
                </a:solidFill>
              </a:rPr>
            </a:br>
            <a:endParaRPr lang="en-US" dirty="0"/>
          </a:p>
        </p:txBody>
      </p:sp>
      <p:graphicFrame>
        <p:nvGraphicFramePr>
          <p:cNvPr id="4" name="Content Placeholder 3"/>
          <p:cNvGraphicFramePr>
            <a:graphicFrameLocks noGrp="1"/>
          </p:cNvGraphicFramePr>
          <p:nvPr>
            <p:ph idx="1"/>
            <p:extLst/>
          </p:nvPr>
        </p:nvGraphicFramePr>
        <p:xfrm>
          <a:off x="429492" y="1454727"/>
          <a:ext cx="11097491" cy="4937760"/>
        </p:xfrm>
        <a:graphic>
          <a:graphicData uri="http://schemas.openxmlformats.org/drawingml/2006/table">
            <a:tbl>
              <a:tblPr bandRow="1">
                <a:tableStyleId>{5C22544A-7EE6-4342-B048-85BDC9FD1C3A}</a:tableStyleId>
              </a:tblPr>
              <a:tblGrid>
                <a:gridCol w="2551399">
                  <a:extLst>
                    <a:ext uri="{9D8B030D-6E8A-4147-A177-3AD203B41FA5}">
                      <a16:colId xmlns:a16="http://schemas.microsoft.com/office/drawing/2014/main" val="2754565419"/>
                    </a:ext>
                  </a:extLst>
                </a:gridCol>
                <a:gridCol w="3947724">
                  <a:extLst>
                    <a:ext uri="{9D8B030D-6E8A-4147-A177-3AD203B41FA5}">
                      <a16:colId xmlns:a16="http://schemas.microsoft.com/office/drawing/2014/main" val="3564899126"/>
                    </a:ext>
                  </a:extLst>
                </a:gridCol>
                <a:gridCol w="4598368">
                  <a:extLst>
                    <a:ext uri="{9D8B030D-6E8A-4147-A177-3AD203B41FA5}">
                      <a16:colId xmlns:a16="http://schemas.microsoft.com/office/drawing/2014/main" val="669138826"/>
                    </a:ext>
                  </a:extLst>
                </a:gridCol>
              </a:tblGrid>
              <a:tr h="241741">
                <a:tc>
                  <a:txBody>
                    <a:bodyPr/>
                    <a:lstStyle/>
                    <a:p>
                      <a:pPr algn="ctr">
                        <a:lnSpc>
                          <a:spcPct val="150000"/>
                        </a:lnSpc>
                        <a:spcAft>
                          <a:spcPts val="800"/>
                        </a:spcAft>
                      </a:pPr>
                      <a:r>
                        <a:rPr lang="en-US" sz="1800">
                          <a:effectLst/>
                          <a:latin typeface="Arial" panose="020B0604020202020204" pitchFamily="34" charset="0"/>
                          <a:cs typeface="Arial" panose="020B0604020202020204" pitchFamily="34" charset="0"/>
                        </a:rPr>
                        <a:t>Tình huống</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5786" marR="55786" marT="0" marB="0">
                    <a:solidFill>
                      <a:schemeClr val="accent1">
                        <a:lumMod val="60000"/>
                        <a:lumOff val="40000"/>
                      </a:schemeClr>
                    </a:solidFill>
                  </a:tcPr>
                </a:tc>
                <a:tc>
                  <a:txBody>
                    <a:bodyPr/>
                    <a:lstStyle/>
                    <a:p>
                      <a:pPr algn="ctr">
                        <a:lnSpc>
                          <a:spcPct val="150000"/>
                        </a:lnSpc>
                        <a:spcAft>
                          <a:spcPts val="800"/>
                        </a:spcAft>
                      </a:pPr>
                      <a:r>
                        <a:rPr lang="en-US" sz="1800" dirty="0" err="1">
                          <a:effectLst/>
                          <a:latin typeface="Arial" panose="020B0604020202020204" pitchFamily="34" charset="0"/>
                          <a:cs typeface="Arial" panose="020B0604020202020204" pitchFamily="34" charset="0"/>
                        </a:rPr>
                        <a:t>Cách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ứng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xử</a:t>
                      </a:r>
                      <a:r>
                        <a:rPr lang="en-US" sz="1800" dirty="0">
                          <a:effectLst/>
                          <a:latin typeface="Arial" panose="020B0604020202020204" pitchFamily="34" charset="0"/>
                          <a:cs typeface="Arial" panose="020B0604020202020204" pitchFamily="34" charset="0"/>
                        </a:rPr>
                        <a:t> 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5786" marR="55786" marT="0" marB="0">
                    <a:solidFill>
                      <a:schemeClr val="accent1">
                        <a:lumMod val="60000"/>
                        <a:lumOff val="40000"/>
                      </a:schemeClr>
                    </a:solidFill>
                  </a:tcPr>
                </a:tc>
                <a:tc>
                  <a:txBody>
                    <a:bodyPr/>
                    <a:lstStyle/>
                    <a:p>
                      <a:pPr algn="ctr">
                        <a:lnSpc>
                          <a:spcPct val="150000"/>
                        </a:lnSpc>
                        <a:spcAft>
                          <a:spcPts val="800"/>
                        </a:spcAft>
                      </a:pPr>
                      <a:r>
                        <a:rPr lang="en-US" sz="1800" dirty="0" err="1">
                          <a:effectLst/>
                          <a:latin typeface="Arial" panose="020B0604020202020204" pitchFamily="34" charset="0"/>
                          <a:cs typeface="Arial" panose="020B0604020202020204" pitchFamily="34" charset="0"/>
                        </a:rPr>
                        <a:t>Cách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ứng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xử</a:t>
                      </a:r>
                      <a:r>
                        <a:rPr lang="en-US" sz="1800" dirty="0">
                          <a:effectLst/>
                          <a:latin typeface="Arial" panose="020B0604020202020204" pitchFamily="34" charset="0"/>
                          <a:cs typeface="Arial" panose="020B0604020202020204" pitchFamily="34" charset="0"/>
                        </a:rPr>
                        <a:t> 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5786" marR="55786" marT="0" marB="0">
                    <a:solidFill>
                      <a:schemeClr val="accent1">
                        <a:lumMod val="60000"/>
                        <a:lumOff val="40000"/>
                      </a:schemeClr>
                    </a:solidFill>
                  </a:tcPr>
                </a:tc>
                <a:extLst>
                  <a:ext uri="{0D108BD9-81ED-4DB2-BD59-A6C34878D82A}">
                    <a16:rowId xmlns:a16="http://schemas.microsoft.com/office/drawing/2014/main" val="70781408"/>
                  </a:ext>
                </a:extLst>
              </a:tr>
              <a:tr h="4109597">
                <a:tc>
                  <a:txBody>
                    <a:bodyPr/>
                    <a:lstStyle/>
                    <a:p>
                      <a:pPr algn="just">
                        <a:lnSpc>
                          <a:spcPct val="150000"/>
                        </a:lnSpc>
                        <a:spcAft>
                          <a:spcPts val="800"/>
                        </a:spcAft>
                      </a:pPr>
                      <a:r>
                        <a:rPr lang="en-US" sz="1800" dirty="0" smtClean="0">
                          <a:effectLst/>
                          <a:latin typeface="Arial" panose="020B0604020202020204" pitchFamily="34" charset="0"/>
                          <a:cs typeface="Arial" panose="020B0604020202020204" pitchFamily="34" charset="0"/>
                        </a:rPr>
                        <a:t>1. </a:t>
                      </a:r>
                      <a:r>
                        <a:rPr lang="en-US" sz="1800" dirty="0" err="1" smtClean="0">
                          <a:effectLst/>
                          <a:latin typeface="Arial" panose="020B0604020202020204" pitchFamily="34" charset="0"/>
                          <a:cs typeface="Arial" panose="020B0604020202020204" pitchFamily="34" charset="0"/>
                        </a:rPr>
                        <a:t>Một</a:t>
                      </a:r>
                      <a:r>
                        <a:rPr lang="en-US" sz="1800" dirty="0" smtClean="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luôn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chạy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trong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lớp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5786" marR="55786" marT="0" marB="0">
                    <a:solidFill>
                      <a:schemeClr val="accent1">
                        <a:lumMod val="40000"/>
                        <a:lumOff val="60000"/>
                      </a:schemeClr>
                    </a:solidFill>
                  </a:tcPr>
                </a:tc>
                <a:tc>
                  <a:txBody>
                    <a:bodyPr/>
                    <a:lstStyle/>
                    <a:p>
                      <a:pPr algn="just">
                        <a:lnSpc>
                          <a:spcPct val="150000"/>
                        </a:lnSpc>
                        <a:spcAft>
                          <a:spcPts val="800"/>
                        </a:spcAft>
                      </a:pPr>
                      <a:r>
                        <a:rPr lang="en-US" sz="1800" dirty="0" err="1">
                          <a:effectLst/>
                          <a:latin typeface="Arial" panose="020B0604020202020204" pitchFamily="34" charset="0"/>
                          <a:cs typeface="Arial" panose="020B0604020202020204" pitchFamily="34" charset="0"/>
                        </a:rPr>
                        <a:t>Chờ</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xem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hành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đó</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có</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lặp</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lại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thường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xuyên</a:t>
                      </a:r>
                      <a:r>
                        <a:rPr lang="en-US" sz="1800" dirty="0">
                          <a:effectLst/>
                          <a:latin typeface="Arial" panose="020B0604020202020204" pitchFamily="34" charset="0"/>
                          <a:cs typeface="Arial" panose="020B0604020202020204" pitchFamily="34" charset="0"/>
                        </a:rPr>
                        <a:t> hay </a:t>
                      </a:r>
                      <a:r>
                        <a:rPr lang="en-US" sz="1800" dirty="0" err="1">
                          <a:effectLst/>
                          <a:latin typeface="Arial" panose="020B0604020202020204" pitchFamily="34" charset="0"/>
                          <a:cs typeface="Arial" panose="020B0604020202020204" pitchFamily="34" charset="0"/>
                        </a:rPr>
                        <a:t>không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Nếu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vấn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đề</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quá</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lớn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đến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mức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gây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nguy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hiểm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tôi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sẽ</a:t>
                      </a:r>
                      <a:r>
                        <a:rPr lang="en-US" sz="1800" dirty="0">
                          <a:effectLst/>
                          <a:latin typeface="Arial" panose="020B0604020202020204" pitchFamily="34" charset="0"/>
                          <a:cs typeface="Arial" panose="020B0604020202020204" pitchFamily="34" charset="0"/>
                        </a:rPr>
                        <a:t> can </a:t>
                      </a:r>
                      <a:r>
                        <a:rPr lang="en-US" sz="1800" dirty="0" err="1">
                          <a:effectLst/>
                          <a:latin typeface="Arial" panose="020B0604020202020204" pitchFamily="34" charset="0"/>
                          <a:cs typeface="Arial" panose="020B0604020202020204" pitchFamily="34" charset="0"/>
                        </a:rPr>
                        <a:t>thiệp</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bằng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không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cho</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tham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gia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hoạt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động</a:t>
                      </a:r>
                      <a:r>
                        <a:rPr lang="en-US" sz="1800" dirty="0">
                          <a:effectLst/>
                          <a:latin typeface="Arial" panose="020B0604020202020204" pitchFamily="34" charset="0"/>
                          <a:cs typeface="Arial" panose="020B0604020202020204" pitchFamily="34" charset="0"/>
                        </a:rPr>
                        <a:t> </a:t>
                      </a:r>
                      <a:r>
                        <a:rPr lang="en-US" sz="1800" dirty="0" err="1" smtClean="0">
                          <a:effectLst/>
                          <a:latin typeface="Arial" panose="020B0604020202020204" pitchFamily="34" charset="0"/>
                          <a:cs typeface="Arial" panose="020B0604020202020204" pitchFamily="34" charset="0"/>
                        </a:rPr>
                        <a:t>khác</a:t>
                      </a:r>
                      <a:r>
                        <a:rPr lang="en-US" sz="1800" dirty="0" smtClean="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5786" marR="55786" marT="0" marB="0">
                    <a:solidFill>
                      <a:schemeClr val="accent1">
                        <a:lumMod val="40000"/>
                        <a:lumOff val="60000"/>
                      </a:schemeClr>
                    </a:solidFill>
                  </a:tcPr>
                </a:tc>
                <a:tc>
                  <a:txBody>
                    <a:bodyPr/>
                    <a:lstStyle/>
                    <a:p>
                      <a:pPr algn="just">
                        <a:lnSpc>
                          <a:spcPct val="150000"/>
                        </a:lnSpc>
                        <a:spcAft>
                          <a:spcPts val="800"/>
                        </a:spcAft>
                      </a:pPr>
                      <a:r>
                        <a:rPr lang="en-US" sz="1800" dirty="0" err="1">
                          <a:effectLst/>
                          <a:latin typeface="Arial" panose="020B0604020202020204" pitchFamily="34" charset="0"/>
                          <a:cs typeface="Arial" panose="020B0604020202020204" pitchFamily="34" charset="0"/>
                        </a:rPr>
                        <a:t>Tôi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nhắc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tuân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theo</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quy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tắc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và</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ghi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nhớ</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những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hệ</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quả</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hình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thức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kỷ</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luật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đã</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được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đặt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ra.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Nếu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không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nhớ</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tôi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sẽ</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nói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chuyện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riêng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với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và</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cố</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gắng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hiểu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cơ</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hành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chạy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đó</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là</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gì</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và</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xác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định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những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việc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có</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thể</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làm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để</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tuân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thủ</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nguyên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tắc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trò</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chuyện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đồng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cảm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hỗ</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trợ</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thỏa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thuận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Tìm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hiểu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cầu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vận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của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cho</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phép</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thay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đổi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hoạt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bằng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nhiệm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vụ</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như</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giúp</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cô</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cất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sách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dọn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đồ</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chơi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chơi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vận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động</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5786" marR="55786" marT="0" marB="0">
                    <a:solidFill>
                      <a:schemeClr val="accent1">
                        <a:lumMod val="40000"/>
                        <a:lumOff val="60000"/>
                      </a:schemeClr>
                    </a:solidFill>
                  </a:tcPr>
                </a:tc>
                <a:extLst>
                  <a:ext uri="{0D108BD9-81ED-4DB2-BD59-A6C34878D82A}">
                    <a16:rowId xmlns:a16="http://schemas.microsoft.com/office/drawing/2014/main" val="3630037189"/>
                  </a:ext>
                </a:extLst>
              </a:tr>
            </a:tbl>
          </a:graphicData>
        </a:graphic>
      </p:graphicFrame>
    </p:spTree>
    <p:extLst>
      <p:ext uri="{BB962C8B-B14F-4D97-AF65-F5344CB8AC3E}">
        <p14:creationId xmlns:p14="http://schemas.microsoft.com/office/powerpoint/2010/main" val="23606431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66254" y="1520825"/>
          <a:ext cx="11734801" cy="5349240"/>
        </p:xfrm>
        <a:graphic>
          <a:graphicData uri="http://schemas.openxmlformats.org/drawingml/2006/table">
            <a:tbl>
              <a:tblPr bandRow="1">
                <a:tableStyleId>{5C22544A-7EE6-4342-B048-85BDC9FD1C3A}</a:tableStyleId>
              </a:tblPr>
              <a:tblGrid>
                <a:gridCol w="3081123">
                  <a:extLst>
                    <a:ext uri="{9D8B030D-6E8A-4147-A177-3AD203B41FA5}">
                      <a16:colId xmlns:a16="http://schemas.microsoft.com/office/drawing/2014/main" val="3729654799"/>
                    </a:ext>
                  </a:extLst>
                </a:gridCol>
                <a:gridCol w="4024623">
                  <a:extLst>
                    <a:ext uri="{9D8B030D-6E8A-4147-A177-3AD203B41FA5}">
                      <a16:colId xmlns:a16="http://schemas.microsoft.com/office/drawing/2014/main" val="559843470"/>
                    </a:ext>
                  </a:extLst>
                </a:gridCol>
                <a:gridCol w="4629055">
                  <a:extLst>
                    <a:ext uri="{9D8B030D-6E8A-4147-A177-3AD203B41FA5}">
                      <a16:colId xmlns:a16="http://schemas.microsoft.com/office/drawing/2014/main" val="1650662328"/>
                    </a:ext>
                  </a:extLst>
                </a:gridCol>
              </a:tblGrid>
              <a:tr h="4351338">
                <a:tc>
                  <a:txBody>
                    <a:bodyPr/>
                    <a:lstStyle/>
                    <a:p>
                      <a:pPr algn="just">
                        <a:lnSpc>
                          <a:spcPct val="150000"/>
                        </a:lnSpc>
                        <a:spcAft>
                          <a:spcPts val="800"/>
                        </a:spcAft>
                      </a:pPr>
                      <a:r>
                        <a:rPr lang="en-US" sz="1800" dirty="0" err="1">
                          <a:effectLst/>
                          <a:latin typeface="Arial" panose="020B0604020202020204" pitchFamily="34" charset="0"/>
                          <a:cs typeface="Arial" panose="020B0604020202020204" pitchFamily="34" charset="0"/>
                        </a:rPr>
                        <a:t>Một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luôn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có</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hành</a:t>
                      </a:r>
                      <a:r>
                        <a:rPr lang="en-US" sz="1800" dirty="0">
                          <a:effectLst/>
                          <a:latin typeface="Arial" panose="020B0604020202020204" pitchFamily="34" charset="0"/>
                          <a:cs typeface="Arial" panose="020B0604020202020204" pitchFamily="34" charset="0"/>
                        </a:rPr>
                        <a:t> vi hung </a:t>
                      </a:r>
                      <a:r>
                        <a:rPr lang="en-US" sz="1800" dirty="0" err="1">
                          <a:effectLst/>
                          <a:latin typeface="Arial" panose="020B0604020202020204" pitchFamily="34" charset="0"/>
                          <a:cs typeface="Arial" panose="020B0604020202020204" pitchFamily="34" charset="0"/>
                        </a:rPr>
                        <a:t>hăng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bắt</a:t>
                      </a:r>
                      <a:r>
                        <a:rPr lang="en-US" sz="1800" dirty="0">
                          <a:effectLst/>
                          <a:latin typeface="Arial" panose="020B0604020202020204" pitchFamily="34" charset="0"/>
                          <a:cs typeface="Arial" panose="020B0604020202020204" pitchFamily="34" charset="0"/>
                        </a:rPr>
                        <a:t> </a:t>
                      </a:r>
                      <a:r>
                        <a:rPr lang="en-US" sz="1800" dirty="0" err="1" smtClean="0">
                          <a:effectLst/>
                          <a:latin typeface="Arial" panose="020B0604020202020204" pitchFamily="34" charset="0"/>
                          <a:cs typeface="Arial" panose="020B0604020202020204" pitchFamily="34" charset="0"/>
                        </a:rPr>
                        <a:t>nạt</a:t>
                      </a:r>
                      <a:r>
                        <a:rPr lang="en-US" sz="1800" dirty="0" smtClean="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bạn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khác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trong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lớp</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bằng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lời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nói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và</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cả</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hành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xâm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phạm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về</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thể</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chất</a:t>
                      </a:r>
                      <a:r>
                        <a:rPr lang="en-US" sz="1800" dirty="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2850" marR="52850" marT="0" marB="0"/>
                </a:tc>
                <a:tc>
                  <a:txBody>
                    <a:bodyPr/>
                    <a:lstStyle/>
                    <a:p>
                      <a:pPr algn="just">
                        <a:lnSpc>
                          <a:spcPct val="150000"/>
                        </a:lnSpc>
                        <a:spcAft>
                          <a:spcPts val="800"/>
                        </a:spcAft>
                      </a:pPr>
                      <a:r>
                        <a:rPr lang="en-US" sz="1800">
                          <a:effectLst/>
                          <a:latin typeface="Arial" panose="020B0604020202020204" pitchFamily="34" charset="0"/>
                          <a:cs typeface="Arial" panose="020B0604020202020204" pitchFamily="34" charset="0"/>
                        </a:rPr>
                        <a:t>Coi hành vi đó như một chủ đề dạy học và tôi tiến hành một bài học về hành vi bắt nạt, chiếu video cho trẻ xem</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2850" marR="52850" marT="0" marB="0"/>
                </a:tc>
                <a:tc>
                  <a:txBody>
                    <a:bodyPr/>
                    <a:lstStyle/>
                    <a:p>
                      <a:pPr algn="just">
                        <a:lnSpc>
                          <a:spcPct val="150000"/>
                        </a:lnSpc>
                        <a:spcAft>
                          <a:spcPts val="800"/>
                        </a:spcAft>
                      </a:pPr>
                      <a:r>
                        <a:rPr lang="en-US" sz="1800" dirty="0" err="1">
                          <a:effectLst/>
                          <a:latin typeface="Arial" panose="020B0604020202020204" pitchFamily="34" charset="0"/>
                          <a:cs typeface="Arial" panose="020B0604020202020204" pitchFamily="34" charset="0"/>
                        </a:rPr>
                        <a:t>Vì</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hành</a:t>
                      </a:r>
                      <a:r>
                        <a:rPr lang="en-US" sz="1800" dirty="0">
                          <a:effectLst/>
                          <a:latin typeface="Arial" panose="020B0604020202020204" pitchFamily="34" charset="0"/>
                          <a:cs typeface="Arial" panose="020B0604020202020204" pitchFamily="34" charset="0"/>
                        </a:rPr>
                        <a:t> vi </a:t>
                      </a:r>
                      <a:r>
                        <a:rPr lang="en-US" sz="1800" dirty="0" err="1">
                          <a:effectLst/>
                          <a:latin typeface="Arial" panose="020B0604020202020204" pitchFamily="34" charset="0"/>
                          <a:cs typeface="Arial" panose="020B0604020202020204" pitchFamily="34" charset="0"/>
                        </a:rPr>
                        <a:t>này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bất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chấp</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những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cảnh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báo</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quy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tắc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hậu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quả</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thường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xuyên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nên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rất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khó</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thay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đổi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Tôi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sẽ</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có</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kế</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hoạch</a:t>
                      </a:r>
                      <a:r>
                        <a:rPr lang="en-US" sz="1800" dirty="0">
                          <a:effectLst/>
                          <a:latin typeface="Arial" panose="020B0604020202020204" pitchFamily="34" charset="0"/>
                          <a:cs typeface="Arial" panose="020B0604020202020204" pitchFamily="34" charset="0"/>
                        </a:rPr>
                        <a:t> can </a:t>
                      </a:r>
                      <a:r>
                        <a:rPr lang="en-US" sz="1800" dirty="0" err="1">
                          <a:effectLst/>
                          <a:latin typeface="Arial" panose="020B0604020202020204" pitchFamily="34" charset="0"/>
                          <a:cs typeface="Arial" panose="020B0604020202020204" pitchFamily="34" charset="0"/>
                        </a:rPr>
                        <a:t>thiệp</a:t>
                      </a:r>
                      <a:r>
                        <a:rPr lang="en-US" sz="1800" dirty="0">
                          <a:effectLst/>
                          <a:latin typeface="Arial" panose="020B0604020202020204" pitchFamily="34" charset="0"/>
                          <a:cs typeface="Arial" panose="020B0604020202020204" pitchFamily="34" charset="0"/>
                        </a:rPr>
                        <a:t>/</a:t>
                      </a:r>
                      <a:r>
                        <a:rPr lang="en-US" sz="1800" dirty="0" err="1">
                          <a:effectLst/>
                          <a:latin typeface="Arial" panose="020B0604020202020204" pitchFamily="34" charset="0"/>
                          <a:cs typeface="Arial" panose="020B0604020202020204" pitchFamily="34" charset="0"/>
                        </a:rPr>
                        <a:t>hỗ</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trợ</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và</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áp</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dụng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giải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pháp</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thay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thế</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hành</a:t>
                      </a:r>
                      <a:r>
                        <a:rPr lang="en-US" sz="1800" dirty="0">
                          <a:effectLst/>
                          <a:latin typeface="Arial" panose="020B0604020202020204" pitchFamily="34" charset="0"/>
                          <a:cs typeface="Arial" panose="020B0604020202020204" pitchFamily="34" charset="0"/>
                        </a:rPr>
                        <a:t> vi </a:t>
                      </a:r>
                      <a:r>
                        <a:rPr lang="en-US" sz="1800" dirty="0" err="1">
                          <a:effectLst/>
                          <a:latin typeface="Arial" panose="020B0604020202020204" pitchFamily="34" charset="0"/>
                          <a:cs typeface="Arial" panose="020B0604020202020204" pitchFamily="34" charset="0"/>
                        </a:rPr>
                        <a:t>bắt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nạt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để</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giảm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dần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đến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khi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loại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trừ</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được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hành</a:t>
                      </a:r>
                      <a:r>
                        <a:rPr lang="en-US" sz="1800" dirty="0">
                          <a:effectLst/>
                          <a:latin typeface="Arial" panose="020B0604020202020204" pitchFamily="34" charset="0"/>
                          <a:cs typeface="Arial" panose="020B0604020202020204" pitchFamily="34" charset="0"/>
                        </a:rPr>
                        <a:t> vi </a:t>
                      </a:r>
                      <a:r>
                        <a:rPr lang="en-US" sz="1800" dirty="0" err="1">
                          <a:effectLst/>
                          <a:latin typeface="Arial" panose="020B0604020202020204" pitchFamily="34" charset="0"/>
                          <a:cs typeface="Arial" panose="020B0604020202020204" pitchFamily="34" charset="0"/>
                        </a:rPr>
                        <a:t>đó</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bao</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gồm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cả</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hành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ngăn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ngừa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hình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thức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phạt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như</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không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được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tham</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gia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hoạt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tiếp</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theo</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ngồi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ghế</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suy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nghĩ</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về</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hành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của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mình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nói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xin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lỗi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không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được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nhận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bé</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ngoan</a:t>
                      </a:r>
                      <a:r>
                        <a:rPr lang="en-US" sz="1800" dirty="0">
                          <a:effectLst/>
                          <a:latin typeface="Arial" panose="020B0604020202020204" pitchFamily="34" charset="0"/>
                          <a:cs typeface="Arial" panose="020B0604020202020204" pitchFamily="34" charset="0"/>
                        </a:rPr>
                        <a:t>...</a:t>
                      </a:r>
                      <a:r>
                        <a:rPr lang="en-US" sz="1800" dirty="0" err="1">
                          <a:effectLst/>
                          <a:latin typeface="Arial" panose="020B0604020202020204" pitchFamily="34" charset="0"/>
                          <a:cs typeface="Arial" panose="020B0604020202020204" pitchFamily="34" charset="0"/>
                        </a:rPr>
                        <a:t>Dạy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hỗ</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trợ</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bạn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thay</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vì</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bắt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nạt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bạn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khi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trẻ</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có</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hành</a:t>
                      </a:r>
                      <a:r>
                        <a:rPr lang="en-US" sz="1800" dirty="0">
                          <a:effectLst/>
                          <a:latin typeface="Arial" panose="020B0604020202020204" pitchFamily="34" charset="0"/>
                          <a:cs typeface="Arial" panose="020B0604020202020204" pitchFamily="34" charset="0"/>
                        </a:rPr>
                        <a:t> vi </a:t>
                      </a:r>
                      <a:r>
                        <a:rPr lang="en-US" sz="1800" dirty="0" err="1" smtClean="0">
                          <a:effectLst/>
                          <a:latin typeface="Arial" panose="020B0604020202020204" pitchFamily="34" charset="0"/>
                          <a:cs typeface="Arial" panose="020B0604020202020204" pitchFamily="34" charset="0"/>
                        </a:rPr>
                        <a:t>tốt</a:t>
                      </a:r>
                      <a:r>
                        <a:rPr lang="en-US" sz="1800" baseline="0" dirty="0">
                          <a:effectLst/>
                          <a:latin typeface="Arial" panose="020B0604020202020204" pitchFamily="34" charset="0"/>
                          <a:cs typeface="Arial" panose="020B0604020202020204" pitchFamily="34" charset="0"/>
                        </a:rPr>
                        <a:t> </a:t>
                      </a:r>
                      <a:r>
                        <a:rPr lang="en-US" sz="1800" baseline="0" dirty="0" err="1" smtClean="0">
                          <a:effectLst/>
                          <a:latin typeface="Arial" panose="020B0604020202020204" pitchFamily="34" charset="0"/>
                          <a:cs typeface="Arial" panose="020B0604020202020204" pitchFamily="34" charset="0"/>
                        </a:rPr>
                        <a:t>như</a:t>
                      </a:r>
                      <a:r>
                        <a:rPr lang="en-US" sz="1800" dirty="0" smtClean="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giúp</a:t>
                      </a:r>
                      <a:r>
                        <a:rPr lang="en-US" sz="1800" dirty="0">
                          <a:effectLst/>
                          <a:latin typeface="Arial" panose="020B0604020202020204" pitchFamily="34" charset="0"/>
                          <a:cs typeface="Arial" panose="020B0604020202020204" pitchFamily="34" charset="0"/>
                        </a:rPr>
                        <a:t> </a:t>
                      </a:r>
                      <a:r>
                        <a:rPr lang="en-US" sz="1800" dirty="0" err="1" smtClean="0">
                          <a:effectLst/>
                          <a:latin typeface="Arial" panose="020B0604020202020204" pitchFamily="34" charset="0"/>
                          <a:cs typeface="Arial" panose="020B0604020202020204" pitchFamily="34" charset="0"/>
                        </a:rPr>
                        <a:t>bạn</a:t>
                      </a:r>
                      <a:r>
                        <a:rPr lang="en-US" sz="1800" baseline="0" dirty="0">
                          <a:effectLst/>
                          <a:latin typeface="Arial" panose="020B0604020202020204" pitchFamily="34" charset="0"/>
                          <a:cs typeface="Arial" panose="020B0604020202020204" pitchFamily="34" charset="0"/>
                        </a:rPr>
                        <a:t> </a:t>
                      </a:r>
                      <a:r>
                        <a:rPr lang="en-US" sz="1800" baseline="0" dirty="0" err="1" smtClean="0">
                          <a:effectLst/>
                          <a:latin typeface="Arial" panose="020B0604020202020204" pitchFamily="34" charset="0"/>
                          <a:cs typeface="Arial" panose="020B0604020202020204" pitchFamily="34" charset="0"/>
                        </a:rPr>
                        <a:t>thì</a:t>
                      </a:r>
                      <a:r>
                        <a:rPr lang="en-US" sz="1800" dirty="0" smtClean="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khen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ngợi</a:t>
                      </a:r>
                      <a:r>
                        <a:rPr lang="en-US" sz="1800" dirty="0">
                          <a:effectLst/>
                          <a:latin typeface="Arial" panose="020B0604020202020204" pitchFamily="34" charset="0"/>
                          <a:cs typeface="Arial" panose="020B0604020202020204" pitchFamily="34" charset="0"/>
                        </a:rPr>
                        <a:t> </a:t>
                      </a:r>
                      <a:r>
                        <a:rPr lang="en-US" sz="1800" dirty="0" err="1" smtClean="0">
                          <a:effectLst/>
                          <a:latin typeface="Arial" panose="020B0604020202020204" pitchFamily="34" charset="0"/>
                          <a:cs typeface="Arial" panose="020B0604020202020204" pitchFamily="34" charset="0"/>
                        </a:rPr>
                        <a:t>trẻ</a:t>
                      </a:r>
                      <a:r>
                        <a:rPr lang="en-US" sz="1800" dirty="0" smtClean="0">
                          <a:effectLst/>
                          <a:latin typeface="Arial" panose="020B0604020202020204" pitchFamily="34" charset="0"/>
                          <a:cs typeface="Arial" panose="020B0604020202020204" pitchFamily="34" charset="0"/>
                        </a:rPr>
                        <a:t> </a:t>
                      </a:r>
                      <a:r>
                        <a:rPr lang="en-US" sz="1800" dirty="0" err="1" smtClean="0">
                          <a:effectLst/>
                          <a:latin typeface="Arial" panose="020B0604020202020204" pitchFamily="34" charset="0"/>
                          <a:cs typeface="Arial" panose="020B0604020202020204" pitchFamily="34" charset="0"/>
                        </a:rPr>
                        <a:t>kịp</a:t>
                      </a:r>
                      <a:r>
                        <a:rPr lang="en-US" sz="1800" baseline="0" dirty="0" smtClean="0">
                          <a:effectLst/>
                          <a:latin typeface="Arial" panose="020B0604020202020204" pitchFamily="34" charset="0"/>
                          <a:cs typeface="Arial" panose="020B0604020202020204" pitchFamily="34" charset="0"/>
                        </a:rPr>
                        <a:t> </a:t>
                      </a:r>
                      <a:r>
                        <a:rPr lang="en-US" sz="1800" baseline="0" dirty="0" err="1" smtClean="0">
                          <a:effectLst/>
                          <a:latin typeface="Arial" panose="020B0604020202020204" pitchFamily="34" charset="0"/>
                          <a:cs typeface="Arial" panose="020B0604020202020204" pitchFamily="34" charset="0"/>
                        </a:rPr>
                        <a:t>thời</a:t>
                      </a:r>
                      <a:r>
                        <a:rPr lang="en-US" sz="1800" dirty="0" smtClean="0">
                          <a:effectLst/>
                          <a:latin typeface="Arial" panose="020B060402020202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2850" marR="52850" marT="0" marB="0"/>
                </a:tc>
                <a:extLst>
                  <a:ext uri="{0D108BD9-81ED-4DB2-BD59-A6C34878D82A}">
                    <a16:rowId xmlns:a16="http://schemas.microsoft.com/office/drawing/2014/main" val="436273423"/>
                  </a:ext>
                </a:extLst>
              </a:tr>
            </a:tbl>
          </a:graphicData>
        </a:graphic>
      </p:graphicFrame>
      <p:sp>
        <p:nvSpPr>
          <p:cNvPr id="4" name="Title 1"/>
          <p:cNvSpPr>
            <a:spLocks noGrp="1"/>
          </p:cNvSpPr>
          <p:nvPr>
            <p:ph type="title"/>
          </p:nvPr>
        </p:nvSpPr>
        <p:spPr/>
        <p:txBody>
          <a:bodyPr/>
          <a:lstStyle/>
          <a:p>
            <a:pPr lvl="0"/>
            <a:r>
              <a:rPr lang="en-US" kern="100" dirty="0" err="1">
                <a:solidFill>
                  <a:schemeClr val="accent1">
                    <a:lumMod val="50000"/>
                  </a:schemeClr>
                </a:solidFill>
              </a:rPr>
              <a:t>Phân</a:t>
            </a:r>
            <a:r>
              <a:rPr lang="en-US" kern="100" dirty="0">
                <a:solidFill>
                  <a:schemeClr val="accent1">
                    <a:lumMod val="50000"/>
                  </a:schemeClr>
                </a:solidFill>
              </a:rPr>
              <a:t> </a:t>
            </a:r>
            <a:r>
              <a:rPr lang="en-US" kern="100" dirty="0" err="1">
                <a:solidFill>
                  <a:schemeClr val="accent1">
                    <a:lumMod val="50000"/>
                  </a:schemeClr>
                </a:solidFill>
              </a:rPr>
              <a:t>biệt</a:t>
            </a:r>
            <a:r>
              <a:rPr lang="en-US" kern="100" dirty="0">
                <a:solidFill>
                  <a:schemeClr val="accent1">
                    <a:lumMod val="50000"/>
                  </a:schemeClr>
                </a:solidFill>
              </a:rPr>
              <a:t> </a:t>
            </a:r>
            <a:r>
              <a:rPr lang="en-US" kern="100" dirty="0" err="1">
                <a:solidFill>
                  <a:schemeClr val="accent1">
                    <a:lumMod val="50000"/>
                  </a:schemeClr>
                </a:solidFill>
              </a:rPr>
              <a:t>kỷ</a:t>
            </a:r>
            <a:r>
              <a:rPr lang="en-US" kern="100" dirty="0">
                <a:solidFill>
                  <a:schemeClr val="accent1">
                    <a:lumMod val="50000"/>
                  </a:schemeClr>
                </a:solidFill>
              </a:rPr>
              <a:t> </a:t>
            </a:r>
            <a:r>
              <a:rPr lang="en-US" kern="100" dirty="0" err="1">
                <a:solidFill>
                  <a:schemeClr val="accent1">
                    <a:lumMod val="50000"/>
                  </a:schemeClr>
                </a:solidFill>
              </a:rPr>
              <a:t>luật</a:t>
            </a:r>
            <a:r>
              <a:rPr lang="en-US" kern="100" dirty="0">
                <a:solidFill>
                  <a:schemeClr val="accent1">
                    <a:lumMod val="50000"/>
                  </a:schemeClr>
                </a:solidFill>
              </a:rPr>
              <a:t> </a:t>
            </a:r>
            <a:r>
              <a:rPr lang="en-US" kern="100" dirty="0" err="1">
                <a:solidFill>
                  <a:schemeClr val="accent1">
                    <a:lumMod val="50000"/>
                  </a:schemeClr>
                </a:solidFill>
              </a:rPr>
              <a:t>tích</a:t>
            </a:r>
            <a:r>
              <a:rPr lang="en-US" kern="100" dirty="0">
                <a:solidFill>
                  <a:schemeClr val="accent1">
                    <a:lumMod val="50000"/>
                  </a:schemeClr>
                </a:solidFill>
              </a:rPr>
              <a:t> </a:t>
            </a:r>
            <a:r>
              <a:rPr lang="en-US" kern="100" dirty="0" err="1">
                <a:solidFill>
                  <a:schemeClr val="accent1">
                    <a:lumMod val="50000"/>
                  </a:schemeClr>
                </a:solidFill>
              </a:rPr>
              <a:t>cực</a:t>
            </a:r>
            <a:r>
              <a:rPr lang="en-US" kern="100" dirty="0">
                <a:solidFill>
                  <a:schemeClr val="accent1">
                    <a:lumMod val="50000"/>
                  </a:schemeClr>
                </a:solidFill>
              </a:rPr>
              <a:t> </a:t>
            </a:r>
            <a:r>
              <a:rPr lang="en-US" kern="100" dirty="0" err="1">
                <a:solidFill>
                  <a:schemeClr val="accent1">
                    <a:lumMod val="50000"/>
                  </a:schemeClr>
                </a:solidFill>
              </a:rPr>
              <a:t>và</a:t>
            </a:r>
            <a:r>
              <a:rPr lang="en-US" kern="100" dirty="0">
                <a:solidFill>
                  <a:schemeClr val="accent1">
                    <a:lumMod val="50000"/>
                  </a:schemeClr>
                </a:solidFill>
              </a:rPr>
              <a:t> </a:t>
            </a:r>
            <a:r>
              <a:rPr lang="en-US" kern="100" dirty="0" err="1">
                <a:solidFill>
                  <a:schemeClr val="accent1">
                    <a:lumMod val="50000"/>
                  </a:schemeClr>
                </a:solidFill>
              </a:rPr>
              <a:t>không</a:t>
            </a:r>
            <a:r>
              <a:rPr lang="en-US" kern="100" dirty="0">
                <a:solidFill>
                  <a:schemeClr val="accent1">
                    <a:lumMod val="50000"/>
                  </a:schemeClr>
                </a:solidFill>
              </a:rPr>
              <a:t> </a:t>
            </a:r>
            <a:r>
              <a:rPr lang="en-US" kern="100" dirty="0" err="1">
                <a:solidFill>
                  <a:schemeClr val="accent1">
                    <a:lumMod val="50000"/>
                  </a:schemeClr>
                </a:solidFill>
              </a:rPr>
              <a:t>tích</a:t>
            </a:r>
            <a:r>
              <a:rPr lang="en-US" kern="100" dirty="0">
                <a:solidFill>
                  <a:schemeClr val="accent1">
                    <a:lumMod val="50000"/>
                  </a:schemeClr>
                </a:solidFill>
              </a:rPr>
              <a:t> </a:t>
            </a:r>
            <a:r>
              <a:rPr lang="en-US" kern="100" dirty="0" err="1">
                <a:solidFill>
                  <a:schemeClr val="accent1">
                    <a:lumMod val="50000"/>
                  </a:schemeClr>
                </a:solidFill>
              </a:rPr>
              <a:t>cực</a:t>
            </a:r>
            <a:r>
              <a:rPr lang="en-US" kern="100" dirty="0">
                <a:solidFill>
                  <a:schemeClr val="accent1">
                    <a:lumMod val="50000"/>
                  </a:schemeClr>
                </a:solidFill>
              </a:rPr>
              <a:t/>
            </a:r>
            <a:br>
              <a:rPr lang="en-US" kern="100" dirty="0">
                <a:solidFill>
                  <a:schemeClr val="accent1">
                    <a:lumMod val="50000"/>
                  </a:schemeClr>
                </a:solidFill>
              </a:rPr>
            </a:br>
            <a:endParaRPr lang="en-US" dirty="0"/>
          </a:p>
        </p:txBody>
      </p:sp>
      <p:graphicFrame>
        <p:nvGraphicFramePr>
          <p:cNvPr id="6" name="Table 5"/>
          <p:cNvGraphicFramePr>
            <a:graphicFrameLocks noGrp="1"/>
          </p:cNvGraphicFramePr>
          <p:nvPr>
            <p:extLst/>
          </p:nvPr>
        </p:nvGraphicFramePr>
        <p:xfrm>
          <a:off x="166254" y="1109345"/>
          <a:ext cx="11734800" cy="411480"/>
        </p:xfrm>
        <a:graphic>
          <a:graphicData uri="http://schemas.openxmlformats.org/drawingml/2006/table">
            <a:tbl>
              <a:tblPr bandRow="1">
                <a:tableStyleId>{5C22544A-7EE6-4342-B048-85BDC9FD1C3A}</a:tableStyleId>
              </a:tblPr>
              <a:tblGrid>
                <a:gridCol w="3089564">
                  <a:extLst>
                    <a:ext uri="{9D8B030D-6E8A-4147-A177-3AD203B41FA5}">
                      <a16:colId xmlns:a16="http://schemas.microsoft.com/office/drawing/2014/main" val="1133668453"/>
                    </a:ext>
                  </a:extLst>
                </a:gridCol>
                <a:gridCol w="4031673">
                  <a:extLst>
                    <a:ext uri="{9D8B030D-6E8A-4147-A177-3AD203B41FA5}">
                      <a16:colId xmlns:a16="http://schemas.microsoft.com/office/drawing/2014/main" val="1357461209"/>
                    </a:ext>
                  </a:extLst>
                </a:gridCol>
                <a:gridCol w="4613563">
                  <a:extLst>
                    <a:ext uri="{9D8B030D-6E8A-4147-A177-3AD203B41FA5}">
                      <a16:colId xmlns:a16="http://schemas.microsoft.com/office/drawing/2014/main" val="4123535124"/>
                    </a:ext>
                  </a:extLst>
                </a:gridCol>
              </a:tblGrid>
              <a:tr h="241741">
                <a:tc>
                  <a:txBody>
                    <a:bodyPr/>
                    <a:lstStyle/>
                    <a:p>
                      <a:pPr algn="ctr">
                        <a:lnSpc>
                          <a:spcPct val="150000"/>
                        </a:lnSpc>
                        <a:spcAft>
                          <a:spcPts val="800"/>
                        </a:spcAft>
                      </a:pPr>
                      <a:r>
                        <a:rPr lang="en-US" sz="1800">
                          <a:effectLst/>
                          <a:latin typeface="Arial" panose="020B0604020202020204" pitchFamily="34" charset="0"/>
                          <a:cs typeface="Arial" panose="020B0604020202020204" pitchFamily="34" charset="0"/>
                        </a:rPr>
                        <a:t>Tình huống</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5786" marR="55786" marT="0" marB="0">
                    <a:solidFill>
                      <a:schemeClr val="accent1">
                        <a:lumMod val="60000"/>
                        <a:lumOff val="40000"/>
                      </a:schemeClr>
                    </a:solidFill>
                  </a:tcPr>
                </a:tc>
                <a:tc>
                  <a:txBody>
                    <a:bodyPr/>
                    <a:lstStyle/>
                    <a:p>
                      <a:pPr algn="ctr">
                        <a:lnSpc>
                          <a:spcPct val="150000"/>
                        </a:lnSpc>
                        <a:spcAft>
                          <a:spcPts val="800"/>
                        </a:spcAft>
                      </a:pPr>
                      <a:r>
                        <a:rPr lang="en-US" sz="1800" dirty="0" err="1">
                          <a:effectLst/>
                          <a:latin typeface="Arial" panose="020B0604020202020204" pitchFamily="34" charset="0"/>
                          <a:cs typeface="Arial" panose="020B0604020202020204" pitchFamily="34" charset="0"/>
                        </a:rPr>
                        <a:t>Cách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ứng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xử</a:t>
                      </a:r>
                      <a:r>
                        <a:rPr lang="en-US" sz="1800" dirty="0">
                          <a:effectLst/>
                          <a:latin typeface="Arial" panose="020B0604020202020204" pitchFamily="34" charset="0"/>
                          <a:cs typeface="Arial" panose="020B0604020202020204" pitchFamily="34" charset="0"/>
                        </a:rPr>
                        <a:t> 1</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5786" marR="55786" marT="0" marB="0">
                    <a:solidFill>
                      <a:schemeClr val="accent1">
                        <a:lumMod val="60000"/>
                        <a:lumOff val="40000"/>
                      </a:schemeClr>
                    </a:solidFill>
                  </a:tcPr>
                </a:tc>
                <a:tc>
                  <a:txBody>
                    <a:bodyPr/>
                    <a:lstStyle/>
                    <a:p>
                      <a:pPr algn="ctr">
                        <a:lnSpc>
                          <a:spcPct val="150000"/>
                        </a:lnSpc>
                        <a:spcAft>
                          <a:spcPts val="800"/>
                        </a:spcAft>
                      </a:pPr>
                      <a:r>
                        <a:rPr lang="en-US" sz="1800" dirty="0" err="1">
                          <a:effectLst/>
                          <a:latin typeface="Arial" panose="020B0604020202020204" pitchFamily="34" charset="0"/>
                          <a:cs typeface="Arial" panose="020B0604020202020204" pitchFamily="34" charset="0"/>
                        </a:rPr>
                        <a:t>Cách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ứng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xử</a:t>
                      </a:r>
                      <a:r>
                        <a:rPr lang="en-US" sz="1800" dirty="0">
                          <a:effectLst/>
                          <a:latin typeface="Arial" panose="020B0604020202020204" pitchFamily="34" charset="0"/>
                          <a:cs typeface="Arial" panose="020B0604020202020204" pitchFamily="34" charset="0"/>
                        </a:rPr>
                        <a:t> 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5786" marR="55786" marT="0" marB="0">
                    <a:solidFill>
                      <a:schemeClr val="accent1">
                        <a:lumMod val="60000"/>
                        <a:lumOff val="40000"/>
                      </a:schemeClr>
                    </a:solidFill>
                  </a:tcPr>
                </a:tc>
                <a:extLst>
                  <a:ext uri="{0D108BD9-81ED-4DB2-BD59-A6C34878D82A}">
                    <a16:rowId xmlns:a16="http://schemas.microsoft.com/office/drawing/2014/main" val="791780102"/>
                  </a:ext>
                </a:extLst>
              </a:tr>
            </a:tbl>
          </a:graphicData>
        </a:graphic>
      </p:graphicFrame>
    </p:spTree>
    <p:extLst>
      <p:ext uri="{BB962C8B-B14F-4D97-AF65-F5344CB8AC3E}">
        <p14:creationId xmlns:p14="http://schemas.microsoft.com/office/powerpoint/2010/main" val="6821000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2</a:t>
            </a:r>
            <a:r>
              <a:rPr lang="en-US" b="1" dirty="0" smtClean="0">
                <a:solidFill>
                  <a:schemeClr val="accent1"/>
                </a:solidFill>
              </a:rPr>
              <a:t>. </a:t>
            </a:r>
            <a:r>
              <a:rPr lang="en-US" b="1" dirty="0" err="1" smtClean="0">
                <a:solidFill>
                  <a:schemeClr val="accent1"/>
                </a:solidFill>
              </a:rPr>
              <a:t>Nhận</a:t>
            </a:r>
            <a:r>
              <a:rPr lang="en-US" b="1" dirty="0" smtClean="0">
                <a:solidFill>
                  <a:schemeClr val="accent1"/>
                </a:solidFill>
              </a:rPr>
              <a:t> </a:t>
            </a:r>
            <a:r>
              <a:rPr lang="en-US" b="1" dirty="0" err="1" smtClean="0">
                <a:solidFill>
                  <a:schemeClr val="accent1"/>
                </a:solidFill>
              </a:rPr>
              <a:t>diện</a:t>
            </a:r>
            <a:r>
              <a:rPr lang="en-US" b="1" dirty="0" smtClean="0">
                <a:solidFill>
                  <a:schemeClr val="accent1"/>
                </a:solidFill>
              </a:rPr>
              <a:t> </a:t>
            </a:r>
            <a:r>
              <a:rPr lang="en-US" b="1" dirty="0" err="1" smtClean="0">
                <a:solidFill>
                  <a:schemeClr val="accent1"/>
                </a:solidFill>
              </a:rPr>
              <a:t>các</a:t>
            </a:r>
            <a:r>
              <a:rPr lang="en-US" b="1" dirty="0" smtClean="0">
                <a:solidFill>
                  <a:schemeClr val="accent1"/>
                </a:solidFill>
              </a:rPr>
              <a:t> </a:t>
            </a:r>
            <a:r>
              <a:rPr lang="en-US" b="1" dirty="0" err="1" smtClean="0">
                <a:solidFill>
                  <a:schemeClr val="accent1"/>
                </a:solidFill>
              </a:rPr>
              <a:t>vấn</a:t>
            </a:r>
            <a:r>
              <a:rPr lang="en-US" b="1" dirty="0" smtClean="0">
                <a:solidFill>
                  <a:schemeClr val="accent1"/>
                </a:solidFill>
              </a:rPr>
              <a:t> </a:t>
            </a:r>
            <a:r>
              <a:rPr lang="en-US" b="1" dirty="0" err="1" smtClean="0">
                <a:solidFill>
                  <a:schemeClr val="accent1"/>
                </a:solidFill>
              </a:rPr>
              <a:t>đề</a:t>
            </a:r>
            <a:r>
              <a:rPr lang="en-US" b="1" dirty="0" smtClean="0">
                <a:solidFill>
                  <a:schemeClr val="accent1"/>
                </a:solidFill>
              </a:rPr>
              <a:t> </a:t>
            </a:r>
            <a:r>
              <a:rPr lang="en-US" b="1" dirty="0" err="1" smtClean="0">
                <a:solidFill>
                  <a:schemeClr val="accent1"/>
                </a:solidFill>
              </a:rPr>
              <a:t>của</a:t>
            </a:r>
            <a:r>
              <a:rPr lang="en-US" b="1" dirty="0" smtClean="0">
                <a:solidFill>
                  <a:schemeClr val="accent1"/>
                </a:solidFill>
              </a:rPr>
              <a:t> </a:t>
            </a:r>
            <a:r>
              <a:rPr lang="en-US" b="1" dirty="0" err="1" smtClean="0">
                <a:solidFill>
                  <a:schemeClr val="accent1"/>
                </a:solidFill>
              </a:rPr>
              <a:t>trẻ</a:t>
            </a:r>
            <a:r>
              <a:rPr lang="en-US" b="1" dirty="0" smtClean="0">
                <a:solidFill>
                  <a:schemeClr val="accent1"/>
                </a:solidFill>
              </a:rPr>
              <a:t> </a:t>
            </a:r>
            <a:r>
              <a:rPr lang="en-US" b="1" dirty="0" err="1" smtClean="0">
                <a:solidFill>
                  <a:schemeClr val="accent1"/>
                </a:solidFill>
              </a:rPr>
              <a:t>em</a:t>
            </a:r>
            <a:endParaRPr lang="en-US" b="1" dirty="0">
              <a:solidFill>
                <a:schemeClr val="accent1"/>
              </a:solidFill>
            </a:endParaRPr>
          </a:p>
        </p:txBody>
      </p:sp>
      <p:sp>
        <p:nvSpPr>
          <p:cNvPr id="3" name="Content Placeholder 2"/>
          <p:cNvSpPr>
            <a:spLocks noGrp="1"/>
          </p:cNvSpPr>
          <p:nvPr>
            <p:ph idx="1"/>
          </p:nvPr>
        </p:nvSpPr>
        <p:spPr/>
        <p:txBody>
          <a:bodyPr/>
          <a:lstStyle/>
          <a:p>
            <a:pPr marL="0" indent="0">
              <a:buNone/>
            </a:pPr>
            <a:r>
              <a:rPr lang="en-US" dirty="0" err="1" smtClean="0"/>
              <a:t>Câu</a:t>
            </a:r>
            <a:r>
              <a:rPr lang="en-US" dirty="0" smtClean="0"/>
              <a:t> </a:t>
            </a:r>
            <a:r>
              <a:rPr lang="en-US" dirty="0" err="1" smtClean="0"/>
              <a:t>hỏi</a:t>
            </a:r>
            <a:r>
              <a:rPr lang="en-US" dirty="0" smtClean="0"/>
              <a:t>:</a:t>
            </a:r>
          </a:p>
          <a:p>
            <a:pPr marL="0" indent="0">
              <a:buNone/>
            </a:pPr>
            <a:r>
              <a:rPr lang="en-US" i="1" dirty="0" smtClean="0"/>
              <a:t> </a:t>
            </a:r>
            <a:r>
              <a:rPr lang="en-US" i="1" dirty="0" err="1">
                <a:solidFill>
                  <a:srgbClr val="FF0000"/>
                </a:solidFill>
              </a:rPr>
              <a:t>Tại</a:t>
            </a:r>
            <a:r>
              <a:rPr lang="en-US" i="1" dirty="0">
                <a:solidFill>
                  <a:srgbClr val="FF0000"/>
                </a:solidFill>
              </a:rPr>
              <a:t> </a:t>
            </a:r>
            <a:r>
              <a:rPr lang="en-US" i="1" dirty="0" err="1">
                <a:solidFill>
                  <a:srgbClr val="FF0000"/>
                </a:solidFill>
              </a:rPr>
              <a:t>sao</a:t>
            </a:r>
            <a:r>
              <a:rPr lang="en-US" i="1" dirty="0">
                <a:solidFill>
                  <a:srgbClr val="FF0000"/>
                </a:solidFill>
              </a:rPr>
              <a:t> </a:t>
            </a:r>
            <a:r>
              <a:rPr lang="en-US" i="1" dirty="0" err="1">
                <a:solidFill>
                  <a:srgbClr val="FF0000"/>
                </a:solidFill>
              </a:rPr>
              <a:t>trẻ</a:t>
            </a:r>
            <a:r>
              <a:rPr lang="en-US" i="1" dirty="0">
                <a:solidFill>
                  <a:srgbClr val="FF0000"/>
                </a:solidFill>
              </a:rPr>
              <a:t> </a:t>
            </a:r>
            <a:r>
              <a:rPr lang="en-US" i="1" dirty="0" err="1">
                <a:solidFill>
                  <a:srgbClr val="FF0000"/>
                </a:solidFill>
              </a:rPr>
              <a:t>cư</a:t>
            </a:r>
            <a:r>
              <a:rPr lang="en-US" i="1" dirty="0">
                <a:solidFill>
                  <a:srgbClr val="FF0000"/>
                </a:solidFill>
              </a:rPr>
              <a:t> </a:t>
            </a:r>
            <a:r>
              <a:rPr lang="en-US" i="1" dirty="0" err="1">
                <a:solidFill>
                  <a:srgbClr val="FF0000"/>
                </a:solidFill>
              </a:rPr>
              <a:t>xử</a:t>
            </a:r>
            <a:r>
              <a:rPr lang="en-US" i="1" dirty="0">
                <a:solidFill>
                  <a:srgbClr val="FF0000"/>
                </a:solidFill>
              </a:rPr>
              <a:t> </a:t>
            </a:r>
            <a:r>
              <a:rPr lang="en-US" i="1" dirty="0" err="1">
                <a:solidFill>
                  <a:srgbClr val="FF0000"/>
                </a:solidFill>
              </a:rPr>
              <a:t>không</a:t>
            </a:r>
            <a:r>
              <a:rPr lang="en-US" i="1" dirty="0">
                <a:solidFill>
                  <a:srgbClr val="FF0000"/>
                </a:solidFill>
              </a:rPr>
              <a:t> </a:t>
            </a:r>
            <a:r>
              <a:rPr lang="en-US" i="1" dirty="0" err="1">
                <a:solidFill>
                  <a:srgbClr val="FF0000"/>
                </a:solidFill>
              </a:rPr>
              <a:t>đúng</a:t>
            </a:r>
            <a:r>
              <a:rPr lang="en-US" i="1" dirty="0">
                <a:solidFill>
                  <a:srgbClr val="FF0000"/>
                </a:solidFill>
              </a:rPr>
              <a:t> </a:t>
            </a:r>
            <a:r>
              <a:rPr lang="en-US" i="1" dirty="0" err="1">
                <a:solidFill>
                  <a:srgbClr val="FF0000"/>
                </a:solidFill>
              </a:rPr>
              <a:t>mực</a:t>
            </a:r>
            <a:r>
              <a:rPr lang="en-US" i="1" dirty="0">
                <a:solidFill>
                  <a:srgbClr val="FF0000"/>
                </a:solidFill>
              </a:rPr>
              <a:t>? </a:t>
            </a:r>
            <a:r>
              <a:rPr lang="en-US" i="1" dirty="0" err="1">
                <a:solidFill>
                  <a:srgbClr val="FF0000"/>
                </a:solidFill>
              </a:rPr>
              <a:t>Có</a:t>
            </a:r>
            <a:r>
              <a:rPr lang="en-US" i="1" dirty="0">
                <a:solidFill>
                  <a:srgbClr val="FF0000"/>
                </a:solidFill>
              </a:rPr>
              <a:t> </a:t>
            </a:r>
            <a:r>
              <a:rPr lang="en-US" i="1" dirty="0" err="1">
                <a:solidFill>
                  <a:srgbClr val="FF0000"/>
                </a:solidFill>
              </a:rPr>
              <a:t>một</a:t>
            </a:r>
            <a:r>
              <a:rPr lang="en-US" i="1" dirty="0">
                <a:solidFill>
                  <a:srgbClr val="FF0000"/>
                </a:solidFill>
              </a:rPr>
              <a:t> </a:t>
            </a:r>
            <a:r>
              <a:rPr lang="en-US" i="1" dirty="0" err="1">
                <a:solidFill>
                  <a:srgbClr val="FF0000"/>
                </a:solidFill>
              </a:rPr>
              <a:t>số</a:t>
            </a:r>
            <a:r>
              <a:rPr lang="en-US" i="1" dirty="0">
                <a:solidFill>
                  <a:srgbClr val="FF0000"/>
                </a:solidFill>
              </a:rPr>
              <a:t> </a:t>
            </a:r>
            <a:r>
              <a:rPr lang="en-US" i="1" dirty="0" err="1">
                <a:solidFill>
                  <a:srgbClr val="FF0000"/>
                </a:solidFill>
              </a:rPr>
              <a:t>lý</a:t>
            </a:r>
            <a:r>
              <a:rPr lang="en-US" i="1" dirty="0">
                <a:solidFill>
                  <a:srgbClr val="FF0000"/>
                </a:solidFill>
              </a:rPr>
              <a:t> do </a:t>
            </a:r>
            <a:r>
              <a:rPr lang="en-US" i="1" dirty="0" err="1">
                <a:solidFill>
                  <a:srgbClr val="FF0000"/>
                </a:solidFill>
              </a:rPr>
              <a:t>khiến</a:t>
            </a:r>
            <a:r>
              <a:rPr lang="en-US" i="1" dirty="0">
                <a:solidFill>
                  <a:srgbClr val="FF0000"/>
                </a:solidFill>
              </a:rPr>
              <a:t> </a:t>
            </a:r>
            <a:r>
              <a:rPr lang="en-US" i="1" dirty="0" err="1">
                <a:solidFill>
                  <a:srgbClr val="FF0000"/>
                </a:solidFill>
              </a:rPr>
              <a:t>trẻ</a:t>
            </a:r>
            <a:r>
              <a:rPr lang="en-US" i="1" dirty="0">
                <a:solidFill>
                  <a:srgbClr val="FF0000"/>
                </a:solidFill>
              </a:rPr>
              <a:t> </a:t>
            </a:r>
            <a:r>
              <a:rPr lang="en-US" i="1" dirty="0" err="1">
                <a:solidFill>
                  <a:srgbClr val="FF0000"/>
                </a:solidFill>
              </a:rPr>
              <a:t>có</a:t>
            </a:r>
            <a:r>
              <a:rPr lang="en-US" i="1" dirty="0">
                <a:solidFill>
                  <a:srgbClr val="FF0000"/>
                </a:solidFill>
              </a:rPr>
              <a:t> </a:t>
            </a:r>
            <a:r>
              <a:rPr lang="en-US" i="1" dirty="0" err="1">
                <a:solidFill>
                  <a:srgbClr val="FF0000"/>
                </a:solidFill>
              </a:rPr>
              <a:t>thể</a:t>
            </a:r>
            <a:r>
              <a:rPr lang="en-US" i="1" dirty="0">
                <a:solidFill>
                  <a:srgbClr val="FF0000"/>
                </a:solidFill>
              </a:rPr>
              <a:t> </a:t>
            </a:r>
            <a:r>
              <a:rPr lang="en-US" i="1" dirty="0" err="1">
                <a:solidFill>
                  <a:srgbClr val="FF0000"/>
                </a:solidFill>
              </a:rPr>
              <a:t>cư</a:t>
            </a:r>
            <a:r>
              <a:rPr lang="en-US" i="1" dirty="0">
                <a:solidFill>
                  <a:srgbClr val="FF0000"/>
                </a:solidFill>
              </a:rPr>
              <a:t> </a:t>
            </a:r>
            <a:r>
              <a:rPr lang="en-US" i="1" dirty="0" err="1">
                <a:solidFill>
                  <a:srgbClr val="FF0000"/>
                </a:solidFill>
              </a:rPr>
              <a:t>xử</a:t>
            </a:r>
            <a:r>
              <a:rPr lang="en-US" i="1" dirty="0">
                <a:solidFill>
                  <a:srgbClr val="FF0000"/>
                </a:solidFill>
              </a:rPr>
              <a:t> </a:t>
            </a:r>
            <a:r>
              <a:rPr lang="en-US" i="1" dirty="0" err="1">
                <a:solidFill>
                  <a:srgbClr val="FF0000"/>
                </a:solidFill>
              </a:rPr>
              <a:t>không</a:t>
            </a:r>
            <a:r>
              <a:rPr lang="en-US" i="1" dirty="0">
                <a:solidFill>
                  <a:srgbClr val="FF0000"/>
                </a:solidFill>
              </a:rPr>
              <a:t> </a:t>
            </a:r>
            <a:r>
              <a:rPr lang="en-US" i="1" dirty="0" err="1">
                <a:solidFill>
                  <a:srgbClr val="FF0000"/>
                </a:solidFill>
              </a:rPr>
              <a:t>đúng</a:t>
            </a:r>
            <a:r>
              <a:rPr lang="en-US" i="1" dirty="0">
                <a:solidFill>
                  <a:srgbClr val="FF0000"/>
                </a:solidFill>
              </a:rPr>
              <a:t> </a:t>
            </a:r>
            <a:r>
              <a:rPr lang="en-US" i="1" dirty="0" err="1">
                <a:solidFill>
                  <a:srgbClr val="FF0000"/>
                </a:solidFill>
              </a:rPr>
              <a:t>mực</a:t>
            </a:r>
            <a:r>
              <a:rPr lang="en-US" i="1" dirty="0">
                <a:solidFill>
                  <a:srgbClr val="FF0000"/>
                </a:solidFill>
              </a:rPr>
              <a:t>. </a:t>
            </a:r>
            <a:r>
              <a:rPr lang="en-US" i="1" dirty="0" err="1">
                <a:solidFill>
                  <a:srgbClr val="FF0000"/>
                </a:solidFill>
              </a:rPr>
              <a:t>Lý</a:t>
            </a:r>
            <a:r>
              <a:rPr lang="en-US" i="1" dirty="0">
                <a:solidFill>
                  <a:srgbClr val="FF0000"/>
                </a:solidFill>
              </a:rPr>
              <a:t> do </a:t>
            </a:r>
            <a:r>
              <a:rPr lang="en-US" i="1" dirty="0" err="1">
                <a:solidFill>
                  <a:srgbClr val="FF0000"/>
                </a:solidFill>
              </a:rPr>
              <a:t>có</a:t>
            </a:r>
            <a:r>
              <a:rPr lang="en-US" i="1" dirty="0">
                <a:solidFill>
                  <a:srgbClr val="FF0000"/>
                </a:solidFill>
              </a:rPr>
              <a:t> </a:t>
            </a:r>
            <a:r>
              <a:rPr lang="en-US" i="1" dirty="0" err="1">
                <a:solidFill>
                  <a:srgbClr val="FF0000"/>
                </a:solidFill>
              </a:rPr>
              <a:t>tạo</a:t>
            </a:r>
            <a:r>
              <a:rPr lang="en-US" i="1" dirty="0">
                <a:solidFill>
                  <a:srgbClr val="FF0000"/>
                </a:solidFill>
              </a:rPr>
              <a:t> </a:t>
            </a:r>
            <a:r>
              <a:rPr lang="en-US" i="1" dirty="0" err="1">
                <a:solidFill>
                  <a:srgbClr val="FF0000"/>
                </a:solidFill>
              </a:rPr>
              <a:t>nên</a:t>
            </a:r>
            <a:r>
              <a:rPr lang="en-US" i="1" dirty="0">
                <a:solidFill>
                  <a:srgbClr val="FF0000"/>
                </a:solidFill>
              </a:rPr>
              <a:t> </a:t>
            </a:r>
            <a:r>
              <a:rPr lang="en-US" i="1" dirty="0" err="1">
                <a:solidFill>
                  <a:srgbClr val="FF0000"/>
                </a:solidFill>
              </a:rPr>
              <a:t>sự</a:t>
            </a:r>
            <a:r>
              <a:rPr lang="en-US" i="1" dirty="0">
                <a:solidFill>
                  <a:srgbClr val="FF0000"/>
                </a:solidFill>
              </a:rPr>
              <a:t> </a:t>
            </a:r>
            <a:r>
              <a:rPr lang="en-US" i="1" dirty="0" err="1">
                <a:solidFill>
                  <a:srgbClr val="FF0000"/>
                </a:solidFill>
              </a:rPr>
              <a:t>khác</a:t>
            </a:r>
            <a:r>
              <a:rPr lang="en-US" i="1" dirty="0">
                <a:solidFill>
                  <a:srgbClr val="FF0000"/>
                </a:solidFill>
              </a:rPr>
              <a:t> </a:t>
            </a:r>
            <a:r>
              <a:rPr lang="en-US" i="1" dirty="0" err="1">
                <a:solidFill>
                  <a:srgbClr val="FF0000"/>
                </a:solidFill>
              </a:rPr>
              <a:t>biệt</a:t>
            </a:r>
            <a:r>
              <a:rPr lang="en-US" i="1" dirty="0">
                <a:solidFill>
                  <a:srgbClr val="FF0000"/>
                </a:solidFill>
              </a:rPr>
              <a:t> </a:t>
            </a:r>
            <a:r>
              <a:rPr lang="en-US" i="1" dirty="0" err="1">
                <a:solidFill>
                  <a:srgbClr val="FF0000"/>
                </a:solidFill>
              </a:rPr>
              <a:t>không</a:t>
            </a:r>
            <a:r>
              <a:rPr lang="en-US" i="1" dirty="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1876169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31619" y="1456086"/>
            <a:ext cx="1511105" cy="1877437"/>
          </a:xfrm>
          <a:prstGeom prst="rect">
            <a:avLst/>
          </a:prstGeom>
          <a:solidFill>
            <a:schemeClr val="accent1">
              <a:lumMod val="60000"/>
              <a:lumOff val="40000"/>
            </a:schemeClr>
          </a:solidFill>
        </p:spPr>
        <p:txBody>
          <a:bodyPr wrap="square" rtlCol="0">
            <a:spAutoFit/>
          </a:bodyPr>
          <a:lstStyle/>
          <a:p>
            <a:pPr algn="ctr"/>
            <a:endParaRPr lang="en-US" b="1" dirty="0" smtClean="0"/>
          </a:p>
          <a:p>
            <a:pPr algn="ctr"/>
            <a:r>
              <a:rPr lang="en-US" sz="2600" b="1" dirty="0" err="1" smtClean="0"/>
              <a:t>Quyền</a:t>
            </a:r>
            <a:r>
              <a:rPr lang="en-US" sz="2600" b="1" dirty="0" smtClean="0"/>
              <a:t> </a:t>
            </a:r>
            <a:r>
              <a:rPr lang="en-US" sz="2600" b="1" dirty="0" err="1" smtClean="0"/>
              <a:t>dân</a:t>
            </a:r>
            <a:r>
              <a:rPr lang="en-US" sz="2600" b="1" dirty="0" smtClean="0"/>
              <a:t> </a:t>
            </a:r>
            <a:r>
              <a:rPr lang="en-US" sz="2600" b="1" dirty="0" err="1" smtClean="0"/>
              <a:t>sự</a:t>
            </a:r>
            <a:r>
              <a:rPr lang="en-US" sz="2600" b="1" dirty="0" smtClean="0"/>
              <a:t>, </a:t>
            </a:r>
            <a:r>
              <a:rPr lang="en-US" sz="2600" b="1" dirty="0" err="1" smtClean="0"/>
              <a:t>chính</a:t>
            </a:r>
            <a:r>
              <a:rPr lang="en-US" sz="2600" b="1" dirty="0" smtClean="0"/>
              <a:t> </a:t>
            </a:r>
            <a:r>
              <a:rPr lang="en-US" sz="2600" b="1" dirty="0" err="1" smtClean="0"/>
              <a:t>trị</a:t>
            </a:r>
            <a:endParaRPr lang="en-US" sz="2600" b="1" dirty="0" smtClean="0"/>
          </a:p>
          <a:p>
            <a:pPr algn="ctr"/>
            <a:endParaRPr lang="en-US" sz="1600" b="1" dirty="0"/>
          </a:p>
        </p:txBody>
      </p:sp>
      <p:sp>
        <p:nvSpPr>
          <p:cNvPr id="2" name="Title 1"/>
          <p:cNvSpPr>
            <a:spLocks noGrp="1"/>
          </p:cNvSpPr>
          <p:nvPr>
            <p:ph type="title"/>
          </p:nvPr>
        </p:nvSpPr>
        <p:spPr>
          <a:xfrm>
            <a:off x="838200" y="-113185"/>
            <a:ext cx="10515600" cy="1325563"/>
          </a:xfrm>
        </p:spPr>
        <p:txBody>
          <a:bodyPr/>
          <a:lstStyle/>
          <a:p>
            <a:r>
              <a:rPr lang="en-US" b="1" dirty="0" err="1" smtClean="0"/>
              <a:t>Các</a:t>
            </a:r>
            <a:r>
              <a:rPr lang="en-US" b="1" dirty="0" smtClean="0"/>
              <a:t> </a:t>
            </a:r>
            <a:r>
              <a:rPr lang="en-US" b="1" dirty="0" err="1" smtClean="0"/>
              <a:t>quyền</a:t>
            </a:r>
            <a:r>
              <a:rPr lang="en-US" b="1" dirty="0" smtClean="0"/>
              <a:t> con </a:t>
            </a:r>
            <a:r>
              <a:rPr lang="en-US" b="1" dirty="0" err="1" smtClean="0"/>
              <a:t>người</a:t>
            </a:r>
            <a:r>
              <a:rPr lang="en-US" b="1" dirty="0" smtClean="0"/>
              <a:t> </a:t>
            </a:r>
            <a:r>
              <a:rPr lang="en-US" b="1" dirty="0" err="1" smtClean="0"/>
              <a:t>cơ</a:t>
            </a:r>
            <a:r>
              <a:rPr lang="en-US" b="1" dirty="0" smtClean="0"/>
              <a:t> </a:t>
            </a:r>
            <a:r>
              <a:rPr lang="en-US" b="1" dirty="0" err="1" smtClean="0"/>
              <a:t>bản</a:t>
            </a:r>
            <a:endParaRPr lang="en-US" b="1" dirty="0"/>
          </a:p>
        </p:txBody>
      </p:sp>
      <p:sp>
        <p:nvSpPr>
          <p:cNvPr id="10" name="Rectangle 9"/>
          <p:cNvSpPr/>
          <p:nvPr/>
        </p:nvSpPr>
        <p:spPr>
          <a:xfrm>
            <a:off x="3516923" y="1070104"/>
            <a:ext cx="8299939" cy="1200329"/>
          </a:xfrm>
          <a:prstGeom prst="rect">
            <a:avLst/>
          </a:prstGeom>
        </p:spPr>
        <p:txBody>
          <a:bodyPr wrap="square">
            <a:spAutoFit/>
          </a:bodyPr>
          <a:lstStyle/>
          <a:p>
            <a:pPr lvl="0" algn="just"/>
            <a:r>
              <a:rPr lang="en-US" b="1" dirty="0" err="1"/>
              <a:t>Quyền</a:t>
            </a:r>
            <a:r>
              <a:rPr lang="en-US" b="1" dirty="0"/>
              <a:t> </a:t>
            </a:r>
            <a:r>
              <a:rPr lang="en-US" b="1" dirty="0" err="1"/>
              <a:t>dân</a:t>
            </a:r>
            <a:r>
              <a:rPr lang="en-US" b="1" dirty="0"/>
              <a:t> </a:t>
            </a:r>
            <a:r>
              <a:rPr lang="en-US" b="1" dirty="0" err="1" smtClean="0"/>
              <a:t>sự</a:t>
            </a:r>
            <a:r>
              <a:rPr lang="en-US" b="1" dirty="0" smtClean="0"/>
              <a:t> </a:t>
            </a:r>
            <a:r>
              <a:rPr lang="en-US" dirty="0" smtClean="0"/>
              <a:t>(</a:t>
            </a:r>
            <a:r>
              <a:rPr lang="en-US" dirty="0" err="1" smtClean="0"/>
              <a:t>là</a:t>
            </a:r>
            <a:r>
              <a:rPr lang="en-US" dirty="0" smtClean="0"/>
              <a:t> </a:t>
            </a:r>
            <a:r>
              <a:rPr lang="en-US" dirty="0" err="1" smtClean="0"/>
              <a:t>quyền</a:t>
            </a:r>
            <a:r>
              <a:rPr lang="en-US" dirty="0" smtClean="0"/>
              <a:t> </a:t>
            </a:r>
            <a:r>
              <a:rPr lang="en-US" dirty="0" err="1" smtClean="0"/>
              <a:t>gắn</a:t>
            </a:r>
            <a:r>
              <a:rPr lang="en-US" dirty="0" smtClean="0"/>
              <a:t> </a:t>
            </a:r>
            <a:r>
              <a:rPr lang="en-US" dirty="0" err="1" smtClean="0"/>
              <a:t>liền</a:t>
            </a:r>
            <a:r>
              <a:rPr lang="en-US" dirty="0" smtClean="0"/>
              <a:t> </a:t>
            </a:r>
            <a:r>
              <a:rPr lang="en-US" dirty="0" err="1" smtClean="0"/>
              <a:t>với</a:t>
            </a:r>
            <a:r>
              <a:rPr lang="en-US" dirty="0" smtClean="0"/>
              <a:t> </a:t>
            </a:r>
            <a:r>
              <a:rPr lang="en-US" dirty="0" err="1" smtClean="0"/>
              <a:t>mỗi</a:t>
            </a:r>
            <a:r>
              <a:rPr lang="en-US" dirty="0" smtClean="0"/>
              <a:t> </a:t>
            </a:r>
            <a:r>
              <a:rPr lang="en-US" dirty="0" err="1" smtClean="0"/>
              <a:t>cá</a:t>
            </a:r>
            <a:r>
              <a:rPr lang="en-US" dirty="0" smtClean="0"/>
              <a:t> </a:t>
            </a:r>
            <a:r>
              <a:rPr lang="en-US" dirty="0" err="1" smtClean="0"/>
              <a:t>nhân</a:t>
            </a:r>
            <a:r>
              <a:rPr lang="en-US" dirty="0" smtClean="0"/>
              <a:t> </a:t>
            </a:r>
            <a:r>
              <a:rPr lang="en-US" dirty="0" err="1" smtClean="0"/>
              <a:t>và</a:t>
            </a:r>
            <a:r>
              <a:rPr lang="en-US" dirty="0" smtClean="0"/>
              <a:t> </a:t>
            </a:r>
            <a:r>
              <a:rPr lang="en-US" dirty="0" err="1" smtClean="0"/>
              <a:t>không</a:t>
            </a:r>
            <a:r>
              <a:rPr lang="en-US" dirty="0" smtClean="0"/>
              <a:t> </a:t>
            </a:r>
            <a:r>
              <a:rPr lang="en-US" dirty="0" err="1" smtClean="0"/>
              <a:t>thể</a:t>
            </a:r>
            <a:r>
              <a:rPr lang="en-US" dirty="0" smtClean="0"/>
              <a:t> </a:t>
            </a:r>
            <a:r>
              <a:rPr lang="en-US" dirty="0" err="1" smtClean="0"/>
              <a:t>chuyển</a:t>
            </a:r>
            <a:r>
              <a:rPr lang="en-US" dirty="0" smtClean="0"/>
              <a:t> </a:t>
            </a:r>
            <a:r>
              <a:rPr lang="en-US" dirty="0" err="1" smtClean="0"/>
              <a:t>giao</a:t>
            </a:r>
            <a:r>
              <a:rPr lang="en-US" dirty="0" smtClean="0"/>
              <a:t> </a:t>
            </a:r>
            <a:r>
              <a:rPr lang="en-US" dirty="0" err="1" smtClean="0"/>
              <a:t>cho</a:t>
            </a:r>
            <a:r>
              <a:rPr lang="en-US" dirty="0" smtClean="0"/>
              <a:t> </a:t>
            </a:r>
            <a:r>
              <a:rPr lang="en-US" dirty="0" err="1" smtClean="0"/>
              <a:t>người</a:t>
            </a:r>
            <a:r>
              <a:rPr lang="en-US" dirty="0" smtClean="0"/>
              <a:t> </a:t>
            </a:r>
            <a:r>
              <a:rPr lang="en-US" dirty="0" err="1" smtClean="0"/>
              <a:t>khác</a:t>
            </a:r>
            <a:r>
              <a:rPr lang="en-US" dirty="0" smtClean="0"/>
              <a:t>): </a:t>
            </a:r>
            <a:r>
              <a:rPr lang="en-US" dirty="0" err="1"/>
              <a:t>quyền</a:t>
            </a:r>
            <a:r>
              <a:rPr lang="en-US" dirty="0"/>
              <a:t> </a:t>
            </a:r>
            <a:r>
              <a:rPr lang="en-US" dirty="0" err="1"/>
              <a:t>sống</a:t>
            </a:r>
            <a:r>
              <a:rPr lang="en-US" dirty="0"/>
              <a:t>, </a:t>
            </a:r>
            <a:r>
              <a:rPr lang="en-US" dirty="0" err="1"/>
              <a:t>quyền</a:t>
            </a:r>
            <a:r>
              <a:rPr lang="en-US" dirty="0"/>
              <a:t> </a:t>
            </a:r>
            <a:r>
              <a:rPr lang="en-US" dirty="0" err="1"/>
              <a:t>tự</a:t>
            </a:r>
            <a:r>
              <a:rPr lang="en-US" dirty="0"/>
              <a:t> do </a:t>
            </a:r>
            <a:r>
              <a:rPr lang="en-US" dirty="0" err="1"/>
              <a:t>và</a:t>
            </a:r>
            <a:r>
              <a:rPr lang="en-US" dirty="0"/>
              <a:t> an </a:t>
            </a:r>
            <a:r>
              <a:rPr lang="en-US" dirty="0" err="1"/>
              <a:t>ninh</a:t>
            </a:r>
            <a:r>
              <a:rPr lang="en-US" dirty="0"/>
              <a:t> </a:t>
            </a:r>
            <a:r>
              <a:rPr lang="en-US" dirty="0" err="1"/>
              <a:t>cá</a:t>
            </a:r>
            <a:r>
              <a:rPr lang="en-US" dirty="0"/>
              <a:t> </a:t>
            </a:r>
            <a:r>
              <a:rPr lang="en-US" dirty="0" err="1"/>
              <a:t>nhân</a:t>
            </a:r>
            <a:r>
              <a:rPr lang="en-US" dirty="0"/>
              <a:t>, </a:t>
            </a:r>
            <a:r>
              <a:rPr lang="en-US" dirty="0" err="1"/>
              <a:t>quyền</a:t>
            </a:r>
            <a:r>
              <a:rPr lang="en-US" dirty="0"/>
              <a:t> </a:t>
            </a:r>
            <a:r>
              <a:rPr lang="en-US" dirty="0" err="1"/>
              <a:t>không</a:t>
            </a:r>
            <a:r>
              <a:rPr lang="en-US" dirty="0"/>
              <a:t> </a:t>
            </a:r>
            <a:r>
              <a:rPr lang="en-US" dirty="0" err="1"/>
              <a:t>bị</a:t>
            </a:r>
            <a:r>
              <a:rPr lang="en-US" dirty="0"/>
              <a:t> </a:t>
            </a:r>
            <a:r>
              <a:rPr lang="en-US" dirty="0" err="1"/>
              <a:t>bắt</a:t>
            </a:r>
            <a:r>
              <a:rPr lang="en-US" dirty="0"/>
              <a:t> </a:t>
            </a:r>
            <a:r>
              <a:rPr lang="en-US" dirty="0" err="1"/>
              <a:t>làm</a:t>
            </a:r>
            <a:r>
              <a:rPr lang="en-US" dirty="0"/>
              <a:t> </a:t>
            </a:r>
            <a:r>
              <a:rPr lang="en-US" dirty="0" err="1"/>
              <a:t>nô</a:t>
            </a:r>
            <a:r>
              <a:rPr lang="en-US" dirty="0"/>
              <a:t> </a:t>
            </a:r>
            <a:r>
              <a:rPr lang="en-US" dirty="0" err="1"/>
              <a:t>lệ</a:t>
            </a:r>
            <a:r>
              <a:rPr lang="en-US" dirty="0"/>
              <a:t>, </a:t>
            </a:r>
            <a:r>
              <a:rPr lang="en-US" dirty="0" err="1"/>
              <a:t>quyền</a:t>
            </a:r>
            <a:r>
              <a:rPr lang="en-US" dirty="0"/>
              <a:t> </a:t>
            </a:r>
            <a:r>
              <a:rPr lang="en-US" dirty="0" err="1"/>
              <a:t>không</a:t>
            </a:r>
            <a:r>
              <a:rPr lang="en-US" dirty="0"/>
              <a:t> </a:t>
            </a:r>
            <a:r>
              <a:rPr lang="en-US" dirty="0" err="1"/>
              <a:t>bị</a:t>
            </a:r>
            <a:r>
              <a:rPr lang="en-US" dirty="0"/>
              <a:t> </a:t>
            </a:r>
            <a:r>
              <a:rPr lang="en-US" dirty="0" err="1"/>
              <a:t>tra</a:t>
            </a:r>
            <a:r>
              <a:rPr lang="en-US" dirty="0"/>
              <a:t> </a:t>
            </a:r>
            <a:r>
              <a:rPr lang="en-US" dirty="0" err="1"/>
              <a:t>tấn</a:t>
            </a:r>
            <a:r>
              <a:rPr lang="en-US" dirty="0"/>
              <a:t>, </a:t>
            </a:r>
            <a:r>
              <a:rPr lang="en-US" dirty="0" err="1"/>
              <a:t>quyền</a:t>
            </a:r>
            <a:r>
              <a:rPr lang="en-US" dirty="0"/>
              <a:t> </a:t>
            </a:r>
            <a:r>
              <a:rPr lang="en-US" dirty="0" err="1"/>
              <a:t>được</a:t>
            </a:r>
            <a:r>
              <a:rPr lang="en-US" dirty="0"/>
              <a:t> </a:t>
            </a:r>
            <a:r>
              <a:rPr lang="en-US" dirty="0" err="1"/>
              <a:t>đối</a:t>
            </a:r>
            <a:r>
              <a:rPr lang="en-US" dirty="0"/>
              <a:t> </a:t>
            </a:r>
            <a:r>
              <a:rPr lang="en-US" dirty="0" err="1"/>
              <a:t>xử</a:t>
            </a:r>
            <a:r>
              <a:rPr lang="en-US" dirty="0"/>
              <a:t> </a:t>
            </a:r>
            <a:r>
              <a:rPr lang="en-US" dirty="0" err="1"/>
              <a:t>nhân</a:t>
            </a:r>
            <a:r>
              <a:rPr lang="en-US" dirty="0"/>
              <a:t> </a:t>
            </a:r>
            <a:r>
              <a:rPr lang="en-US" dirty="0" err="1"/>
              <a:t>đạo</a:t>
            </a:r>
            <a:r>
              <a:rPr lang="en-US" dirty="0"/>
              <a:t>, </a:t>
            </a:r>
            <a:r>
              <a:rPr lang="en-US" dirty="0" err="1"/>
              <a:t>quyền</a:t>
            </a:r>
            <a:r>
              <a:rPr lang="en-US" dirty="0"/>
              <a:t> </a:t>
            </a:r>
            <a:r>
              <a:rPr lang="en-US" dirty="0" err="1"/>
              <a:t>tự</a:t>
            </a:r>
            <a:r>
              <a:rPr lang="en-US" dirty="0"/>
              <a:t> do </a:t>
            </a:r>
            <a:r>
              <a:rPr lang="en-US" dirty="0" err="1"/>
              <a:t>đi</a:t>
            </a:r>
            <a:r>
              <a:rPr lang="en-US" dirty="0"/>
              <a:t> </a:t>
            </a:r>
            <a:r>
              <a:rPr lang="en-US" dirty="0" err="1"/>
              <a:t>lại</a:t>
            </a:r>
            <a:r>
              <a:rPr lang="en-US" dirty="0"/>
              <a:t>, </a:t>
            </a:r>
            <a:r>
              <a:rPr lang="en-US" dirty="0" err="1"/>
              <a:t>quyền</a:t>
            </a:r>
            <a:r>
              <a:rPr lang="en-US" dirty="0"/>
              <a:t> </a:t>
            </a:r>
            <a:r>
              <a:rPr lang="en-US" dirty="0" err="1"/>
              <a:t>có</a:t>
            </a:r>
            <a:r>
              <a:rPr lang="en-US" dirty="0"/>
              <a:t> </a:t>
            </a:r>
            <a:r>
              <a:rPr lang="en-US" dirty="0" err="1"/>
              <a:t>quốc</a:t>
            </a:r>
            <a:r>
              <a:rPr lang="en-US" dirty="0"/>
              <a:t> </a:t>
            </a:r>
            <a:r>
              <a:rPr lang="en-US" dirty="0" err="1"/>
              <a:t>tịch</a:t>
            </a:r>
            <a:r>
              <a:rPr lang="en-US" dirty="0"/>
              <a:t>, </a:t>
            </a:r>
            <a:r>
              <a:rPr lang="en-US" dirty="0" err="1"/>
              <a:t>quyền</a:t>
            </a:r>
            <a:r>
              <a:rPr lang="en-US" dirty="0"/>
              <a:t> </a:t>
            </a:r>
            <a:r>
              <a:rPr lang="en-US" dirty="0" err="1"/>
              <a:t>kết</a:t>
            </a:r>
            <a:r>
              <a:rPr lang="en-US" dirty="0"/>
              <a:t> </a:t>
            </a:r>
            <a:r>
              <a:rPr lang="en-US" dirty="0" err="1"/>
              <a:t>hôn</a:t>
            </a:r>
            <a:r>
              <a:rPr lang="en-US" dirty="0"/>
              <a:t> </a:t>
            </a:r>
            <a:r>
              <a:rPr lang="en-US" dirty="0" err="1"/>
              <a:t>và</a:t>
            </a:r>
            <a:r>
              <a:rPr lang="en-US" dirty="0"/>
              <a:t> </a:t>
            </a:r>
            <a:r>
              <a:rPr lang="en-US" dirty="0" err="1"/>
              <a:t>xây</a:t>
            </a:r>
            <a:r>
              <a:rPr lang="en-US" dirty="0"/>
              <a:t> </a:t>
            </a:r>
            <a:r>
              <a:rPr lang="en-US" dirty="0" err="1"/>
              <a:t>dựng</a:t>
            </a:r>
            <a:r>
              <a:rPr lang="en-US" dirty="0"/>
              <a:t> </a:t>
            </a:r>
            <a:r>
              <a:rPr lang="en-US" dirty="0" err="1"/>
              <a:t>gia</a:t>
            </a:r>
            <a:r>
              <a:rPr lang="en-US" dirty="0"/>
              <a:t> </a:t>
            </a:r>
            <a:r>
              <a:rPr lang="en-US" dirty="0" err="1"/>
              <a:t>đình</a:t>
            </a:r>
            <a:r>
              <a:rPr lang="en-US" dirty="0"/>
              <a:t>, </a:t>
            </a:r>
            <a:r>
              <a:rPr lang="en-US" dirty="0" err="1"/>
              <a:t>quyền</a:t>
            </a:r>
            <a:r>
              <a:rPr lang="en-US" dirty="0"/>
              <a:t> </a:t>
            </a:r>
            <a:r>
              <a:rPr lang="en-US" dirty="0" err="1"/>
              <a:t>sở</a:t>
            </a:r>
            <a:r>
              <a:rPr lang="en-US" dirty="0"/>
              <a:t> </a:t>
            </a:r>
            <a:r>
              <a:rPr lang="en-US" dirty="0" err="1"/>
              <a:t>hữu</a:t>
            </a:r>
            <a:r>
              <a:rPr lang="en-US" dirty="0"/>
              <a:t> </a:t>
            </a:r>
            <a:r>
              <a:rPr lang="en-US" dirty="0" err="1"/>
              <a:t>tài</a:t>
            </a:r>
            <a:r>
              <a:rPr lang="en-US" dirty="0"/>
              <a:t> </a:t>
            </a:r>
            <a:r>
              <a:rPr lang="en-US" dirty="0" err="1"/>
              <a:t>sản</a:t>
            </a:r>
            <a:r>
              <a:rPr lang="en-US" dirty="0"/>
              <a:t> </a:t>
            </a:r>
            <a:r>
              <a:rPr lang="en-US" dirty="0" err="1"/>
              <a:t>riêng</a:t>
            </a:r>
            <a:r>
              <a:rPr lang="en-US" dirty="0"/>
              <a:t>,… </a:t>
            </a:r>
          </a:p>
        </p:txBody>
      </p:sp>
      <p:sp>
        <p:nvSpPr>
          <p:cNvPr id="13" name="TextBox 12"/>
          <p:cNvSpPr txBox="1"/>
          <p:nvPr/>
        </p:nvSpPr>
        <p:spPr>
          <a:xfrm>
            <a:off x="1593752" y="4065565"/>
            <a:ext cx="1448972" cy="1692771"/>
          </a:xfrm>
          <a:prstGeom prst="rect">
            <a:avLst/>
          </a:prstGeom>
          <a:solidFill>
            <a:schemeClr val="accent1">
              <a:lumMod val="60000"/>
              <a:lumOff val="40000"/>
            </a:schemeClr>
          </a:solidFill>
        </p:spPr>
        <p:txBody>
          <a:bodyPr wrap="square" rtlCol="0">
            <a:spAutoFit/>
          </a:bodyPr>
          <a:lstStyle/>
          <a:p>
            <a:pPr algn="ctr"/>
            <a:r>
              <a:rPr lang="en-US" sz="2600" b="1" dirty="0" err="1" smtClean="0"/>
              <a:t>Quyền</a:t>
            </a:r>
            <a:r>
              <a:rPr lang="en-US" sz="2600" b="1" dirty="0" smtClean="0"/>
              <a:t> </a:t>
            </a:r>
            <a:r>
              <a:rPr lang="en-US" sz="2600" b="1" dirty="0" err="1" smtClean="0"/>
              <a:t>kinh</a:t>
            </a:r>
            <a:r>
              <a:rPr lang="en-US" sz="2600" b="1" dirty="0" smtClean="0"/>
              <a:t> </a:t>
            </a:r>
            <a:r>
              <a:rPr lang="en-US" sz="2600" b="1" dirty="0" err="1" smtClean="0"/>
              <a:t>tế</a:t>
            </a:r>
            <a:r>
              <a:rPr lang="en-US" sz="2600" b="1" dirty="0" smtClean="0"/>
              <a:t>, </a:t>
            </a:r>
            <a:r>
              <a:rPr lang="en-US" sz="2600" b="1" dirty="0" err="1" smtClean="0"/>
              <a:t>xã</a:t>
            </a:r>
            <a:r>
              <a:rPr lang="en-US" sz="2600" b="1" dirty="0" smtClean="0"/>
              <a:t> </a:t>
            </a:r>
            <a:r>
              <a:rPr lang="en-US" sz="2600" b="1" dirty="0" err="1" smtClean="0"/>
              <a:t>hội</a:t>
            </a:r>
            <a:r>
              <a:rPr lang="en-US" sz="2600" b="1" dirty="0" smtClean="0"/>
              <a:t> </a:t>
            </a:r>
            <a:r>
              <a:rPr lang="en-US" sz="2600" b="1" dirty="0" err="1" smtClean="0"/>
              <a:t>và</a:t>
            </a:r>
            <a:r>
              <a:rPr lang="en-US" sz="2600" b="1" dirty="0" smtClean="0"/>
              <a:t> </a:t>
            </a:r>
            <a:r>
              <a:rPr lang="en-US" sz="2600" b="1" dirty="0" err="1" smtClean="0"/>
              <a:t>văn</a:t>
            </a:r>
            <a:r>
              <a:rPr lang="en-US" sz="2600" b="1" dirty="0" smtClean="0"/>
              <a:t> </a:t>
            </a:r>
            <a:r>
              <a:rPr lang="en-US" sz="2600" b="1" dirty="0" err="1" smtClean="0"/>
              <a:t>hóa</a:t>
            </a:r>
            <a:endParaRPr lang="en-US" sz="2600" b="1" dirty="0"/>
          </a:p>
        </p:txBody>
      </p:sp>
      <p:sp>
        <p:nvSpPr>
          <p:cNvPr id="14" name="TextBox 13"/>
          <p:cNvSpPr txBox="1"/>
          <p:nvPr/>
        </p:nvSpPr>
        <p:spPr>
          <a:xfrm>
            <a:off x="154744" y="2945700"/>
            <a:ext cx="1123656" cy="1292662"/>
          </a:xfrm>
          <a:prstGeom prst="rect">
            <a:avLst/>
          </a:prstGeom>
          <a:solidFill>
            <a:schemeClr val="accent1">
              <a:lumMod val="60000"/>
              <a:lumOff val="40000"/>
            </a:schemeClr>
          </a:solidFill>
        </p:spPr>
        <p:txBody>
          <a:bodyPr wrap="square" rtlCol="0">
            <a:spAutoFit/>
          </a:bodyPr>
          <a:lstStyle/>
          <a:p>
            <a:pPr algn="ctr"/>
            <a:r>
              <a:rPr lang="en-US" sz="2600" b="1" dirty="0" err="1" smtClean="0"/>
              <a:t>Quyền</a:t>
            </a:r>
            <a:r>
              <a:rPr lang="en-US" sz="2600" b="1" dirty="0" smtClean="0"/>
              <a:t> con </a:t>
            </a:r>
            <a:r>
              <a:rPr lang="en-US" sz="2600" b="1" dirty="0" err="1" smtClean="0"/>
              <a:t>người</a:t>
            </a:r>
            <a:endParaRPr lang="en-US" sz="2600" b="1" dirty="0"/>
          </a:p>
        </p:txBody>
      </p:sp>
      <p:cxnSp>
        <p:nvCxnSpPr>
          <p:cNvPr id="16" name="Straight Arrow Connector 15"/>
          <p:cNvCxnSpPr/>
          <p:nvPr/>
        </p:nvCxnSpPr>
        <p:spPr>
          <a:xfrm flipV="1">
            <a:off x="838200" y="2335237"/>
            <a:ext cx="755552" cy="6104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1"/>
          </p:cNvCxnSpPr>
          <p:nvPr/>
        </p:nvCxnSpPr>
        <p:spPr>
          <a:xfrm>
            <a:off x="838200" y="4238362"/>
            <a:ext cx="755552" cy="6735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02855" y="2475913"/>
            <a:ext cx="8370277" cy="1200329"/>
          </a:xfrm>
          <a:prstGeom prst="rect">
            <a:avLst/>
          </a:prstGeom>
          <a:noFill/>
        </p:spPr>
        <p:txBody>
          <a:bodyPr wrap="square" rtlCol="0">
            <a:spAutoFit/>
          </a:bodyPr>
          <a:lstStyle/>
          <a:p>
            <a:pPr algn="just"/>
            <a:r>
              <a:rPr lang="en-US" b="1" dirty="0" err="1" smtClean="0"/>
              <a:t>Quyền</a:t>
            </a:r>
            <a:r>
              <a:rPr lang="en-US" b="1" dirty="0" smtClean="0"/>
              <a:t> </a:t>
            </a:r>
            <a:r>
              <a:rPr lang="en-US" b="1" dirty="0" err="1" smtClean="0"/>
              <a:t>chính</a:t>
            </a:r>
            <a:r>
              <a:rPr lang="en-US" b="1" dirty="0" smtClean="0"/>
              <a:t> </a:t>
            </a:r>
            <a:r>
              <a:rPr lang="en-US" b="1" dirty="0" err="1" smtClean="0"/>
              <a:t>trị</a:t>
            </a:r>
            <a:r>
              <a:rPr lang="en-US" b="1" dirty="0" smtClean="0"/>
              <a:t> </a:t>
            </a:r>
            <a:r>
              <a:rPr lang="en-US" dirty="0" smtClean="0"/>
              <a:t>(</a:t>
            </a:r>
            <a:r>
              <a:rPr lang="en-US" dirty="0" err="1" smtClean="0"/>
              <a:t>là</a:t>
            </a:r>
            <a:r>
              <a:rPr lang="en-US" dirty="0" smtClean="0"/>
              <a:t> </a:t>
            </a:r>
            <a:r>
              <a:rPr lang="en-US" dirty="0" err="1" smtClean="0"/>
              <a:t>những</a:t>
            </a:r>
            <a:r>
              <a:rPr lang="en-US" dirty="0" smtClean="0"/>
              <a:t> </a:t>
            </a:r>
            <a:r>
              <a:rPr lang="en-US" dirty="0" err="1" smtClean="0"/>
              <a:t>quyền</a:t>
            </a:r>
            <a:r>
              <a:rPr lang="en-US" dirty="0" smtClean="0"/>
              <a:t> </a:t>
            </a:r>
            <a:r>
              <a:rPr lang="en-US" dirty="0" err="1" smtClean="0"/>
              <a:t>liên</a:t>
            </a:r>
            <a:r>
              <a:rPr lang="en-US" dirty="0" smtClean="0"/>
              <a:t> </a:t>
            </a:r>
            <a:r>
              <a:rPr lang="en-US" dirty="0" err="1" smtClean="0"/>
              <a:t>quan</a:t>
            </a:r>
            <a:r>
              <a:rPr lang="en-US" dirty="0" smtClean="0"/>
              <a:t> </a:t>
            </a:r>
            <a:r>
              <a:rPr lang="en-US" dirty="0" err="1" smtClean="0"/>
              <a:t>đến</a:t>
            </a:r>
            <a:r>
              <a:rPr lang="en-US" dirty="0" smtClean="0"/>
              <a:t> </a:t>
            </a:r>
            <a:r>
              <a:rPr lang="en-US" dirty="0" err="1" smtClean="0"/>
              <a:t>những</a:t>
            </a:r>
            <a:r>
              <a:rPr lang="en-US" dirty="0" smtClean="0"/>
              <a:t> </a:t>
            </a:r>
            <a:r>
              <a:rPr lang="en-US" dirty="0" err="1" smtClean="0"/>
              <a:t>giá</a:t>
            </a:r>
            <a:r>
              <a:rPr lang="en-US" dirty="0" smtClean="0"/>
              <a:t> </a:t>
            </a:r>
            <a:r>
              <a:rPr lang="en-US" dirty="0" err="1" smtClean="0"/>
              <a:t>trị</a:t>
            </a:r>
            <a:r>
              <a:rPr lang="en-US" dirty="0" smtClean="0"/>
              <a:t> </a:t>
            </a:r>
            <a:r>
              <a:rPr lang="en-US" dirty="0" err="1" smtClean="0"/>
              <a:t>mà</a:t>
            </a:r>
            <a:r>
              <a:rPr lang="en-US" dirty="0" smtClean="0"/>
              <a:t> </a:t>
            </a:r>
            <a:r>
              <a:rPr lang="en-US" dirty="0" err="1" smtClean="0"/>
              <a:t>mỗi</a:t>
            </a:r>
            <a:r>
              <a:rPr lang="en-US" dirty="0" smtClean="0"/>
              <a:t> </a:t>
            </a:r>
            <a:r>
              <a:rPr lang="en-US" dirty="0" err="1" smtClean="0"/>
              <a:t>người</a:t>
            </a:r>
            <a:r>
              <a:rPr lang="en-US" dirty="0" smtClean="0"/>
              <a:t> </a:t>
            </a:r>
            <a:r>
              <a:rPr lang="en-US" dirty="0" err="1" smtClean="0"/>
              <a:t>được</a:t>
            </a:r>
            <a:r>
              <a:rPr lang="en-US" dirty="0" smtClean="0"/>
              <a:t> </a:t>
            </a:r>
            <a:r>
              <a:rPr lang="en-US" dirty="0" err="1" smtClean="0"/>
              <a:t>hưởng</a:t>
            </a:r>
            <a:r>
              <a:rPr lang="en-US" dirty="0" smtClean="0"/>
              <a:t>): </a:t>
            </a:r>
            <a:r>
              <a:rPr lang="en-US" dirty="0" err="1"/>
              <a:t>q</a:t>
            </a:r>
            <a:r>
              <a:rPr lang="en-US" dirty="0" err="1" smtClean="0"/>
              <a:t>uyền</a:t>
            </a:r>
            <a:r>
              <a:rPr lang="en-US" dirty="0" smtClean="0"/>
              <a:t> </a:t>
            </a:r>
            <a:r>
              <a:rPr lang="en-US" dirty="0" err="1" smtClean="0"/>
              <a:t>tự</a:t>
            </a:r>
            <a:r>
              <a:rPr lang="en-US" dirty="0" smtClean="0"/>
              <a:t> do </a:t>
            </a:r>
            <a:r>
              <a:rPr lang="en-US" dirty="0" err="1" smtClean="0"/>
              <a:t>cơ</a:t>
            </a:r>
            <a:r>
              <a:rPr lang="en-US" dirty="0" smtClean="0"/>
              <a:t> </a:t>
            </a:r>
            <a:r>
              <a:rPr lang="en-US" dirty="0" err="1" smtClean="0"/>
              <a:t>bản</a:t>
            </a:r>
            <a:r>
              <a:rPr lang="en-US" dirty="0" smtClean="0"/>
              <a:t> </a:t>
            </a:r>
            <a:r>
              <a:rPr lang="en-US" dirty="0" err="1" smtClean="0"/>
              <a:t>của</a:t>
            </a:r>
            <a:r>
              <a:rPr lang="en-US" dirty="0" smtClean="0"/>
              <a:t> </a:t>
            </a:r>
            <a:r>
              <a:rPr lang="en-US" dirty="0" err="1" smtClean="0"/>
              <a:t>cá</a:t>
            </a:r>
            <a:r>
              <a:rPr lang="en-US" dirty="0" smtClean="0"/>
              <a:t> </a:t>
            </a:r>
            <a:r>
              <a:rPr lang="en-US" dirty="0" err="1" smtClean="0"/>
              <a:t>nhân</a:t>
            </a:r>
            <a:r>
              <a:rPr lang="en-US" dirty="0" smtClean="0"/>
              <a:t>, </a:t>
            </a:r>
            <a:r>
              <a:rPr lang="en-US" dirty="0" err="1"/>
              <a:t>q</a:t>
            </a:r>
            <a:r>
              <a:rPr lang="en-US" dirty="0" err="1" smtClean="0"/>
              <a:t>uyền</a:t>
            </a:r>
            <a:r>
              <a:rPr lang="en-US" dirty="0" smtClean="0"/>
              <a:t> </a:t>
            </a:r>
            <a:r>
              <a:rPr lang="en-US" dirty="0" err="1" smtClean="0"/>
              <a:t>bình</a:t>
            </a:r>
            <a:r>
              <a:rPr lang="en-US" dirty="0" smtClean="0"/>
              <a:t> </a:t>
            </a:r>
            <a:r>
              <a:rPr lang="en-US" dirty="0" err="1" smtClean="0"/>
              <a:t>đẳng</a:t>
            </a:r>
            <a:r>
              <a:rPr lang="en-US" dirty="0" smtClean="0"/>
              <a:t> </a:t>
            </a:r>
            <a:r>
              <a:rPr lang="en-US" dirty="0" err="1" smtClean="0"/>
              <a:t>về</a:t>
            </a:r>
            <a:r>
              <a:rPr lang="en-US" dirty="0" smtClean="0"/>
              <a:t> </a:t>
            </a:r>
            <a:r>
              <a:rPr lang="en-US" dirty="0" err="1" smtClean="0"/>
              <a:t>phẩm</a:t>
            </a:r>
            <a:r>
              <a:rPr lang="en-US" dirty="0" smtClean="0"/>
              <a:t> </a:t>
            </a:r>
            <a:r>
              <a:rPr lang="en-US" dirty="0" err="1" smtClean="0"/>
              <a:t>giá</a:t>
            </a:r>
            <a:r>
              <a:rPr lang="en-US" dirty="0" smtClean="0"/>
              <a:t>, </a:t>
            </a:r>
            <a:r>
              <a:rPr lang="en-US" dirty="0" err="1"/>
              <a:t>q</a:t>
            </a:r>
            <a:r>
              <a:rPr lang="en-US" dirty="0" err="1" smtClean="0"/>
              <a:t>uyền</a:t>
            </a:r>
            <a:r>
              <a:rPr lang="en-US" dirty="0" smtClean="0"/>
              <a:t> </a:t>
            </a:r>
            <a:r>
              <a:rPr lang="en-US" dirty="0" err="1" smtClean="0"/>
              <a:t>tham</a:t>
            </a:r>
            <a:r>
              <a:rPr lang="en-US" dirty="0" smtClean="0"/>
              <a:t> </a:t>
            </a:r>
            <a:r>
              <a:rPr lang="en-US" dirty="0" err="1" smtClean="0"/>
              <a:t>gia</a:t>
            </a:r>
            <a:r>
              <a:rPr lang="en-US" dirty="0" smtClean="0"/>
              <a:t> </a:t>
            </a:r>
            <a:r>
              <a:rPr lang="en-US" dirty="0" err="1" smtClean="0"/>
              <a:t>vào</a:t>
            </a:r>
            <a:r>
              <a:rPr lang="en-US" dirty="0" smtClean="0"/>
              <a:t> </a:t>
            </a:r>
            <a:r>
              <a:rPr lang="en-US" dirty="0" err="1" smtClean="0"/>
              <a:t>quản</a:t>
            </a:r>
            <a:r>
              <a:rPr lang="en-US" dirty="0" smtClean="0"/>
              <a:t> </a:t>
            </a:r>
            <a:r>
              <a:rPr lang="en-US" dirty="0" err="1" smtClean="0"/>
              <a:t>lý</a:t>
            </a:r>
            <a:r>
              <a:rPr lang="en-US" dirty="0" smtClean="0"/>
              <a:t> </a:t>
            </a:r>
            <a:r>
              <a:rPr lang="en-US" dirty="0" err="1" smtClean="0"/>
              <a:t>nhà</a:t>
            </a:r>
            <a:r>
              <a:rPr lang="en-US" dirty="0" smtClean="0"/>
              <a:t> </a:t>
            </a:r>
            <a:r>
              <a:rPr lang="en-US" dirty="0" err="1" smtClean="0"/>
              <a:t>nước</a:t>
            </a:r>
            <a:r>
              <a:rPr lang="en-US" dirty="0" smtClean="0"/>
              <a:t>, </a:t>
            </a:r>
            <a:r>
              <a:rPr lang="en-US" dirty="0" err="1" smtClean="0"/>
              <a:t>quyền</a:t>
            </a:r>
            <a:r>
              <a:rPr lang="en-US" dirty="0" smtClean="0"/>
              <a:t> </a:t>
            </a:r>
            <a:r>
              <a:rPr lang="en-US" dirty="0" err="1" smtClean="0"/>
              <a:t>tự</a:t>
            </a:r>
            <a:r>
              <a:rPr lang="en-US" dirty="0" smtClean="0"/>
              <a:t> do </a:t>
            </a:r>
            <a:r>
              <a:rPr lang="en-US" dirty="0" err="1" smtClean="0"/>
              <a:t>tư</a:t>
            </a:r>
            <a:r>
              <a:rPr lang="en-US" dirty="0" smtClean="0"/>
              <a:t> </a:t>
            </a:r>
            <a:r>
              <a:rPr lang="en-US" dirty="0" err="1" smtClean="0"/>
              <a:t>tưởng</a:t>
            </a:r>
            <a:r>
              <a:rPr lang="en-US" dirty="0" smtClean="0"/>
              <a:t>, </a:t>
            </a:r>
            <a:r>
              <a:rPr lang="en-US" dirty="0" err="1" smtClean="0"/>
              <a:t>quyền</a:t>
            </a:r>
            <a:r>
              <a:rPr lang="en-US" dirty="0" smtClean="0"/>
              <a:t> </a:t>
            </a:r>
            <a:r>
              <a:rPr lang="en-US" dirty="0" err="1" smtClean="0"/>
              <a:t>tự</a:t>
            </a:r>
            <a:r>
              <a:rPr lang="en-US" dirty="0" smtClean="0"/>
              <a:t> do </a:t>
            </a:r>
            <a:r>
              <a:rPr lang="en-US" dirty="0" err="1" smtClean="0"/>
              <a:t>ngôn</a:t>
            </a:r>
            <a:r>
              <a:rPr lang="en-US" dirty="0" smtClean="0"/>
              <a:t> </a:t>
            </a:r>
            <a:r>
              <a:rPr lang="en-US" dirty="0" err="1" smtClean="0"/>
              <a:t>luận</a:t>
            </a:r>
            <a:r>
              <a:rPr lang="en-US" dirty="0" smtClean="0"/>
              <a:t>, </a:t>
            </a:r>
            <a:r>
              <a:rPr lang="en-US" dirty="0" err="1" smtClean="0"/>
              <a:t>quyền</a:t>
            </a:r>
            <a:r>
              <a:rPr lang="en-US" dirty="0" smtClean="0"/>
              <a:t> </a:t>
            </a:r>
            <a:r>
              <a:rPr lang="en-US" dirty="0" err="1" smtClean="0"/>
              <a:t>lập</a:t>
            </a:r>
            <a:r>
              <a:rPr lang="en-US" dirty="0" smtClean="0"/>
              <a:t> </a:t>
            </a:r>
            <a:r>
              <a:rPr lang="en-US" dirty="0" err="1" smtClean="0"/>
              <a:t>hội</a:t>
            </a:r>
            <a:r>
              <a:rPr lang="en-US" dirty="0" smtClean="0"/>
              <a:t> </a:t>
            </a:r>
            <a:r>
              <a:rPr lang="en-US" dirty="0" err="1" smtClean="0"/>
              <a:t>và</a:t>
            </a:r>
            <a:r>
              <a:rPr lang="en-US" dirty="0" smtClean="0"/>
              <a:t> </a:t>
            </a:r>
            <a:r>
              <a:rPr lang="en-US" dirty="0" err="1" smtClean="0"/>
              <a:t>hội</a:t>
            </a:r>
            <a:r>
              <a:rPr lang="en-US" dirty="0" smtClean="0"/>
              <a:t> </a:t>
            </a:r>
            <a:r>
              <a:rPr lang="en-US" dirty="0" err="1" smtClean="0"/>
              <a:t>họp</a:t>
            </a:r>
            <a:r>
              <a:rPr lang="en-US" dirty="0" smtClean="0"/>
              <a:t> </a:t>
            </a:r>
            <a:r>
              <a:rPr lang="en-US" dirty="0" err="1" smtClean="0"/>
              <a:t>hòa</a:t>
            </a:r>
            <a:r>
              <a:rPr lang="en-US" dirty="0" smtClean="0"/>
              <a:t> </a:t>
            </a:r>
            <a:r>
              <a:rPr lang="en-US" dirty="0" err="1" smtClean="0"/>
              <a:t>bình</a:t>
            </a:r>
            <a:r>
              <a:rPr lang="en-US" dirty="0" smtClean="0"/>
              <a:t>,…</a:t>
            </a:r>
            <a:endParaRPr lang="en-US" dirty="0"/>
          </a:p>
        </p:txBody>
      </p:sp>
      <p:sp>
        <p:nvSpPr>
          <p:cNvPr id="22" name="TextBox 21"/>
          <p:cNvSpPr txBox="1"/>
          <p:nvPr/>
        </p:nvSpPr>
        <p:spPr>
          <a:xfrm>
            <a:off x="3545056" y="3995225"/>
            <a:ext cx="8201464" cy="2862322"/>
          </a:xfrm>
          <a:prstGeom prst="rect">
            <a:avLst/>
          </a:prstGeom>
          <a:noFill/>
        </p:spPr>
        <p:txBody>
          <a:bodyPr wrap="square" rtlCol="0">
            <a:spAutoFit/>
          </a:bodyPr>
          <a:lstStyle/>
          <a:p>
            <a:r>
              <a:rPr lang="en-US" dirty="0" err="1" smtClean="0"/>
              <a:t>Quyền</a:t>
            </a:r>
            <a:r>
              <a:rPr lang="en-US" dirty="0"/>
              <a:t> </a:t>
            </a:r>
            <a:r>
              <a:rPr lang="en-US" dirty="0" err="1" smtClean="0"/>
              <a:t>làm</a:t>
            </a:r>
            <a:r>
              <a:rPr lang="en-US" dirty="0" smtClean="0"/>
              <a:t> </a:t>
            </a:r>
            <a:r>
              <a:rPr lang="en-US" dirty="0" err="1" smtClean="0"/>
              <a:t>việc</a:t>
            </a:r>
            <a:r>
              <a:rPr lang="en-US" dirty="0" smtClean="0"/>
              <a:t>, </a:t>
            </a:r>
            <a:r>
              <a:rPr lang="en-US" dirty="0" err="1" smtClean="0"/>
              <a:t>quyền</a:t>
            </a:r>
            <a:r>
              <a:rPr lang="en-US" dirty="0" smtClean="0"/>
              <a:t> </a:t>
            </a:r>
            <a:r>
              <a:rPr lang="en-US" dirty="0" err="1" smtClean="0"/>
              <a:t>được</a:t>
            </a:r>
            <a:r>
              <a:rPr lang="en-US" dirty="0" smtClean="0"/>
              <a:t> </a:t>
            </a:r>
            <a:r>
              <a:rPr lang="en-US" dirty="0" err="1" smtClean="0"/>
              <a:t>hưởng</a:t>
            </a:r>
            <a:r>
              <a:rPr lang="en-US" dirty="0" smtClean="0"/>
              <a:t> </a:t>
            </a:r>
            <a:r>
              <a:rPr lang="en-US" dirty="0" err="1" smtClean="0"/>
              <a:t>những</a:t>
            </a:r>
            <a:r>
              <a:rPr lang="en-US" dirty="0" smtClean="0"/>
              <a:t> </a:t>
            </a:r>
            <a:r>
              <a:rPr lang="en-US" dirty="0" err="1" smtClean="0"/>
              <a:t>điều</a:t>
            </a:r>
            <a:r>
              <a:rPr lang="en-US" dirty="0" smtClean="0"/>
              <a:t> </a:t>
            </a:r>
            <a:r>
              <a:rPr lang="en-US" dirty="0" err="1" smtClean="0"/>
              <a:t>kiện</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công</a:t>
            </a:r>
            <a:r>
              <a:rPr lang="en-US" dirty="0" smtClean="0"/>
              <a:t> </a:t>
            </a:r>
            <a:r>
              <a:rPr lang="en-US" dirty="0" err="1" smtClean="0"/>
              <a:t>bằng</a:t>
            </a:r>
            <a:r>
              <a:rPr lang="en-US" dirty="0" smtClean="0"/>
              <a:t> </a:t>
            </a:r>
            <a:r>
              <a:rPr lang="en-US" dirty="0" err="1" smtClean="0"/>
              <a:t>và</a:t>
            </a:r>
            <a:r>
              <a:rPr lang="en-US" dirty="0" smtClean="0"/>
              <a:t> </a:t>
            </a:r>
            <a:r>
              <a:rPr lang="en-US" dirty="0" err="1" smtClean="0"/>
              <a:t>thuận</a:t>
            </a:r>
            <a:r>
              <a:rPr lang="en-US" dirty="0" smtClean="0"/>
              <a:t> </a:t>
            </a:r>
            <a:r>
              <a:rPr lang="en-US" dirty="0" err="1" smtClean="0"/>
              <a:t>lợi</a:t>
            </a:r>
            <a:r>
              <a:rPr lang="en-US" dirty="0" smtClean="0"/>
              <a:t> (</a:t>
            </a:r>
            <a:r>
              <a:rPr lang="en-US" dirty="0" err="1" smtClean="0"/>
              <a:t>được</a:t>
            </a:r>
            <a:r>
              <a:rPr lang="en-US" dirty="0" smtClean="0"/>
              <a:t> </a:t>
            </a:r>
            <a:r>
              <a:rPr lang="en-US" dirty="0" err="1" smtClean="0"/>
              <a:t>hưởng</a:t>
            </a:r>
            <a:r>
              <a:rPr lang="en-US" dirty="0" smtClean="0"/>
              <a:t> </a:t>
            </a:r>
            <a:r>
              <a:rPr lang="en-US" dirty="0" err="1" smtClean="0"/>
              <a:t>lương</a:t>
            </a:r>
            <a:r>
              <a:rPr lang="en-US" dirty="0" smtClean="0"/>
              <a:t>, </a:t>
            </a:r>
            <a:r>
              <a:rPr lang="en-US" dirty="0" err="1" smtClean="0"/>
              <a:t>đk</a:t>
            </a:r>
            <a:r>
              <a:rPr lang="en-US" dirty="0" smtClean="0"/>
              <a:t> </a:t>
            </a:r>
            <a:r>
              <a:rPr lang="en-US" dirty="0" err="1" smtClean="0"/>
              <a:t>làm</a:t>
            </a:r>
            <a:r>
              <a:rPr lang="en-US" dirty="0" smtClean="0"/>
              <a:t> </a:t>
            </a:r>
            <a:r>
              <a:rPr lang="en-US" dirty="0" err="1" smtClean="0"/>
              <a:t>việc</a:t>
            </a:r>
            <a:r>
              <a:rPr lang="en-US" dirty="0" smtClean="0"/>
              <a:t> an </a:t>
            </a:r>
            <a:r>
              <a:rPr lang="en-US" dirty="0" err="1" smtClean="0"/>
              <a:t>toàn</a:t>
            </a:r>
            <a:r>
              <a:rPr lang="en-US" dirty="0" smtClean="0"/>
              <a:t> </a:t>
            </a:r>
            <a:r>
              <a:rPr lang="en-US" dirty="0" err="1" smtClean="0"/>
              <a:t>và</a:t>
            </a:r>
            <a:r>
              <a:rPr lang="en-US" dirty="0" smtClean="0"/>
              <a:t> </a:t>
            </a:r>
            <a:r>
              <a:rPr lang="en-US" dirty="0" err="1" smtClean="0"/>
              <a:t>lành</a:t>
            </a:r>
            <a:r>
              <a:rPr lang="en-US" dirty="0" smtClean="0"/>
              <a:t> </a:t>
            </a:r>
            <a:r>
              <a:rPr lang="en-US" dirty="0" err="1" smtClean="0"/>
              <a:t>mạnh</a:t>
            </a:r>
            <a:r>
              <a:rPr lang="en-US" dirty="0" smtClean="0"/>
              <a:t>, </a:t>
            </a:r>
            <a:r>
              <a:rPr lang="en-US" dirty="0" err="1" smtClean="0"/>
              <a:t>cơ</a:t>
            </a:r>
            <a:r>
              <a:rPr lang="en-US" dirty="0" smtClean="0"/>
              <a:t> </a:t>
            </a:r>
            <a:r>
              <a:rPr lang="en-US" dirty="0" err="1" smtClean="0"/>
              <a:t>hội</a:t>
            </a:r>
            <a:r>
              <a:rPr lang="en-US" dirty="0" smtClean="0"/>
              <a:t> </a:t>
            </a:r>
            <a:r>
              <a:rPr lang="en-US" dirty="0" err="1" smtClean="0"/>
              <a:t>thăng</a:t>
            </a:r>
            <a:r>
              <a:rPr lang="en-US" dirty="0" smtClean="0"/>
              <a:t> </a:t>
            </a:r>
            <a:r>
              <a:rPr lang="en-US" dirty="0" err="1" smtClean="0"/>
              <a:t>tiến</a:t>
            </a:r>
            <a:r>
              <a:rPr lang="en-US" dirty="0" smtClean="0"/>
              <a:t> </a:t>
            </a:r>
            <a:r>
              <a:rPr lang="en-US" dirty="0" err="1" smtClean="0"/>
              <a:t>bình</a:t>
            </a:r>
            <a:r>
              <a:rPr lang="en-US" dirty="0" smtClean="0"/>
              <a:t> </a:t>
            </a:r>
            <a:r>
              <a:rPr lang="en-US" dirty="0" err="1" smtClean="0"/>
              <a:t>đẳng</a:t>
            </a:r>
            <a:r>
              <a:rPr lang="en-US" dirty="0" smtClean="0"/>
              <a:t>, </a:t>
            </a:r>
            <a:r>
              <a:rPr lang="en-US" dirty="0" err="1" smtClean="0"/>
              <a:t>nghỉ</a:t>
            </a:r>
            <a:r>
              <a:rPr lang="en-US" dirty="0" smtClean="0"/>
              <a:t> </a:t>
            </a:r>
            <a:r>
              <a:rPr lang="en-US" dirty="0" err="1" smtClean="0"/>
              <a:t>ngơi</a:t>
            </a:r>
            <a:r>
              <a:rPr lang="en-US" dirty="0" smtClean="0"/>
              <a:t>)</a:t>
            </a:r>
          </a:p>
          <a:p>
            <a:r>
              <a:rPr lang="en-US" dirty="0" err="1" smtClean="0"/>
              <a:t>Quyền</a:t>
            </a:r>
            <a:r>
              <a:rPr lang="en-US" dirty="0" smtClean="0"/>
              <a:t> </a:t>
            </a:r>
            <a:r>
              <a:rPr lang="en-US" dirty="0" err="1" smtClean="0"/>
              <a:t>được</a:t>
            </a:r>
            <a:r>
              <a:rPr lang="en-US" dirty="0" smtClean="0"/>
              <a:t> </a:t>
            </a:r>
            <a:r>
              <a:rPr lang="en-US" dirty="0" err="1" smtClean="0"/>
              <a:t>thành</a:t>
            </a:r>
            <a:r>
              <a:rPr lang="en-US" dirty="0" smtClean="0"/>
              <a:t> </a:t>
            </a:r>
            <a:r>
              <a:rPr lang="en-US" dirty="0" err="1" smtClean="0"/>
              <a:t>lập</a:t>
            </a:r>
            <a:r>
              <a:rPr lang="en-US" dirty="0" smtClean="0"/>
              <a:t> </a:t>
            </a:r>
            <a:r>
              <a:rPr lang="en-US" dirty="0" err="1" smtClean="0"/>
              <a:t>và</a:t>
            </a:r>
            <a:r>
              <a:rPr lang="en-US" dirty="0" smtClean="0"/>
              <a:t> </a:t>
            </a:r>
            <a:r>
              <a:rPr lang="en-US" dirty="0" err="1" smtClean="0"/>
              <a:t>gia</a:t>
            </a:r>
            <a:r>
              <a:rPr lang="en-US" dirty="0" smtClean="0"/>
              <a:t> </a:t>
            </a:r>
            <a:r>
              <a:rPr lang="en-US" dirty="0" err="1" smtClean="0"/>
              <a:t>nhập</a:t>
            </a:r>
            <a:r>
              <a:rPr lang="en-US" dirty="0" smtClean="0"/>
              <a:t> </a:t>
            </a:r>
            <a:r>
              <a:rPr lang="en-US" dirty="0" err="1" smtClean="0"/>
              <a:t>công</a:t>
            </a:r>
            <a:r>
              <a:rPr lang="en-US" dirty="0" smtClean="0"/>
              <a:t> </a:t>
            </a:r>
            <a:r>
              <a:rPr lang="en-US" dirty="0" err="1" smtClean="0"/>
              <a:t>đoàn</a:t>
            </a:r>
            <a:endParaRPr lang="en-US" dirty="0" smtClean="0"/>
          </a:p>
          <a:p>
            <a:r>
              <a:rPr lang="en-US" dirty="0" err="1" smtClean="0"/>
              <a:t>Quyền</a:t>
            </a:r>
            <a:r>
              <a:rPr lang="en-US" dirty="0" smtClean="0"/>
              <a:t> </a:t>
            </a:r>
            <a:r>
              <a:rPr lang="en-US" dirty="0" err="1" smtClean="0"/>
              <a:t>được</a:t>
            </a:r>
            <a:r>
              <a:rPr lang="en-US" dirty="0" smtClean="0"/>
              <a:t> </a:t>
            </a:r>
            <a:r>
              <a:rPr lang="en-US" dirty="0" err="1" smtClean="0"/>
              <a:t>hưởng</a:t>
            </a:r>
            <a:r>
              <a:rPr lang="en-US" dirty="0" smtClean="0"/>
              <a:t> an </a:t>
            </a:r>
            <a:r>
              <a:rPr lang="en-US" dirty="0" err="1" smtClean="0"/>
              <a:t>sinh</a:t>
            </a:r>
            <a:r>
              <a:rPr lang="en-US" dirty="0" smtClean="0"/>
              <a:t> </a:t>
            </a:r>
            <a:r>
              <a:rPr lang="en-US" dirty="0" err="1" smtClean="0"/>
              <a:t>xã</a:t>
            </a:r>
            <a:r>
              <a:rPr lang="en-US" dirty="0" smtClean="0"/>
              <a:t> </a:t>
            </a:r>
            <a:r>
              <a:rPr lang="en-US" dirty="0" err="1" smtClean="0"/>
              <a:t>hội</a:t>
            </a:r>
            <a:r>
              <a:rPr lang="en-US" dirty="0" smtClean="0"/>
              <a:t>, </a:t>
            </a:r>
            <a:r>
              <a:rPr lang="en-US" dirty="0" err="1" smtClean="0"/>
              <a:t>kể</a:t>
            </a:r>
            <a:r>
              <a:rPr lang="en-US" dirty="0" smtClean="0"/>
              <a:t> </a:t>
            </a:r>
            <a:r>
              <a:rPr lang="en-US" dirty="0" err="1" smtClean="0"/>
              <a:t>cả</a:t>
            </a:r>
            <a:r>
              <a:rPr lang="en-US" dirty="0" smtClean="0"/>
              <a:t> </a:t>
            </a:r>
            <a:r>
              <a:rPr lang="en-US" dirty="0" err="1" smtClean="0"/>
              <a:t>bảo</a:t>
            </a:r>
            <a:r>
              <a:rPr lang="en-US" dirty="0" smtClean="0"/>
              <a:t> </a:t>
            </a:r>
            <a:r>
              <a:rPr lang="en-US" dirty="0" err="1" smtClean="0"/>
              <a:t>hiểm</a:t>
            </a:r>
            <a:r>
              <a:rPr lang="en-US" dirty="0" smtClean="0"/>
              <a:t> </a:t>
            </a:r>
            <a:r>
              <a:rPr lang="en-US" dirty="0" err="1" smtClean="0"/>
              <a:t>xã</a:t>
            </a:r>
            <a:r>
              <a:rPr lang="en-US" dirty="0" smtClean="0"/>
              <a:t> </a:t>
            </a:r>
            <a:r>
              <a:rPr lang="en-US" dirty="0" err="1" smtClean="0"/>
              <a:t>hội</a:t>
            </a:r>
            <a:endParaRPr lang="en-US" dirty="0" smtClean="0"/>
          </a:p>
          <a:p>
            <a:r>
              <a:rPr lang="en-US" dirty="0" err="1" smtClean="0"/>
              <a:t>Quyền</a:t>
            </a:r>
            <a:r>
              <a:rPr lang="en-US" dirty="0" smtClean="0"/>
              <a:t> </a:t>
            </a:r>
            <a:r>
              <a:rPr lang="en-US" dirty="0" err="1" smtClean="0"/>
              <a:t>kết</a:t>
            </a:r>
            <a:r>
              <a:rPr lang="en-US" dirty="0" smtClean="0"/>
              <a:t> </a:t>
            </a:r>
            <a:r>
              <a:rPr lang="en-US" dirty="0" err="1" smtClean="0"/>
              <a:t>hôn</a:t>
            </a:r>
            <a:r>
              <a:rPr lang="en-US" dirty="0" smtClean="0"/>
              <a:t> </a:t>
            </a:r>
            <a:r>
              <a:rPr lang="en-US" dirty="0" err="1" smtClean="0"/>
              <a:t>và</a:t>
            </a:r>
            <a:r>
              <a:rPr lang="en-US" dirty="0" smtClean="0"/>
              <a:t> </a:t>
            </a:r>
            <a:r>
              <a:rPr lang="en-US" dirty="0" err="1" smtClean="0"/>
              <a:t>lập</a:t>
            </a:r>
            <a:r>
              <a:rPr lang="en-US" dirty="0" smtClean="0"/>
              <a:t> </a:t>
            </a:r>
            <a:r>
              <a:rPr lang="en-US" dirty="0" err="1" smtClean="0"/>
              <a:t>gia</a:t>
            </a:r>
            <a:r>
              <a:rPr lang="en-US" dirty="0" smtClean="0"/>
              <a:t> </a:t>
            </a:r>
            <a:r>
              <a:rPr lang="en-US" dirty="0" err="1" smtClean="0"/>
              <a:t>đình</a:t>
            </a:r>
            <a:endParaRPr lang="en-US" dirty="0" smtClean="0"/>
          </a:p>
          <a:p>
            <a:r>
              <a:rPr lang="en-US" dirty="0" err="1" smtClean="0"/>
              <a:t>Quyền</a:t>
            </a:r>
            <a:r>
              <a:rPr lang="en-US" dirty="0" smtClean="0"/>
              <a:t> </a:t>
            </a:r>
            <a:r>
              <a:rPr lang="en-US" dirty="0" err="1" smtClean="0"/>
              <a:t>có</a:t>
            </a:r>
            <a:r>
              <a:rPr lang="en-US" dirty="0" smtClean="0"/>
              <a:t> </a:t>
            </a:r>
            <a:r>
              <a:rPr lang="en-US" dirty="0" err="1" smtClean="0"/>
              <a:t>mức</a:t>
            </a:r>
            <a:r>
              <a:rPr lang="en-US" dirty="0" smtClean="0"/>
              <a:t> </a:t>
            </a:r>
            <a:r>
              <a:rPr lang="en-US" dirty="0" err="1" smtClean="0"/>
              <a:t>sống</a:t>
            </a:r>
            <a:r>
              <a:rPr lang="en-US" dirty="0" smtClean="0"/>
              <a:t> </a:t>
            </a:r>
            <a:r>
              <a:rPr lang="en-US" dirty="0" err="1" smtClean="0"/>
              <a:t>đủ</a:t>
            </a:r>
            <a:endParaRPr lang="en-US" dirty="0" smtClean="0"/>
          </a:p>
          <a:p>
            <a:r>
              <a:rPr lang="en-US" dirty="0" err="1" smtClean="0"/>
              <a:t>Quyền</a:t>
            </a:r>
            <a:r>
              <a:rPr lang="en-US" dirty="0" smtClean="0"/>
              <a:t> </a:t>
            </a:r>
            <a:r>
              <a:rPr lang="en-US" dirty="0" err="1" smtClean="0"/>
              <a:t>được</a:t>
            </a:r>
            <a:r>
              <a:rPr lang="en-US" dirty="0" smtClean="0"/>
              <a:t> </a:t>
            </a:r>
            <a:r>
              <a:rPr lang="en-US" dirty="0" err="1" smtClean="0"/>
              <a:t>chăm</a:t>
            </a:r>
            <a:r>
              <a:rPr lang="en-US" dirty="0" smtClean="0"/>
              <a:t> </a:t>
            </a:r>
            <a:r>
              <a:rPr lang="en-US" dirty="0" err="1" smtClean="0"/>
              <a:t>sóc</a:t>
            </a:r>
            <a:r>
              <a:rPr lang="en-US" dirty="0" smtClean="0"/>
              <a:t> y </a:t>
            </a:r>
            <a:r>
              <a:rPr lang="en-US" dirty="0" err="1" smtClean="0"/>
              <a:t>tế</a:t>
            </a:r>
            <a:r>
              <a:rPr lang="en-US" dirty="0" smtClean="0"/>
              <a:t>, </a:t>
            </a:r>
            <a:r>
              <a:rPr lang="en-US" dirty="0" err="1" smtClean="0"/>
              <a:t>sức</a:t>
            </a:r>
            <a:r>
              <a:rPr lang="en-US" dirty="0" smtClean="0"/>
              <a:t> </a:t>
            </a:r>
            <a:r>
              <a:rPr lang="en-US" dirty="0" err="1" smtClean="0"/>
              <a:t>khỏe</a:t>
            </a:r>
            <a:endParaRPr lang="en-US" dirty="0" smtClean="0"/>
          </a:p>
          <a:p>
            <a:r>
              <a:rPr lang="en-US" dirty="0" err="1" smtClean="0"/>
              <a:t>Quyền</a:t>
            </a:r>
            <a:r>
              <a:rPr lang="en-US" dirty="0" smtClean="0"/>
              <a:t> </a:t>
            </a:r>
            <a:r>
              <a:rPr lang="en-US" dirty="0" err="1" smtClean="0"/>
              <a:t>học</a:t>
            </a:r>
            <a:r>
              <a:rPr lang="en-US" dirty="0" smtClean="0"/>
              <a:t> </a:t>
            </a:r>
            <a:r>
              <a:rPr lang="en-US" dirty="0" err="1" smtClean="0"/>
              <a:t>tập</a:t>
            </a:r>
            <a:endParaRPr lang="en-US" dirty="0" smtClean="0"/>
          </a:p>
          <a:p>
            <a:r>
              <a:rPr lang="en-US" dirty="0" err="1" smtClean="0"/>
              <a:t>Quyền</a:t>
            </a:r>
            <a:r>
              <a:rPr lang="en-US" dirty="0" smtClean="0"/>
              <a:t> </a:t>
            </a:r>
            <a:r>
              <a:rPr lang="en-US" dirty="0" err="1" smtClean="0"/>
              <a:t>được</a:t>
            </a:r>
            <a:r>
              <a:rPr lang="en-US" dirty="0" smtClean="0"/>
              <a:t> </a:t>
            </a:r>
            <a:r>
              <a:rPr lang="en-US" dirty="0" err="1" smtClean="0"/>
              <a:t>tham</a:t>
            </a:r>
            <a:r>
              <a:rPr lang="en-US" dirty="0" smtClean="0"/>
              <a:t> </a:t>
            </a:r>
            <a:r>
              <a:rPr lang="en-US" dirty="0" err="1" smtClean="0"/>
              <a:t>gia</a:t>
            </a:r>
            <a:r>
              <a:rPr lang="en-US" dirty="0" smtClean="0"/>
              <a:t> </a:t>
            </a:r>
            <a:r>
              <a:rPr lang="en-US" dirty="0" err="1" smtClean="0"/>
              <a:t>vào</a:t>
            </a:r>
            <a:r>
              <a:rPr lang="en-US" dirty="0" smtClean="0"/>
              <a:t> </a:t>
            </a:r>
            <a:r>
              <a:rPr lang="en-US" dirty="0" err="1" smtClean="0"/>
              <a:t>đời</a:t>
            </a:r>
            <a:r>
              <a:rPr lang="en-US" dirty="0" smtClean="0"/>
              <a:t> </a:t>
            </a:r>
            <a:r>
              <a:rPr lang="en-US" dirty="0" err="1" smtClean="0"/>
              <a:t>sống</a:t>
            </a:r>
            <a:r>
              <a:rPr lang="en-US" dirty="0" smtClean="0"/>
              <a:t> </a:t>
            </a:r>
            <a:r>
              <a:rPr lang="en-US" dirty="0" err="1" smtClean="0"/>
              <a:t>văn</a:t>
            </a:r>
            <a:r>
              <a:rPr lang="en-US" dirty="0" smtClean="0"/>
              <a:t> </a:t>
            </a:r>
            <a:r>
              <a:rPr lang="en-US" dirty="0" err="1" smtClean="0"/>
              <a:t>hóa</a:t>
            </a:r>
            <a:endParaRPr lang="en-US" dirty="0"/>
          </a:p>
        </p:txBody>
      </p:sp>
      <p:sp>
        <p:nvSpPr>
          <p:cNvPr id="23" name="Right Arrow 22"/>
          <p:cNvSpPr/>
          <p:nvPr/>
        </p:nvSpPr>
        <p:spPr>
          <a:xfrm>
            <a:off x="3137095" y="4911950"/>
            <a:ext cx="337624" cy="528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120679" y="2110130"/>
            <a:ext cx="337624" cy="528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Brace 25"/>
          <p:cNvSpPr/>
          <p:nvPr/>
        </p:nvSpPr>
        <p:spPr>
          <a:xfrm>
            <a:off x="3458303" y="1070104"/>
            <a:ext cx="86753" cy="26061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a:off x="3470617" y="3967089"/>
            <a:ext cx="45719" cy="2792435"/>
          </a:xfrm>
          <a:prstGeom prst="leftBrac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1350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P spid="26" grpId="0" animBg="1"/>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Hiểu</a:t>
            </a:r>
            <a:r>
              <a:rPr lang="en-US" dirty="0" smtClean="0"/>
              <a:t> </a:t>
            </a:r>
            <a:r>
              <a:rPr lang="en-US" dirty="0" err="1" smtClean="0"/>
              <a:t>về</a:t>
            </a:r>
            <a:r>
              <a:rPr lang="en-US" dirty="0" smtClean="0"/>
              <a:t> </a:t>
            </a:r>
            <a:r>
              <a:rPr lang="en-US" dirty="0" err="1" smtClean="0"/>
              <a:t>hành</a:t>
            </a:r>
            <a:r>
              <a:rPr lang="en-US" dirty="0" smtClean="0"/>
              <a:t> vi </a:t>
            </a:r>
            <a:r>
              <a:rPr lang="en-US" dirty="0" err="1" smtClean="0"/>
              <a:t>của</a:t>
            </a:r>
            <a:r>
              <a:rPr lang="en-US" dirty="0" smtClean="0"/>
              <a:t> </a:t>
            </a:r>
            <a:r>
              <a:rPr lang="en-US" dirty="0" err="1" smtClean="0"/>
              <a:t>trẻ</a:t>
            </a:r>
            <a:endParaRPr lang="en-US" dirty="0"/>
          </a:p>
        </p:txBody>
      </p:sp>
      <p:sp>
        <p:nvSpPr>
          <p:cNvPr id="3" name="Content Placeholder 2"/>
          <p:cNvSpPr>
            <a:spLocks noGrp="1"/>
          </p:cNvSpPr>
          <p:nvPr>
            <p:ph idx="1"/>
          </p:nvPr>
        </p:nvSpPr>
        <p:spPr/>
        <p:txBody>
          <a:bodyPr/>
          <a:lstStyle/>
          <a:p>
            <a:pPr marL="0" indent="0" algn="just">
              <a:buNone/>
            </a:pPr>
            <a:r>
              <a:rPr lang="en-US" dirty="0" err="1">
                <a:solidFill>
                  <a:schemeClr val="accent1"/>
                </a:solidFill>
              </a:rPr>
              <a:t>Khi</a:t>
            </a:r>
            <a:r>
              <a:rPr lang="en-US" dirty="0">
                <a:solidFill>
                  <a:schemeClr val="accent1"/>
                </a:solidFill>
              </a:rPr>
              <a:t> </a:t>
            </a:r>
            <a:r>
              <a:rPr lang="en-US" dirty="0" err="1">
                <a:solidFill>
                  <a:schemeClr val="accent1"/>
                </a:solidFill>
              </a:rPr>
              <a:t>suy</a:t>
            </a:r>
            <a:r>
              <a:rPr lang="en-US" dirty="0">
                <a:solidFill>
                  <a:schemeClr val="accent1"/>
                </a:solidFill>
              </a:rPr>
              <a:t> </a:t>
            </a:r>
            <a:r>
              <a:rPr lang="en-US" dirty="0" err="1">
                <a:solidFill>
                  <a:schemeClr val="accent1"/>
                </a:solidFill>
              </a:rPr>
              <a:t>nghĩ</a:t>
            </a:r>
            <a:r>
              <a:rPr lang="en-US" dirty="0">
                <a:solidFill>
                  <a:schemeClr val="accent1"/>
                </a:solidFill>
              </a:rPr>
              <a:t> </a:t>
            </a:r>
            <a:r>
              <a:rPr lang="en-US" dirty="0" err="1">
                <a:solidFill>
                  <a:schemeClr val="accent1"/>
                </a:solidFill>
              </a:rPr>
              <a:t>về</a:t>
            </a:r>
            <a:r>
              <a:rPr lang="en-US" dirty="0">
                <a:solidFill>
                  <a:schemeClr val="accent1"/>
                </a:solidFill>
              </a:rPr>
              <a:t> </a:t>
            </a:r>
            <a:r>
              <a:rPr lang="en-US" dirty="0" err="1">
                <a:solidFill>
                  <a:schemeClr val="accent1"/>
                </a:solidFill>
              </a:rPr>
              <a:t>hành</a:t>
            </a:r>
            <a:r>
              <a:rPr lang="en-US" dirty="0">
                <a:solidFill>
                  <a:schemeClr val="accent1"/>
                </a:solidFill>
              </a:rPr>
              <a:t> vi </a:t>
            </a:r>
            <a:r>
              <a:rPr lang="en-US" dirty="0" err="1" smtClean="0">
                <a:solidFill>
                  <a:schemeClr val="accent1"/>
                </a:solidFill>
              </a:rPr>
              <a:t>của</a:t>
            </a:r>
            <a:r>
              <a:rPr lang="en-US" dirty="0" smtClean="0">
                <a:solidFill>
                  <a:schemeClr val="accent1"/>
                </a:solidFill>
              </a:rPr>
              <a:t> </a:t>
            </a:r>
            <a:r>
              <a:rPr lang="en-US" dirty="0" err="1" smtClean="0">
                <a:solidFill>
                  <a:schemeClr val="accent1"/>
                </a:solidFill>
              </a:rPr>
              <a:t>trẻ</a:t>
            </a:r>
            <a:r>
              <a:rPr lang="en-US" dirty="0" smtClean="0">
                <a:solidFill>
                  <a:schemeClr val="accent1"/>
                </a:solidFill>
              </a:rPr>
              <a:t> (</a:t>
            </a:r>
            <a:r>
              <a:rPr lang="en-US" dirty="0" err="1" smtClean="0">
                <a:solidFill>
                  <a:schemeClr val="accent1"/>
                </a:solidFill>
              </a:rPr>
              <a:t>phù</a:t>
            </a:r>
            <a:r>
              <a:rPr lang="en-US" dirty="0" smtClean="0">
                <a:solidFill>
                  <a:schemeClr val="accent1"/>
                </a:solidFill>
              </a:rPr>
              <a:t> </a:t>
            </a:r>
            <a:r>
              <a:rPr lang="en-US" dirty="0" err="1" smtClean="0">
                <a:solidFill>
                  <a:schemeClr val="accent1"/>
                </a:solidFill>
              </a:rPr>
              <a:t>hợp</a:t>
            </a:r>
            <a:r>
              <a:rPr lang="en-US" dirty="0" smtClean="0">
                <a:solidFill>
                  <a:schemeClr val="accent1"/>
                </a:solidFill>
              </a:rPr>
              <a:t> </a:t>
            </a:r>
            <a:r>
              <a:rPr lang="en-US" dirty="0" err="1" smtClean="0">
                <a:solidFill>
                  <a:schemeClr val="accent1"/>
                </a:solidFill>
              </a:rPr>
              <a:t>và</a:t>
            </a:r>
            <a:r>
              <a:rPr lang="en-US" dirty="0" smtClean="0">
                <a:solidFill>
                  <a:schemeClr val="accent1"/>
                </a:solidFill>
              </a:rPr>
              <a:t> </a:t>
            </a:r>
            <a:r>
              <a:rPr lang="en-US" dirty="0" err="1" smtClean="0">
                <a:solidFill>
                  <a:schemeClr val="accent1"/>
                </a:solidFill>
              </a:rPr>
              <a:t>không</a:t>
            </a:r>
            <a:r>
              <a:rPr lang="en-US" dirty="0" smtClean="0">
                <a:solidFill>
                  <a:schemeClr val="accent1"/>
                </a:solidFill>
              </a:rPr>
              <a:t> </a:t>
            </a:r>
            <a:r>
              <a:rPr lang="en-US" dirty="0" err="1">
                <a:solidFill>
                  <a:schemeClr val="accent1"/>
                </a:solidFill>
              </a:rPr>
              <a:t>phù</a:t>
            </a:r>
            <a:r>
              <a:rPr lang="en-US" dirty="0">
                <a:solidFill>
                  <a:schemeClr val="accent1"/>
                </a:solidFill>
              </a:rPr>
              <a:t> </a:t>
            </a:r>
            <a:r>
              <a:rPr lang="en-US" dirty="0" err="1">
                <a:solidFill>
                  <a:schemeClr val="accent1"/>
                </a:solidFill>
              </a:rPr>
              <a:t>hợp</a:t>
            </a:r>
            <a:r>
              <a:rPr lang="en-US" dirty="0">
                <a:solidFill>
                  <a:schemeClr val="accent1"/>
                </a:solidFill>
              </a:rPr>
              <a:t>) </a:t>
            </a:r>
            <a:r>
              <a:rPr lang="en-US" dirty="0" err="1">
                <a:solidFill>
                  <a:schemeClr val="accent1"/>
                </a:solidFill>
              </a:rPr>
              <a:t>trong</a:t>
            </a:r>
            <a:r>
              <a:rPr lang="en-US" dirty="0">
                <a:solidFill>
                  <a:schemeClr val="accent1"/>
                </a:solidFill>
              </a:rPr>
              <a:t> </a:t>
            </a:r>
            <a:r>
              <a:rPr lang="en-US" dirty="0" err="1">
                <a:solidFill>
                  <a:schemeClr val="accent1"/>
                </a:solidFill>
              </a:rPr>
              <a:t>một</a:t>
            </a:r>
            <a:r>
              <a:rPr lang="en-US" dirty="0">
                <a:solidFill>
                  <a:schemeClr val="accent1"/>
                </a:solidFill>
              </a:rPr>
              <a:t> </a:t>
            </a:r>
            <a:r>
              <a:rPr lang="en-US" dirty="0" err="1">
                <a:solidFill>
                  <a:schemeClr val="accent1"/>
                </a:solidFill>
              </a:rPr>
              <a:t>bối</a:t>
            </a:r>
            <a:r>
              <a:rPr lang="en-US" dirty="0">
                <a:solidFill>
                  <a:schemeClr val="accent1"/>
                </a:solidFill>
              </a:rPr>
              <a:t> </a:t>
            </a:r>
            <a:r>
              <a:rPr lang="en-US" dirty="0" err="1">
                <a:solidFill>
                  <a:schemeClr val="accent1"/>
                </a:solidFill>
              </a:rPr>
              <a:t>cảnh</a:t>
            </a:r>
            <a:r>
              <a:rPr lang="en-US" dirty="0">
                <a:solidFill>
                  <a:schemeClr val="accent1"/>
                </a:solidFill>
              </a:rPr>
              <a:t> </a:t>
            </a:r>
            <a:r>
              <a:rPr lang="en-US" dirty="0" err="1">
                <a:solidFill>
                  <a:schemeClr val="accent1"/>
                </a:solidFill>
              </a:rPr>
              <a:t>rộng</a:t>
            </a:r>
            <a:r>
              <a:rPr lang="en-US" dirty="0">
                <a:solidFill>
                  <a:schemeClr val="accent1"/>
                </a:solidFill>
              </a:rPr>
              <a:t> </a:t>
            </a:r>
            <a:r>
              <a:rPr lang="en-US" dirty="0" err="1">
                <a:solidFill>
                  <a:schemeClr val="accent1"/>
                </a:solidFill>
              </a:rPr>
              <a:t>hơn</a:t>
            </a:r>
            <a:r>
              <a:rPr lang="en-US" dirty="0">
                <a:solidFill>
                  <a:schemeClr val="accent1"/>
                </a:solidFill>
              </a:rPr>
              <a:t> </a:t>
            </a:r>
            <a:r>
              <a:rPr lang="en-US" dirty="0" err="1">
                <a:solidFill>
                  <a:schemeClr val="accent1"/>
                </a:solidFill>
              </a:rPr>
              <a:t>lớp</a:t>
            </a:r>
            <a:r>
              <a:rPr lang="en-US" dirty="0">
                <a:solidFill>
                  <a:schemeClr val="accent1"/>
                </a:solidFill>
              </a:rPr>
              <a:t> </a:t>
            </a:r>
            <a:r>
              <a:rPr lang="en-US" dirty="0" err="1">
                <a:solidFill>
                  <a:schemeClr val="accent1"/>
                </a:solidFill>
              </a:rPr>
              <a:t>học</a:t>
            </a:r>
            <a:r>
              <a:rPr lang="en-US" dirty="0">
                <a:solidFill>
                  <a:schemeClr val="accent1"/>
                </a:solidFill>
              </a:rPr>
              <a:t>, </a:t>
            </a:r>
            <a:r>
              <a:rPr lang="en-US" dirty="0" err="1">
                <a:solidFill>
                  <a:schemeClr val="accent1"/>
                </a:solidFill>
              </a:rPr>
              <a:t>cần</a:t>
            </a:r>
            <a:r>
              <a:rPr lang="en-US" dirty="0">
                <a:solidFill>
                  <a:schemeClr val="accent1"/>
                </a:solidFill>
              </a:rPr>
              <a:t> </a:t>
            </a:r>
            <a:r>
              <a:rPr lang="en-US" dirty="0" err="1">
                <a:solidFill>
                  <a:schemeClr val="accent1"/>
                </a:solidFill>
              </a:rPr>
              <a:t>quan</a:t>
            </a:r>
            <a:r>
              <a:rPr lang="en-US" dirty="0">
                <a:solidFill>
                  <a:schemeClr val="accent1"/>
                </a:solidFill>
              </a:rPr>
              <a:t> </a:t>
            </a:r>
            <a:r>
              <a:rPr lang="en-US" dirty="0" err="1">
                <a:solidFill>
                  <a:schemeClr val="accent1"/>
                </a:solidFill>
              </a:rPr>
              <a:t>sát</a:t>
            </a:r>
            <a:r>
              <a:rPr lang="en-US" dirty="0">
                <a:solidFill>
                  <a:schemeClr val="accent1"/>
                </a:solidFill>
              </a:rPr>
              <a:t> </a:t>
            </a:r>
            <a:r>
              <a:rPr lang="en-US" dirty="0" err="1">
                <a:solidFill>
                  <a:schemeClr val="accent1"/>
                </a:solidFill>
              </a:rPr>
              <a:t>và</a:t>
            </a:r>
            <a:r>
              <a:rPr lang="en-US" dirty="0">
                <a:solidFill>
                  <a:schemeClr val="accent1"/>
                </a:solidFill>
              </a:rPr>
              <a:t> </a:t>
            </a:r>
            <a:r>
              <a:rPr lang="en-US" dirty="0" err="1">
                <a:solidFill>
                  <a:schemeClr val="accent1"/>
                </a:solidFill>
              </a:rPr>
              <a:t>lưu</a:t>
            </a:r>
            <a:r>
              <a:rPr lang="en-US" dirty="0">
                <a:solidFill>
                  <a:schemeClr val="accent1"/>
                </a:solidFill>
              </a:rPr>
              <a:t> ý </a:t>
            </a:r>
            <a:r>
              <a:rPr lang="en-US" dirty="0" err="1">
                <a:solidFill>
                  <a:schemeClr val="accent1"/>
                </a:solidFill>
              </a:rPr>
              <a:t>những</a:t>
            </a:r>
            <a:r>
              <a:rPr lang="en-US" dirty="0">
                <a:solidFill>
                  <a:schemeClr val="accent1"/>
                </a:solidFill>
              </a:rPr>
              <a:t> </a:t>
            </a:r>
            <a:r>
              <a:rPr lang="en-US" dirty="0" err="1">
                <a:solidFill>
                  <a:schemeClr val="accent1"/>
                </a:solidFill>
              </a:rPr>
              <a:t>gì</a:t>
            </a:r>
            <a:r>
              <a:rPr lang="en-US" dirty="0">
                <a:solidFill>
                  <a:schemeClr val="accent1"/>
                </a:solidFill>
              </a:rPr>
              <a:t> </a:t>
            </a:r>
            <a:r>
              <a:rPr lang="en-US" dirty="0" err="1">
                <a:solidFill>
                  <a:schemeClr val="accent1"/>
                </a:solidFill>
              </a:rPr>
              <a:t>chúng</a:t>
            </a:r>
            <a:r>
              <a:rPr lang="en-US" dirty="0">
                <a:solidFill>
                  <a:schemeClr val="accent1"/>
                </a:solidFill>
              </a:rPr>
              <a:t> ta </a:t>
            </a:r>
            <a:r>
              <a:rPr lang="en-US" dirty="0" err="1">
                <a:solidFill>
                  <a:schemeClr val="accent1"/>
                </a:solidFill>
              </a:rPr>
              <a:t>thấy</a:t>
            </a:r>
            <a:r>
              <a:rPr lang="en-US" dirty="0">
                <a:solidFill>
                  <a:schemeClr val="accent1"/>
                </a:solidFill>
              </a:rPr>
              <a:t> ở </a:t>
            </a:r>
            <a:r>
              <a:rPr lang="en-US" dirty="0" err="1">
                <a:solidFill>
                  <a:schemeClr val="accent1"/>
                </a:solidFill>
              </a:rPr>
              <a:t>nhiều</a:t>
            </a:r>
            <a:r>
              <a:rPr lang="en-US" dirty="0">
                <a:solidFill>
                  <a:schemeClr val="accent1"/>
                </a:solidFill>
              </a:rPr>
              <a:t> </a:t>
            </a:r>
            <a:r>
              <a:rPr lang="en-US" dirty="0" err="1">
                <a:solidFill>
                  <a:schemeClr val="accent1"/>
                </a:solidFill>
              </a:rPr>
              <a:t>vị</a:t>
            </a:r>
            <a:r>
              <a:rPr lang="en-US" dirty="0">
                <a:solidFill>
                  <a:schemeClr val="accent1"/>
                </a:solidFill>
              </a:rPr>
              <a:t> </a:t>
            </a:r>
            <a:r>
              <a:rPr lang="en-US" dirty="0" err="1">
                <a:solidFill>
                  <a:schemeClr val="accent1"/>
                </a:solidFill>
              </a:rPr>
              <a:t>trí</a:t>
            </a:r>
            <a:r>
              <a:rPr lang="en-US" dirty="0">
                <a:solidFill>
                  <a:schemeClr val="accent1"/>
                </a:solidFill>
              </a:rPr>
              <a:t> </a:t>
            </a:r>
            <a:r>
              <a:rPr lang="en-US" dirty="0" err="1">
                <a:solidFill>
                  <a:schemeClr val="accent1"/>
                </a:solidFill>
              </a:rPr>
              <a:t>khác</a:t>
            </a:r>
            <a:r>
              <a:rPr lang="en-US" dirty="0">
                <a:solidFill>
                  <a:schemeClr val="accent1"/>
                </a:solidFill>
              </a:rPr>
              <a:t> </a:t>
            </a:r>
            <a:r>
              <a:rPr lang="en-US" dirty="0" err="1">
                <a:solidFill>
                  <a:schemeClr val="accent1"/>
                </a:solidFill>
              </a:rPr>
              <a:t>nhau</a:t>
            </a:r>
            <a:r>
              <a:rPr lang="en-US" dirty="0">
                <a:solidFill>
                  <a:schemeClr val="accent1"/>
                </a:solidFill>
              </a:rPr>
              <a:t>: </a:t>
            </a:r>
            <a:r>
              <a:rPr lang="en-US" dirty="0" err="1">
                <a:solidFill>
                  <a:schemeClr val="accent1"/>
                </a:solidFill>
              </a:rPr>
              <a:t>trong</a:t>
            </a:r>
            <a:r>
              <a:rPr lang="en-US" dirty="0">
                <a:solidFill>
                  <a:schemeClr val="accent1"/>
                </a:solidFill>
              </a:rPr>
              <a:t> </a:t>
            </a:r>
            <a:r>
              <a:rPr lang="en-US" dirty="0" err="1">
                <a:solidFill>
                  <a:schemeClr val="accent1"/>
                </a:solidFill>
              </a:rPr>
              <a:t>cộng</a:t>
            </a:r>
            <a:r>
              <a:rPr lang="en-US" dirty="0">
                <a:solidFill>
                  <a:schemeClr val="accent1"/>
                </a:solidFill>
              </a:rPr>
              <a:t> </a:t>
            </a:r>
            <a:r>
              <a:rPr lang="en-US" dirty="0" err="1">
                <a:solidFill>
                  <a:schemeClr val="accent1"/>
                </a:solidFill>
              </a:rPr>
              <a:t>đồng</a:t>
            </a:r>
            <a:r>
              <a:rPr lang="en-US" dirty="0">
                <a:solidFill>
                  <a:schemeClr val="accent1"/>
                </a:solidFill>
              </a:rPr>
              <a:t> </a:t>
            </a:r>
            <a:r>
              <a:rPr lang="en-US" dirty="0" err="1">
                <a:solidFill>
                  <a:schemeClr val="accent1"/>
                </a:solidFill>
              </a:rPr>
              <a:t>nói</a:t>
            </a:r>
            <a:r>
              <a:rPr lang="en-US" dirty="0">
                <a:solidFill>
                  <a:schemeClr val="accent1"/>
                </a:solidFill>
              </a:rPr>
              <a:t> </a:t>
            </a:r>
            <a:r>
              <a:rPr lang="en-US" dirty="0" err="1">
                <a:solidFill>
                  <a:schemeClr val="accent1"/>
                </a:solidFill>
              </a:rPr>
              <a:t>chung</a:t>
            </a:r>
            <a:r>
              <a:rPr lang="en-US" dirty="0">
                <a:solidFill>
                  <a:schemeClr val="accent1"/>
                </a:solidFill>
              </a:rPr>
              <a:t> (</a:t>
            </a:r>
            <a:r>
              <a:rPr lang="en-US" dirty="0" err="1">
                <a:solidFill>
                  <a:schemeClr val="accent1"/>
                </a:solidFill>
              </a:rPr>
              <a:t>trên</a:t>
            </a:r>
            <a:r>
              <a:rPr lang="en-US" dirty="0">
                <a:solidFill>
                  <a:schemeClr val="accent1"/>
                </a:solidFill>
              </a:rPr>
              <a:t> </a:t>
            </a:r>
            <a:r>
              <a:rPr lang="en-US" dirty="0" err="1">
                <a:solidFill>
                  <a:schemeClr val="accent1"/>
                </a:solidFill>
              </a:rPr>
              <a:t>đường</a:t>
            </a:r>
            <a:r>
              <a:rPr lang="en-US" dirty="0">
                <a:solidFill>
                  <a:schemeClr val="accent1"/>
                </a:solidFill>
              </a:rPr>
              <a:t>, </a:t>
            </a:r>
            <a:r>
              <a:rPr lang="en-US" dirty="0" err="1">
                <a:solidFill>
                  <a:schemeClr val="accent1"/>
                </a:solidFill>
              </a:rPr>
              <a:t>trong</a:t>
            </a:r>
            <a:r>
              <a:rPr lang="en-US" dirty="0">
                <a:solidFill>
                  <a:schemeClr val="accent1"/>
                </a:solidFill>
              </a:rPr>
              <a:t> </a:t>
            </a:r>
            <a:r>
              <a:rPr lang="en-US" dirty="0" err="1">
                <a:solidFill>
                  <a:schemeClr val="accent1"/>
                </a:solidFill>
              </a:rPr>
              <a:t>chợ</a:t>
            </a:r>
            <a:r>
              <a:rPr lang="en-US" dirty="0">
                <a:solidFill>
                  <a:schemeClr val="accent1"/>
                </a:solidFill>
              </a:rPr>
              <a:t>, </a:t>
            </a:r>
            <a:r>
              <a:rPr lang="en-US" dirty="0" err="1">
                <a:solidFill>
                  <a:schemeClr val="accent1"/>
                </a:solidFill>
              </a:rPr>
              <a:t>nơi</a:t>
            </a:r>
            <a:r>
              <a:rPr lang="en-US" dirty="0">
                <a:solidFill>
                  <a:schemeClr val="accent1"/>
                </a:solidFill>
              </a:rPr>
              <a:t> </a:t>
            </a:r>
            <a:r>
              <a:rPr lang="en-US" dirty="0" err="1">
                <a:solidFill>
                  <a:schemeClr val="accent1"/>
                </a:solidFill>
              </a:rPr>
              <a:t>tập</a:t>
            </a:r>
            <a:r>
              <a:rPr lang="en-US" dirty="0">
                <a:solidFill>
                  <a:schemeClr val="accent1"/>
                </a:solidFill>
              </a:rPr>
              <a:t> </a:t>
            </a:r>
            <a:r>
              <a:rPr lang="en-US" dirty="0" err="1">
                <a:solidFill>
                  <a:schemeClr val="accent1"/>
                </a:solidFill>
              </a:rPr>
              <a:t>trung</a:t>
            </a:r>
            <a:r>
              <a:rPr lang="en-US" dirty="0">
                <a:solidFill>
                  <a:schemeClr val="accent1"/>
                </a:solidFill>
              </a:rPr>
              <a:t> </a:t>
            </a:r>
            <a:r>
              <a:rPr lang="en-US" dirty="0" err="1">
                <a:solidFill>
                  <a:schemeClr val="accent1"/>
                </a:solidFill>
              </a:rPr>
              <a:t>đông</a:t>
            </a:r>
            <a:r>
              <a:rPr lang="en-US" dirty="0">
                <a:solidFill>
                  <a:schemeClr val="accent1"/>
                </a:solidFill>
              </a:rPr>
              <a:t> </a:t>
            </a:r>
            <a:r>
              <a:rPr lang="en-US" dirty="0" err="1">
                <a:solidFill>
                  <a:schemeClr val="accent1"/>
                </a:solidFill>
              </a:rPr>
              <a:t>người</a:t>
            </a:r>
            <a:r>
              <a:rPr lang="en-US" dirty="0">
                <a:solidFill>
                  <a:schemeClr val="accent1"/>
                </a:solidFill>
              </a:rPr>
              <a:t>); </a:t>
            </a:r>
            <a:r>
              <a:rPr lang="en-US" dirty="0" err="1">
                <a:solidFill>
                  <a:schemeClr val="accent1"/>
                </a:solidFill>
              </a:rPr>
              <a:t>trong</a:t>
            </a:r>
            <a:r>
              <a:rPr lang="en-US" dirty="0">
                <a:solidFill>
                  <a:schemeClr val="accent1"/>
                </a:solidFill>
              </a:rPr>
              <a:t> </a:t>
            </a:r>
            <a:r>
              <a:rPr lang="en-US" dirty="0" err="1">
                <a:solidFill>
                  <a:schemeClr val="accent1"/>
                </a:solidFill>
              </a:rPr>
              <a:t>khung</a:t>
            </a:r>
            <a:r>
              <a:rPr lang="en-US" dirty="0">
                <a:solidFill>
                  <a:schemeClr val="accent1"/>
                </a:solidFill>
              </a:rPr>
              <a:t> </a:t>
            </a:r>
            <a:r>
              <a:rPr lang="en-US" dirty="0" err="1">
                <a:solidFill>
                  <a:schemeClr val="accent1"/>
                </a:solidFill>
              </a:rPr>
              <a:t>cảnh</a:t>
            </a:r>
            <a:r>
              <a:rPr lang="en-US" dirty="0">
                <a:solidFill>
                  <a:schemeClr val="accent1"/>
                </a:solidFill>
              </a:rPr>
              <a:t> </a:t>
            </a:r>
            <a:r>
              <a:rPr lang="en-US" dirty="0" err="1">
                <a:solidFill>
                  <a:schemeClr val="accent1"/>
                </a:solidFill>
              </a:rPr>
              <a:t>gia</a:t>
            </a:r>
            <a:r>
              <a:rPr lang="en-US" dirty="0">
                <a:solidFill>
                  <a:schemeClr val="accent1"/>
                </a:solidFill>
              </a:rPr>
              <a:t> </a:t>
            </a:r>
            <a:r>
              <a:rPr lang="en-US" dirty="0" err="1">
                <a:solidFill>
                  <a:schemeClr val="accent1"/>
                </a:solidFill>
              </a:rPr>
              <a:t>đình</a:t>
            </a:r>
            <a:r>
              <a:rPr lang="en-US" dirty="0">
                <a:solidFill>
                  <a:schemeClr val="accent1"/>
                </a:solidFill>
              </a:rPr>
              <a:t>; </a:t>
            </a:r>
            <a:r>
              <a:rPr lang="en-US" dirty="0" smtClean="0">
                <a:solidFill>
                  <a:schemeClr val="accent1"/>
                </a:solidFill>
              </a:rPr>
              <a:t>hay </a:t>
            </a:r>
            <a:r>
              <a:rPr lang="en-US" dirty="0" err="1">
                <a:solidFill>
                  <a:schemeClr val="accent1"/>
                </a:solidFill>
              </a:rPr>
              <a:t>trong</a:t>
            </a:r>
            <a:r>
              <a:rPr lang="en-US" dirty="0">
                <a:solidFill>
                  <a:schemeClr val="accent1"/>
                </a:solidFill>
              </a:rPr>
              <a:t> </a:t>
            </a:r>
            <a:r>
              <a:rPr lang="en-US" dirty="0" err="1">
                <a:solidFill>
                  <a:schemeClr val="accent1"/>
                </a:solidFill>
              </a:rPr>
              <a:t>các</a:t>
            </a:r>
            <a:r>
              <a:rPr lang="en-US" dirty="0">
                <a:solidFill>
                  <a:schemeClr val="accent1"/>
                </a:solidFill>
              </a:rPr>
              <a:t> </a:t>
            </a:r>
            <a:r>
              <a:rPr lang="en-US" dirty="0" err="1">
                <a:solidFill>
                  <a:schemeClr val="accent1"/>
                </a:solidFill>
              </a:rPr>
              <a:t>cuộc</a:t>
            </a:r>
            <a:r>
              <a:rPr lang="en-US" dirty="0">
                <a:solidFill>
                  <a:schemeClr val="accent1"/>
                </a:solidFill>
              </a:rPr>
              <a:t> </a:t>
            </a:r>
            <a:r>
              <a:rPr lang="en-US" dirty="0" err="1">
                <a:solidFill>
                  <a:schemeClr val="accent1"/>
                </a:solidFill>
              </a:rPr>
              <a:t>họp</a:t>
            </a:r>
            <a:r>
              <a:rPr lang="en-US" dirty="0">
                <a:solidFill>
                  <a:schemeClr val="accent1"/>
                </a:solidFill>
              </a:rPr>
              <a:t> </a:t>
            </a:r>
            <a:r>
              <a:rPr lang="en-US" dirty="0" err="1">
                <a:solidFill>
                  <a:schemeClr val="accent1"/>
                </a:solidFill>
              </a:rPr>
              <a:t>thân</a:t>
            </a:r>
            <a:r>
              <a:rPr lang="en-US" dirty="0">
                <a:solidFill>
                  <a:schemeClr val="accent1"/>
                </a:solidFill>
              </a:rPr>
              <a:t> </a:t>
            </a:r>
            <a:r>
              <a:rPr lang="en-US" dirty="0" err="1">
                <a:solidFill>
                  <a:schemeClr val="accent1"/>
                </a:solidFill>
              </a:rPr>
              <a:t>mật</a:t>
            </a:r>
            <a:r>
              <a:rPr lang="en-US" dirty="0">
                <a:solidFill>
                  <a:schemeClr val="accent1"/>
                </a:solidFill>
              </a:rPr>
              <a:t> </a:t>
            </a:r>
            <a:r>
              <a:rPr lang="en-US" dirty="0" err="1">
                <a:solidFill>
                  <a:schemeClr val="accent1"/>
                </a:solidFill>
              </a:rPr>
              <a:t>và</a:t>
            </a:r>
            <a:r>
              <a:rPr lang="en-US" dirty="0">
                <a:solidFill>
                  <a:schemeClr val="accent1"/>
                </a:solidFill>
              </a:rPr>
              <a:t> </a:t>
            </a:r>
            <a:r>
              <a:rPr lang="en-US" dirty="0" err="1">
                <a:solidFill>
                  <a:schemeClr val="accent1"/>
                </a:solidFill>
              </a:rPr>
              <a:t>trang</a:t>
            </a:r>
            <a:r>
              <a:rPr lang="en-US" dirty="0">
                <a:solidFill>
                  <a:schemeClr val="accent1"/>
                </a:solidFill>
              </a:rPr>
              <a:t> </a:t>
            </a:r>
            <a:r>
              <a:rPr lang="en-US" dirty="0" err="1">
                <a:solidFill>
                  <a:schemeClr val="accent1"/>
                </a:solidFill>
              </a:rPr>
              <a:t>trọng</a:t>
            </a:r>
            <a:r>
              <a:rPr lang="en-US" dirty="0">
                <a:solidFill>
                  <a:schemeClr val="accent1"/>
                </a:solidFill>
              </a:rPr>
              <a:t> </a:t>
            </a:r>
            <a:r>
              <a:rPr lang="en-US" dirty="0" err="1">
                <a:solidFill>
                  <a:schemeClr val="accent1"/>
                </a:solidFill>
              </a:rPr>
              <a:t>của</a:t>
            </a:r>
            <a:r>
              <a:rPr lang="en-US" dirty="0">
                <a:solidFill>
                  <a:schemeClr val="accent1"/>
                </a:solidFill>
              </a:rPr>
              <a:t> </a:t>
            </a:r>
            <a:r>
              <a:rPr lang="en-US" dirty="0" err="1">
                <a:solidFill>
                  <a:schemeClr val="accent1"/>
                </a:solidFill>
              </a:rPr>
              <a:t>người</a:t>
            </a:r>
            <a:r>
              <a:rPr lang="en-US" dirty="0">
                <a:solidFill>
                  <a:schemeClr val="accent1"/>
                </a:solidFill>
              </a:rPr>
              <a:t> </a:t>
            </a:r>
            <a:r>
              <a:rPr lang="en-US" dirty="0" err="1">
                <a:solidFill>
                  <a:schemeClr val="accent1"/>
                </a:solidFill>
              </a:rPr>
              <a:t>lớn</a:t>
            </a:r>
            <a:r>
              <a:rPr lang="en-US" dirty="0">
                <a:solidFill>
                  <a:schemeClr val="accent1"/>
                </a:solidFill>
              </a:rPr>
              <a:t>.</a:t>
            </a:r>
            <a:r>
              <a:rPr lang="en-US" i="1" dirty="0">
                <a:solidFill>
                  <a:schemeClr val="accent1"/>
                </a:solidFill>
              </a:rPr>
              <a:t> </a:t>
            </a:r>
            <a:endParaRPr lang="en-US" i="1" dirty="0" smtClean="0">
              <a:solidFill>
                <a:schemeClr val="accent1"/>
              </a:solidFill>
            </a:endParaRPr>
          </a:p>
          <a:p>
            <a:pPr marL="0" indent="0" algn="just">
              <a:buNone/>
            </a:pPr>
            <a:r>
              <a:rPr lang="en-US" i="1" dirty="0" err="1" smtClean="0">
                <a:solidFill>
                  <a:schemeClr val="accent1"/>
                </a:solidFill>
              </a:rPr>
              <a:t>Điều</a:t>
            </a:r>
            <a:r>
              <a:rPr lang="en-US" i="1" dirty="0" smtClean="0">
                <a:solidFill>
                  <a:schemeClr val="accent1"/>
                </a:solidFill>
              </a:rPr>
              <a:t> </a:t>
            </a:r>
            <a:r>
              <a:rPr lang="en-US" i="1" dirty="0" err="1">
                <a:solidFill>
                  <a:schemeClr val="accent1"/>
                </a:solidFill>
              </a:rPr>
              <a:t>gì</a:t>
            </a:r>
            <a:r>
              <a:rPr lang="en-US" i="1" dirty="0">
                <a:solidFill>
                  <a:schemeClr val="accent1"/>
                </a:solidFill>
              </a:rPr>
              <a:t> </a:t>
            </a:r>
            <a:r>
              <a:rPr lang="en-US" i="1" dirty="0" err="1">
                <a:solidFill>
                  <a:schemeClr val="accent1"/>
                </a:solidFill>
              </a:rPr>
              <a:t>được</a:t>
            </a:r>
            <a:r>
              <a:rPr lang="en-US" i="1" dirty="0">
                <a:solidFill>
                  <a:schemeClr val="accent1"/>
                </a:solidFill>
              </a:rPr>
              <a:t> </a:t>
            </a:r>
            <a:r>
              <a:rPr lang="en-US" i="1" dirty="0" err="1">
                <a:solidFill>
                  <a:schemeClr val="accent1"/>
                </a:solidFill>
              </a:rPr>
              <a:t>cho</a:t>
            </a:r>
            <a:r>
              <a:rPr lang="en-US" i="1" dirty="0">
                <a:solidFill>
                  <a:schemeClr val="accent1"/>
                </a:solidFill>
              </a:rPr>
              <a:t> </a:t>
            </a:r>
            <a:r>
              <a:rPr lang="en-US" i="1" dirty="0" err="1">
                <a:solidFill>
                  <a:schemeClr val="accent1"/>
                </a:solidFill>
              </a:rPr>
              <a:t>là</a:t>
            </a:r>
            <a:r>
              <a:rPr lang="en-US" i="1" dirty="0">
                <a:solidFill>
                  <a:schemeClr val="accent1"/>
                </a:solidFill>
              </a:rPr>
              <a:t> </a:t>
            </a:r>
            <a:r>
              <a:rPr lang="en-US" i="1" dirty="0" err="1">
                <a:solidFill>
                  <a:schemeClr val="accent1"/>
                </a:solidFill>
              </a:rPr>
              <a:t>các</a:t>
            </a:r>
            <a:r>
              <a:rPr lang="en-US" i="1" dirty="0">
                <a:solidFill>
                  <a:schemeClr val="accent1"/>
                </a:solidFill>
              </a:rPr>
              <a:t> </a:t>
            </a:r>
            <a:r>
              <a:rPr lang="en-US" i="1" dirty="0" err="1">
                <a:solidFill>
                  <a:schemeClr val="accent1"/>
                </a:solidFill>
              </a:rPr>
              <a:t>chuẩn</a:t>
            </a:r>
            <a:r>
              <a:rPr lang="en-US" i="1" dirty="0">
                <a:solidFill>
                  <a:schemeClr val="accent1"/>
                </a:solidFill>
              </a:rPr>
              <a:t> </a:t>
            </a:r>
            <a:r>
              <a:rPr lang="en-US" i="1" dirty="0" err="1">
                <a:solidFill>
                  <a:schemeClr val="accent1"/>
                </a:solidFill>
              </a:rPr>
              <a:t>mực</a:t>
            </a:r>
            <a:r>
              <a:rPr lang="en-US" i="1" dirty="0">
                <a:solidFill>
                  <a:schemeClr val="accent1"/>
                </a:solidFill>
              </a:rPr>
              <a:t> </a:t>
            </a:r>
            <a:r>
              <a:rPr lang="en-US" i="1" dirty="0" err="1">
                <a:solidFill>
                  <a:schemeClr val="accent1"/>
                </a:solidFill>
              </a:rPr>
              <a:t>hành</a:t>
            </a:r>
            <a:r>
              <a:rPr lang="en-US" i="1" dirty="0">
                <a:solidFill>
                  <a:schemeClr val="accent1"/>
                </a:solidFill>
              </a:rPr>
              <a:t> vi </a:t>
            </a:r>
            <a:r>
              <a:rPr lang="en-US" i="1" dirty="0" err="1">
                <a:solidFill>
                  <a:schemeClr val="accent1"/>
                </a:solidFill>
              </a:rPr>
              <a:t>trong</a:t>
            </a:r>
            <a:r>
              <a:rPr lang="en-US" i="1" dirty="0">
                <a:solidFill>
                  <a:schemeClr val="accent1"/>
                </a:solidFill>
              </a:rPr>
              <a:t> </a:t>
            </a:r>
            <a:r>
              <a:rPr lang="en-US" i="1" dirty="0" err="1">
                <a:solidFill>
                  <a:schemeClr val="accent1"/>
                </a:solidFill>
              </a:rPr>
              <a:t>những</a:t>
            </a:r>
            <a:r>
              <a:rPr lang="en-US" i="1" dirty="0">
                <a:solidFill>
                  <a:schemeClr val="accent1"/>
                </a:solidFill>
              </a:rPr>
              <a:t> </a:t>
            </a:r>
            <a:r>
              <a:rPr lang="en-US" i="1" dirty="0" err="1">
                <a:solidFill>
                  <a:schemeClr val="accent1"/>
                </a:solidFill>
              </a:rPr>
              <a:t>tình</a:t>
            </a:r>
            <a:r>
              <a:rPr lang="en-US" i="1" dirty="0">
                <a:solidFill>
                  <a:schemeClr val="accent1"/>
                </a:solidFill>
              </a:rPr>
              <a:t> </a:t>
            </a:r>
            <a:r>
              <a:rPr lang="en-US" i="1" dirty="0" err="1">
                <a:solidFill>
                  <a:schemeClr val="accent1"/>
                </a:solidFill>
              </a:rPr>
              <a:t>huống</a:t>
            </a:r>
            <a:r>
              <a:rPr lang="en-US" i="1" dirty="0">
                <a:solidFill>
                  <a:schemeClr val="accent1"/>
                </a:solidFill>
              </a:rPr>
              <a:t> </a:t>
            </a:r>
            <a:r>
              <a:rPr lang="en-US" i="1" dirty="0" err="1">
                <a:solidFill>
                  <a:schemeClr val="accent1"/>
                </a:solidFill>
              </a:rPr>
              <a:t>đó</a:t>
            </a:r>
            <a:r>
              <a:rPr lang="en-US" i="1" dirty="0">
                <a:solidFill>
                  <a:schemeClr val="accent1"/>
                </a:solidFill>
              </a:rPr>
              <a:t>? </a:t>
            </a:r>
            <a:r>
              <a:rPr lang="en-US" i="1" dirty="0" err="1">
                <a:solidFill>
                  <a:schemeClr val="accent1"/>
                </a:solidFill>
              </a:rPr>
              <a:t>Điều</a:t>
            </a:r>
            <a:r>
              <a:rPr lang="en-US" i="1" dirty="0">
                <a:solidFill>
                  <a:schemeClr val="accent1"/>
                </a:solidFill>
              </a:rPr>
              <a:t> </a:t>
            </a:r>
            <a:r>
              <a:rPr lang="en-US" i="1" dirty="0" err="1">
                <a:solidFill>
                  <a:schemeClr val="accent1"/>
                </a:solidFill>
              </a:rPr>
              <a:t>gì</a:t>
            </a:r>
            <a:r>
              <a:rPr lang="en-US" i="1" dirty="0">
                <a:solidFill>
                  <a:schemeClr val="accent1"/>
                </a:solidFill>
              </a:rPr>
              <a:t> </a:t>
            </a:r>
            <a:r>
              <a:rPr lang="en-US" i="1" dirty="0" err="1">
                <a:solidFill>
                  <a:schemeClr val="accent1"/>
                </a:solidFill>
              </a:rPr>
              <a:t>có</a:t>
            </a:r>
            <a:r>
              <a:rPr lang="en-US" i="1" dirty="0">
                <a:solidFill>
                  <a:schemeClr val="accent1"/>
                </a:solidFill>
              </a:rPr>
              <a:t> </a:t>
            </a:r>
            <a:r>
              <a:rPr lang="en-US" i="1" dirty="0" err="1">
                <a:solidFill>
                  <a:schemeClr val="accent1"/>
                </a:solidFill>
              </a:rPr>
              <a:t>vẻ</a:t>
            </a:r>
            <a:r>
              <a:rPr lang="en-US" i="1" dirty="0">
                <a:solidFill>
                  <a:schemeClr val="accent1"/>
                </a:solidFill>
              </a:rPr>
              <a:t> </a:t>
            </a:r>
            <a:r>
              <a:rPr lang="en-US" i="1" dirty="0" err="1">
                <a:solidFill>
                  <a:schemeClr val="accent1"/>
                </a:solidFill>
              </a:rPr>
              <a:t>là</a:t>
            </a:r>
            <a:r>
              <a:rPr lang="en-US" i="1" dirty="0">
                <a:solidFill>
                  <a:schemeClr val="accent1"/>
                </a:solidFill>
              </a:rPr>
              <a:t> </a:t>
            </a:r>
            <a:r>
              <a:rPr lang="en-US" i="1" dirty="0" err="1">
                <a:solidFill>
                  <a:schemeClr val="accent1"/>
                </a:solidFill>
              </a:rPr>
              <a:t>những</a:t>
            </a:r>
            <a:r>
              <a:rPr lang="en-US" i="1" dirty="0">
                <a:solidFill>
                  <a:schemeClr val="accent1"/>
                </a:solidFill>
              </a:rPr>
              <a:t> </a:t>
            </a:r>
            <a:r>
              <a:rPr lang="en-US" i="1" dirty="0" err="1">
                <a:solidFill>
                  <a:schemeClr val="accent1"/>
                </a:solidFill>
              </a:rPr>
              <a:t>hành</a:t>
            </a:r>
            <a:r>
              <a:rPr lang="en-US" i="1" dirty="0">
                <a:solidFill>
                  <a:schemeClr val="accent1"/>
                </a:solidFill>
              </a:rPr>
              <a:t> vi </a:t>
            </a:r>
            <a:r>
              <a:rPr lang="en-US" i="1" dirty="0" err="1">
                <a:solidFill>
                  <a:schemeClr val="accent1"/>
                </a:solidFill>
              </a:rPr>
              <a:t>không</a:t>
            </a:r>
            <a:r>
              <a:rPr lang="en-US" i="1" dirty="0">
                <a:solidFill>
                  <a:schemeClr val="accent1"/>
                </a:solidFill>
              </a:rPr>
              <a:t> </a:t>
            </a:r>
            <a:r>
              <a:rPr lang="en-US" i="1" dirty="0" err="1">
                <a:solidFill>
                  <a:schemeClr val="accent1"/>
                </a:solidFill>
              </a:rPr>
              <a:t>phù</a:t>
            </a:r>
            <a:r>
              <a:rPr lang="en-US" i="1" dirty="0">
                <a:solidFill>
                  <a:schemeClr val="accent1"/>
                </a:solidFill>
              </a:rPr>
              <a:t> </a:t>
            </a:r>
            <a:r>
              <a:rPr lang="en-US" i="1" dirty="0" err="1">
                <a:solidFill>
                  <a:schemeClr val="accent1"/>
                </a:solidFill>
              </a:rPr>
              <a:t>hợp</a:t>
            </a:r>
            <a:r>
              <a:rPr lang="en-US" i="1" dirty="0">
                <a:solidFill>
                  <a:schemeClr val="accent1"/>
                </a:solidFill>
              </a:rPr>
              <a:t> </a:t>
            </a:r>
            <a:r>
              <a:rPr lang="en-US" i="1" dirty="0" err="1">
                <a:solidFill>
                  <a:schemeClr val="accent1"/>
                </a:solidFill>
              </a:rPr>
              <a:t>và</a:t>
            </a:r>
            <a:r>
              <a:rPr lang="en-US" i="1" dirty="0">
                <a:solidFill>
                  <a:schemeClr val="accent1"/>
                </a:solidFill>
              </a:rPr>
              <a:t> </a:t>
            </a:r>
            <a:r>
              <a:rPr lang="en-US" i="1" dirty="0" err="1">
                <a:solidFill>
                  <a:schemeClr val="accent1"/>
                </a:solidFill>
              </a:rPr>
              <a:t>những</a:t>
            </a:r>
            <a:r>
              <a:rPr lang="en-US" i="1" dirty="0">
                <a:solidFill>
                  <a:schemeClr val="accent1"/>
                </a:solidFill>
              </a:rPr>
              <a:t> </a:t>
            </a:r>
            <a:r>
              <a:rPr lang="en-US" i="1" dirty="0" err="1">
                <a:solidFill>
                  <a:schemeClr val="accent1"/>
                </a:solidFill>
              </a:rPr>
              <a:t>người</a:t>
            </a:r>
            <a:r>
              <a:rPr lang="en-US" i="1" dirty="0">
                <a:solidFill>
                  <a:schemeClr val="accent1"/>
                </a:solidFill>
              </a:rPr>
              <a:t> </a:t>
            </a:r>
            <a:r>
              <a:rPr lang="en-US" i="1" dirty="0" err="1">
                <a:solidFill>
                  <a:schemeClr val="accent1"/>
                </a:solidFill>
              </a:rPr>
              <a:t>khác</a:t>
            </a:r>
            <a:r>
              <a:rPr lang="en-US" i="1" dirty="0">
                <a:solidFill>
                  <a:schemeClr val="accent1"/>
                </a:solidFill>
              </a:rPr>
              <a:t> </a:t>
            </a:r>
            <a:r>
              <a:rPr lang="en-US" i="1" dirty="0" err="1">
                <a:solidFill>
                  <a:schemeClr val="accent1"/>
                </a:solidFill>
              </a:rPr>
              <a:t>phản</a:t>
            </a:r>
            <a:r>
              <a:rPr lang="en-US" i="1" dirty="0">
                <a:solidFill>
                  <a:schemeClr val="accent1"/>
                </a:solidFill>
              </a:rPr>
              <a:t> </a:t>
            </a:r>
            <a:r>
              <a:rPr lang="en-US" i="1" dirty="0" err="1">
                <a:solidFill>
                  <a:schemeClr val="accent1"/>
                </a:solidFill>
              </a:rPr>
              <a:t>ứng</a:t>
            </a:r>
            <a:r>
              <a:rPr lang="en-US" i="1" dirty="0">
                <a:solidFill>
                  <a:schemeClr val="accent1"/>
                </a:solidFill>
              </a:rPr>
              <a:t> </a:t>
            </a:r>
            <a:r>
              <a:rPr lang="en-US" i="1" dirty="0" err="1">
                <a:solidFill>
                  <a:schemeClr val="accent1"/>
                </a:solidFill>
              </a:rPr>
              <a:t>như</a:t>
            </a:r>
            <a:r>
              <a:rPr lang="en-US" i="1" dirty="0">
                <a:solidFill>
                  <a:schemeClr val="accent1"/>
                </a:solidFill>
              </a:rPr>
              <a:t> </a:t>
            </a:r>
            <a:r>
              <a:rPr lang="en-US" i="1" dirty="0" err="1">
                <a:solidFill>
                  <a:schemeClr val="accent1"/>
                </a:solidFill>
              </a:rPr>
              <a:t>thế</a:t>
            </a:r>
            <a:r>
              <a:rPr lang="en-US" i="1" dirty="0">
                <a:solidFill>
                  <a:schemeClr val="accent1"/>
                </a:solidFill>
              </a:rPr>
              <a:t> </a:t>
            </a:r>
            <a:r>
              <a:rPr lang="en-US" i="1" dirty="0" err="1">
                <a:solidFill>
                  <a:schemeClr val="accent1"/>
                </a:solidFill>
              </a:rPr>
              <a:t>nào</a:t>
            </a:r>
            <a:r>
              <a:rPr lang="en-US" i="1" dirty="0">
                <a:solidFill>
                  <a:schemeClr val="accent1"/>
                </a:solidFill>
              </a:rPr>
              <a:t>?</a:t>
            </a:r>
            <a:endParaRPr lang="en-US" dirty="0">
              <a:solidFill>
                <a:schemeClr val="accent1"/>
              </a:solidFill>
            </a:endParaRPr>
          </a:p>
          <a:p>
            <a:pPr marL="0" indent="0">
              <a:buNone/>
            </a:pPr>
            <a:endParaRPr lang="en-US" dirty="0"/>
          </a:p>
        </p:txBody>
      </p:sp>
    </p:spTree>
    <p:extLst>
      <p:ext uri="{BB962C8B-B14F-4D97-AF65-F5344CB8AC3E}">
        <p14:creationId xmlns:p14="http://schemas.microsoft.com/office/powerpoint/2010/main" val="15545711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Nguyên</a:t>
            </a:r>
            <a:r>
              <a:rPr lang="en-US" dirty="0"/>
              <a:t> </a:t>
            </a:r>
            <a:r>
              <a:rPr lang="en-US" dirty="0" err="1" smtClean="0"/>
              <a:t>nhân</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443345" y="1423843"/>
            <a:ext cx="11049001" cy="4351338"/>
          </a:xfrm>
        </p:spPr>
        <p:txBody>
          <a:bodyPr/>
          <a:lstStyle/>
          <a:p>
            <a:pPr marL="0" indent="0" algn="just">
              <a:buNone/>
            </a:pPr>
            <a:r>
              <a:rPr lang="en-US" sz="2500" dirty="0" err="1" smtClean="0"/>
              <a:t>Trẻ</a:t>
            </a:r>
            <a:endParaRPr lang="en-US" sz="2500" dirty="0" smtClean="0"/>
          </a:p>
          <a:p>
            <a:pPr marL="0" indent="0" algn="just">
              <a:buNone/>
            </a:pPr>
            <a:r>
              <a:rPr lang="en-US" sz="2500" dirty="0" smtClean="0"/>
              <a:t>- </a:t>
            </a:r>
            <a:r>
              <a:rPr lang="en-US" sz="2500" dirty="0" err="1"/>
              <a:t>M</a:t>
            </a:r>
            <a:r>
              <a:rPr lang="en-US" sz="2500" dirty="0" err="1" smtClean="0"/>
              <a:t>uốn</a:t>
            </a:r>
            <a:r>
              <a:rPr lang="en-US" sz="2500" dirty="0" smtClean="0"/>
              <a:t> </a:t>
            </a:r>
            <a:r>
              <a:rPr lang="en-US" sz="2500" dirty="0" err="1"/>
              <a:t>thu</a:t>
            </a:r>
            <a:r>
              <a:rPr lang="en-US" sz="2500" dirty="0"/>
              <a:t> </a:t>
            </a:r>
            <a:r>
              <a:rPr lang="en-US" sz="2500" dirty="0" err="1"/>
              <a:t>hút</a:t>
            </a:r>
            <a:r>
              <a:rPr lang="en-US" sz="2500" dirty="0"/>
              <a:t> </a:t>
            </a:r>
            <a:r>
              <a:rPr lang="en-US" sz="2500" dirty="0" err="1"/>
              <a:t>gây</a:t>
            </a:r>
            <a:r>
              <a:rPr lang="en-US" sz="2500" dirty="0"/>
              <a:t> </a:t>
            </a:r>
            <a:r>
              <a:rPr lang="en-US" sz="2500" dirty="0" err="1"/>
              <a:t>sự</a:t>
            </a:r>
            <a:r>
              <a:rPr lang="en-US" sz="2500" dirty="0"/>
              <a:t> </a:t>
            </a:r>
            <a:r>
              <a:rPr lang="en-US" sz="2500" dirty="0" err="1"/>
              <a:t>chú</a:t>
            </a:r>
            <a:r>
              <a:rPr lang="en-US" sz="2500" dirty="0"/>
              <a:t> ý: </a:t>
            </a:r>
            <a:r>
              <a:rPr lang="en-US" sz="2500" dirty="0" err="1"/>
              <a:t>Trẻ</a:t>
            </a:r>
            <a:r>
              <a:rPr lang="en-US" sz="2500" dirty="0"/>
              <a:t> </a:t>
            </a:r>
            <a:r>
              <a:rPr lang="en-US" sz="2500" dirty="0" err="1"/>
              <a:t>muốn</a:t>
            </a:r>
            <a:r>
              <a:rPr lang="en-US" sz="2500" dirty="0"/>
              <a:t> </a:t>
            </a:r>
            <a:r>
              <a:rPr lang="en-US" sz="2500" dirty="0" err="1"/>
              <a:t>thu</a:t>
            </a:r>
            <a:r>
              <a:rPr lang="en-US" sz="2500" dirty="0"/>
              <a:t> </a:t>
            </a:r>
            <a:r>
              <a:rPr lang="en-US" sz="2500" dirty="0" err="1"/>
              <a:t>hút</a:t>
            </a:r>
            <a:r>
              <a:rPr lang="en-US" sz="2500" dirty="0"/>
              <a:t> </a:t>
            </a:r>
            <a:r>
              <a:rPr lang="en-US" sz="2500" dirty="0" err="1"/>
              <a:t>sự</a:t>
            </a:r>
            <a:r>
              <a:rPr lang="en-US" sz="2500" dirty="0"/>
              <a:t> </a:t>
            </a:r>
            <a:r>
              <a:rPr lang="en-US" sz="2500" dirty="0" err="1"/>
              <a:t>chú</a:t>
            </a:r>
            <a:r>
              <a:rPr lang="en-US" sz="2500" dirty="0"/>
              <a:t> ý </a:t>
            </a:r>
            <a:r>
              <a:rPr lang="en-US" sz="2500" dirty="0" err="1"/>
              <a:t>của</a:t>
            </a:r>
            <a:r>
              <a:rPr lang="en-US" sz="2500" dirty="0"/>
              <a:t> </a:t>
            </a:r>
            <a:r>
              <a:rPr lang="en-US" sz="2500" dirty="0" err="1"/>
              <a:t>cô</a:t>
            </a:r>
            <a:r>
              <a:rPr lang="en-US" sz="2500" dirty="0"/>
              <a:t> </a:t>
            </a:r>
            <a:r>
              <a:rPr lang="en-US" sz="2500" dirty="0" err="1"/>
              <a:t>giáo</a:t>
            </a:r>
            <a:r>
              <a:rPr lang="en-US" sz="2500" dirty="0"/>
              <a:t>, </a:t>
            </a:r>
            <a:r>
              <a:rPr lang="en-US" sz="2500" dirty="0" err="1"/>
              <a:t>bạn</a:t>
            </a:r>
            <a:r>
              <a:rPr lang="en-US" sz="2500" dirty="0"/>
              <a:t> </a:t>
            </a:r>
            <a:r>
              <a:rPr lang="en-US" sz="2500" dirty="0" err="1"/>
              <a:t>bè</a:t>
            </a:r>
            <a:r>
              <a:rPr lang="en-US" sz="2500" dirty="0"/>
              <a:t>, </a:t>
            </a:r>
            <a:r>
              <a:rPr lang="en-US" sz="2500" dirty="0" err="1"/>
              <a:t>làm</a:t>
            </a:r>
            <a:r>
              <a:rPr lang="en-US" sz="2500" dirty="0"/>
              <a:t> </a:t>
            </a:r>
            <a:r>
              <a:rPr lang="en-US" sz="2500" dirty="0" err="1"/>
              <a:t>cho</a:t>
            </a:r>
            <a:r>
              <a:rPr lang="en-US" sz="2500" dirty="0"/>
              <a:t> </a:t>
            </a:r>
            <a:r>
              <a:rPr lang="en-US" sz="2500" dirty="0" err="1"/>
              <a:t>cô</a:t>
            </a:r>
            <a:r>
              <a:rPr lang="en-US" sz="2500" dirty="0"/>
              <a:t> </a:t>
            </a:r>
            <a:r>
              <a:rPr lang="en-US" sz="2500" dirty="0" err="1"/>
              <a:t>giáo</a:t>
            </a:r>
            <a:r>
              <a:rPr lang="en-US" sz="2500" dirty="0"/>
              <a:t> </a:t>
            </a:r>
            <a:r>
              <a:rPr lang="en-US" sz="2500" dirty="0" err="1"/>
              <a:t>phải</a:t>
            </a:r>
            <a:r>
              <a:rPr lang="en-US" sz="2500" dirty="0"/>
              <a:t> </a:t>
            </a:r>
            <a:r>
              <a:rPr lang="en-US" sz="2500" dirty="0" err="1"/>
              <a:t>hướng</a:t>
            </a:r>
            <a:r>
              <a:rPr lang="en-US" sz="2500" dirty="0"/>
              <a:t> </a:t>
            </a:r>
            <a:r>
              <a:rPr lang="en-US" sz="2500" dirty="0" err="1"/>
              <a:t>sự</a:t>
            </a:r>
            <a:r>
              <a:rPr lang="en-US" sz="2500" dirty="0"/>
              <a:t> </a:t>
            </a:r>
            <a:r>
              <a:rPr lang="en-US" sz="2500" dirty="0" err="1"/>
              <a:t>quan</a:t>
            </a:r>
            <a:r>
              <a:rPr lang="en-US" sz="2500" dirty="0"/>
              <a:t> </a:t>
            </a:r>
            <a:r>
              <a:rPr lang="en-US" sz="2500" dirty="0" err="1"/>
              <a:t>tâm</a:t>
            </a:r>
            <a:r>
              <a:rPr lang="en-US" sz="2500" dirty="0"/>
              <a:t> </a:t>
            </a:r>
            <a:r>
              <a:rPr lang="en-US" sz="2500" dirty="0" err="1"/>
              <a:t>tới</a:t>
            </a:r>
            <a:r>
              <a:rPr lang="en-US" sz="2500" dirty="0"/>
              <a:t> </a:t>
            </a:r>
            <a:r>
              <a:rPr lang="en-US" sz="2500" dirty="0" err="1"/>
              <a:t>mình</a:t>
            </a:r>
            <a:r>
              <a:rPr lang="en-US" sz="2500" dirty="0"/>
              <a:t> </a:t>
            </a:r>
            <a:r>
              <a:rPr lang="en-US" sz="2500" dirty="0" err="1"/>
              <a:t>nhiều</a:t>
            </a:r>
            <a:r>
              <a:rPr lang="en-US" sz="2500" dirty="0"/>
              <a:t> </a:t>
            </a:r>
            <a:r>
              <a:rPr lang="en-US" sz="2500" dirty="0" err="1"/>
              <a:t>hơn</a:t>
            </a:r>
            <a:r>
              <a:rPr lang="en-US" sz="2500" dirty="0" smtClean="0"/>
              <a:t>.</a:t>
            </a:r>
          </a:p>
          <a:p>
            <a:pPr marL="0" indent="0" algn="just">
              <a:buNone/>
            </a:pPr>
            <a:r>
              <a:rPr lang="en-US" sz="2500" dirty="0" smtClean="0"/>
              <a:t>- </a:t>
            </a:r>
            <a:r>
              <a:rPr lang="en-US" sz="2500" dirty="0" err="1"/>
              <a:t>Muốn</a:t>
            </a:r>
            <a:r>
              <a:rPr lang="en-US" sz="2500" dirty="0"/>
              <a:t> “</a:t>
            </a:r>
            <a:r>
              <a:rPr lang="en-US" sz="2500" dirty="0" err="1"/>
              <a:t>đáp</a:t>
            </a:r>
            <a:r>
              <a:rPr lang="en-US" sz="2500" dirty="0"/>
              <a:t> </a:t>
            </a:r>
            <a:r>
              <a:rPr lang="en-US" sz="2500" dirty="0" err="1"/>
              <a:t>trả</a:t>
            </a:r>
            <a:r>
              <a:rPr lang="en-US" sz="2500" dirty="0"/>
              <a:t>”: </a:t>
            </a:r>
            <a:r>
              <a:rPr lang="en-US" sz="2500" dirty="0" err="1"/>
              <a:t>Trong</a:t>
            </a:r>
            <a:r>
              <a:rPr lang="en-US" sz="2500" dirty="0"/>
              <a:t> </a:t>
            </a:r>
            <a:r>
              <a:rPr lang="en-US" sz="2500" dirty="0" err="1"/>
              <a:t>một</a:t>
            </a:r>
            <a:r>
              <a:rPr lang="en-US" sz="2500" dirty="0"/>
              <a:t> </a:t>
            </a:r>
            <a:r>
              <a:rPr lang="en-US" sz="2500" dirty="0" err="1"/>
              <a:t>số</a:t>
            </a:r>
            <a:r>
              <a:rPr lang="en-US" sz="2500" dirty="0"/>
              <a:t> </a:t>
            </a:r>
            <a:r>
              <a:rPr lang="en-US" sz="2500" dirty="0" err="1"/>
              <a:t>tình</a:t>
            </a:r>
            <a:r>
              <a:rPr lang="en-US" sz="2500" dirty="0"/>
              <a:t> </a:t>
            </a:r>
            <a:r>
              <a:rPr lang="en-US" sz="2500" dirty="0" err="1"/>
              <a:t>huống</a:t>
            </a:r>
            <a:r>
              <a:rPr lang="en-US" sz="2500" dirty="0"/>
              <a:t>, </a:t>
            </a:r>
            <a:r>
              <a:rPr lang="en-US" sz="2500" dirty="0" err="1"/>
              <a:t>trẻ</a:t>
            </a:r>
            <a:r>
              <a:rPr lang="en-US" sz="2500" dirty="0"/>
              <a:t> </a:t>
            </a:r>
            <a:r>
              <a:rPr lang="en-US" sz="2500" dirty="0" err="1"/>
              <a:t>cảm</a:t>
            </a:r>
            <a:r>
              <a:rPr lang="en-US" sz="2500" dirty="0"/>
              <a:t> </a:t>
            </a:r>
            <a:r>
              <a:rPr lang="en-US" sz="2500" dirty="0" err="1"/>
              <a:t>thấy</a:t>
            </a:r>
            <a:r>
              <a:rPr lang="en-US" sz="2500" dirty="0"/>
              <a:t> </a:t>
            </a:r>
            <a:r>
              <a:rPr lang="en-US" sz="2500" dirty="0" err="1"/>
              <a:t>bị</a:t>
            </a:r>
            <a:r>
              <a:rPr lang="en-US" sz="2500" dirty="0"/>
              <a:t> </a:t>
            </a:r>
            <a:r>
              <a:rPr lang="en-US" sz="2500" dirty="0" err="1"/>
              <a:t>tổn</a:t>
            </a:r>
            <a:r>
              <a:rPr lang="en-US" sz="2500" dirty="0"/>
              <a:t> </a:t>
            </a:r>
            <a:r>
              <a:rPr lang="en-US" sz="2500" dirty="0" err="1"/>
              <a:t>thương</a:t>
            </a:r>
            <a:r>
              <a:rPr lang="en-US" sz="2500" dirty="0"/>
              <a:t> </a:t>
            </a:r>
            <a:r>
              <a:rPr lang="en-US" sz="2500" dirty="0" err="1"/>
              <a:t>và</a:t>
            </a:r>
            <a:r>
              <a:rPr lang="en-US" sz="2500" dirty="0"/>
              <a:t> </a:t>
            </a:r>
            <a:r>
              <a:rPr lang="en-US" sz="2500" dirty="0" err="1"/>
              <a:t>muốn</a:t>
            </a:r>
            <a:r>
              <a:rPr lang="en-US" sz="2500" dirty="0"/>
              <a:t> “</a:t>
            </a:r>
            <a:r>
              <a:rPr lang="en-US" sz="2500" dirty="0" err="1"/>
              <a:t>gỡ</a:t>
            </a:r>
            <a:r>
              <a:rPr lang="en-US" sz="2500" dirty="0"/>
              <a:t> </a:t>
            </a:r>
            <a:r>
              <a:rPr lang="en-US" sz="2500" dirty="0" err="1"/>
              <a:t>hoà</a:t>
            </a:r>
            <a:r>
              <a:rPr lang="en-US" sz="2500" dirty="0"/>
              <a:t>” </a:t>
            </a:r>
            <a:r>
              <a:rPr lang="en-US" sz="2500" dirty="0" err="1"/>
              <a:t>với</a:t>
            </a:r>
            <a:r>
              <a:rPr lang="en-US" sz="2500" dirty="0"/>
              <a:t> </a:t>
            </a:r>
            <a:r>
              <a:rPr lang="en-US" sz="2500" dirty="0" err="1"/>
              <a:t>cô</a:t>
            </a:r>
            <a:r>
              <a:rPr lang="en-US" sz="2500" dirty="0"/>
              <a:t> </a:t>
            </a:r>
            <a:r>
              <a:rPr lang="en-US" sz="2500" dirty="0" err="1"/>
              <a:t>hoặc</a:t>
            </a:r>
            <a:r>
              <a:rPr lang="en-US" sz="2500" dirty="0"/>
              <a:t> </a:t>
            </a:r>
            <a:r>
              <a:rPr lang="en-US" sz="2500" dirty="0" err="1"/>
              <a:t>với</a:t>
            </a:r>
            <a:r>
              <a:rPr lang="en-US" sz="2500" dirty="0"/>
              <a:t> </a:t>
            </a:r>
            <a:r>
              <a:rPr lang="en-US" sz="2500" dirty="0" err="1"/>
              <a:t>bạn</a:t>
            </a:r>
            <a:r>
              <a:rPr lang="en-US" sz="2500" dirty="0"/>
              <a:t> </a:t>
            </a:r>
            <a:r>
              <a:rPr lang="en-US" sz="2500" dirty="0" err="1"/>
              <a:t>để</a:t>
            </a:r>
            <a:r>
              <a:rPr lang="en-US" sz="2500" dirty="0"/>
              <a:t> </a:t>
            </a:r>
            <a:r>
              <a:rPr lang="en-US" sz="2500" dirty="0" err="1"/>
              <a:t>tìm</a:t>
            </a:r>
            <a:r>
              <a:rPr lang="en-US" sz="2500" dirty="0"/>
              <a:t> </a:t>
            </a:r>
            <a:r>
              <a:rPr lang="en-US" sz="2500" dirty="0" err="1"/>
              <a:t>cảm</a:t>
            </a:r>
            <a:r>
              <a:rPr lang="en-US" sz="2500" dirty="0"/>
              <a:t> </a:t>
            </a:r>
            <a:r>
              <a:rPr lang="en-US" sz="2500" dirty="0" err="1"/>
              <a:t>giác</a:t>
            </a:r>
            <a:r>
              <a:rPr lang="en-US" sz="2500" dirty="0"/>
              <a:t> </a:t>
            </a:r>
            <a:r>
              <a:rPr lang="en-US" sz="2500" dirty="0" err="1"/>
              <a:t>cân</a:t>
            </a:r>
            <a:r>
              <a:rPr lang="en-US" sz="2500" dirty="0"/>
              <a:t> </a:t>
            </a:r>
            <a:r>
              <a:rPr lang="en-US" sz="2500" dirty="0" err="1"/>
              <a:t>bằng</a:t>
            </a:r>
            <a:r>
              <a:rPr lang="en-US" sz="2500" dirty="0"/>
              <a:t>, </a:t>
            </a:r>
            <a:r>
              <a:rPr lang="en-US" sz="2500" dirty="0" err="1"/>
              <a:t>yên</a:t>
            </a:r>
            <a:r>
              <a:rPr lang="en-US" sz="2500" dirty="0"/>
              <a:t> </a:t>
            </a:r>
            <a:r>
              <a:rPr lang="en-US" sz="2500" dirty="0" err="1"/>
              <a:t>tâm</a:t>
            </a:r>
            <a:r>
              <a:rPr lang="en-US" sz="2500" dirty="0"/>
              <a:t> </a:t>
            </a:r>
            <a:r>
              <a:rPr lang="en-US" sz="2500" dirty="0" err="1"/>
              <a:t>về</a:t>
            </a:r>
            <a:r>
              <a:rPr lang="en-US" sz="2500" dirty="0"/>
              <a:t> </a:t>
            </a:r>
            <a:r>
              <a:rPr lang="en-US" sz="2500" dirty="0" err="1"/>
              <a:t>vị</a:t>
            </a:r>
            <a:r>
              <a:rPr lang="en-US" sz="2500" dirty="0"/>
              <a:t> </a:t>
            </a:r>
            <a:r>
              <a:rPr lang="en-US" sz="2500" dirty="0" err="1"/>
              <a:t>trí</a:t>
            </a:r>
            <a:r>
              <a:rPr lang="en-US" sz="2500" dirty="0"/>
              <a:t> </a:t>
            </a:r>
            <a:r>
              <a:rPr lang="en-US" sz="2500" dirty="0" err="1"/>
              <a:t>của</a:t>
            </a:r>
            <a:r>
              <a:rPr lang="en-US" sz="2500" dirty="0"/>
              <a:t> </a:t>
            </a:r>
            <a:r>
              <a:rPr lang="en-US" sz="2500" dirty="0" err="1"/>
              <a:t>mình</a:t>
            </a:r>
            <a:r>
              <a:rPr lang="en-US" sz="2500" dirty="0"/>
              <a:t> </a:t>
            </a:r>
            <a:r>
              <a:rPr lang="en-US" sz="2500" dirty="0" err="1"/>
              <a:t>trong</a:t>
            </a:r>
            <a:r>
              <a:rPr lang="en-US" sz="2500" dirty="0"/>
              <a:t> </a:t>
            </a:r>
            <a:r>
              <a:rPr lang="en-US" sz="2500" dirty="0" err="1"/>
              <a:t>lớp</a:t>
            </a:r>
            <a:r>
              <a:rPr lang="en-US" sz="2500" dirty="0"/>
              <a:t>.</a:t>
            </a:r>
          </a:p>
          <a:p>
            <a:pPr algn="just">
              <a:buFontTx/>
              <a:buChar char="-"/>
            </a:pPr>
            <a:r>
              <a:rPr lang="en-US" sz="2500" dirty="0" err="1" smtClean="0"/>
              <a:t>Muốn</a:t>
            </a:r>
            <a:r>
              <a:rPr lang="en-US" sz="2500" dirty="0" smtClean="0"/>
              <a:t> </a:t>
            </a:r>
            <a:r>
              <a:rPr lang="en-US" sz="2500" dirty="0"/>
              <a:t>né </a:t>
            </a:r>
            <a:r>
              <a:rPr lang="en-US" sz="2500" dirty="0" err="1"/>
              <a:t>tránh</a:t>
            </a:r>
            <a:r>
              <a:rPr lang="en-US" sz="2500" dirty="0"/>
              <a:t> </a:t>
            </a:r>
            <a:r>
              <a:rPr lang="en-US" sz="2500" dirty="0" err="1"/>
              <a:t>thất</a:t>
            </a:r>
            <a:r>
              <a:rPr lang="en-US" sz="2500" dirty="0"/>
              <a:t> </a:t>
            </a:r>
            <a:r>
              <a:rPr lang="en-US" sz="2500" dirty="0" err="1"/>
              <a:t>bại</a:t>
            </a:r>
            <a:r>
              <a:rPr lang="en-US" sz="2500" dirty="0"/>
              <a:t>: </a:t>
            </a:r>
            <a:r>
              <a:rPr lang="en-US" sz="2500" dirty="0" err="1"/>
              <a:t>Trẻ</a:t>
            </a:r>
            <a:r>
              <a:rPr lang="en-US" sz="2500" dirty="0"/>
              <a:t> </a:t>
            </a:r>
            <a:r>
              <a:rPr lang="en-US" sz="2500" dirty="0" err="1"/>
              <a:t>cảm</a:t>
            </a:r>
            <a:r>
              <a:rPr lang="en-US" sz="2500" dirty="0"/>
              <a:t> </a:t>
            </a:r>
            <a:r>
              <a:rPr lang="en-US" sz="2500" dirty="0" err="1"/>
              <a:t>thấy</a:t>
            </a:r>
            <a:r>
              <a:rPr lang="en-US" sz="2500" dirty="0"/>
              <a:t> </a:t>
            </a:r>
            <a:r>
              <a:rPr lang="en-US" sz="2500" dirty="0" err="1"/>
              <a:t>không</a:t>
            </a:r>
            <a:r>
              <a:rPr lang="en-US" sz="2500" dirty="0"/>
              <a:t> </a:t>
            </a:r>
            <a:r>
              <a:rPr lang="en-US" sz="2500" dirty="0" err="1"/>
              <a:t>thể</a:t>
            </a:r>
            <a:r>
              <a:rPr lang="en-US" sz="2500" dirty="0"/>
              <a:t> </a:t>
            </a:r>
            <a:r>
              <a:rPr lang="en-US" sz="2500" dirty="0" err="1"/>
              <a:t>hoàn</a:t>
            </a:r>
            <a:r>
              <a:rPr lang="en-US" sz="2500" dirty="0"/>
              <a:t> </a:t>
            </a:r>
            <a:r>
              <a:rPr lang="en-US" sz="2500" dirty="0" err="1"/>
              <a:t>thành</a:t>
            </a:r>
            <a:r>
              <a:rPr lang="en-US" sz="2500" dirty="0"/>
              <a:t> </a:t>
            </a:r>
            <a:r>
              <a:rPr lang="en-US" sz="2500" dirty="0" err="1"/>
              <a:t>nhiệm</a:t>
            </a:r>
            <a:r>
              <a:rPr lang="en-US" sz="2500" dirty="0"/>
              <a:t> </a:t>
            </a:r>
            <a:r>
              <a:rPr lang="en-US" sz="2500" dirty="0" err="1"/>
              <a:t>vụ</a:t>
            </a:r>
            <a:r>
              <a:rPr lang="en-US" sz="2500" dirty="0"/>
              <a:t> </a:t>
            </a:r>
            <a:r>
              <a:rPr lang="en-US" sz="2500" dirty="0" err="1"/>
              <a:t>được</a:t>
            </a:r>
            <a:r>
              <a:rPr lang="en-US" sz="2500" dirty="0"/>
              <a:t> </a:t>
            </a:r>
            <a:r>
              <a:rPr lang="en-US" sz="2500" dirty="0" err="1"/>
              <a:t>giao</a:t>
            </a:r>
            <a:r>
              <a:rPr lang="en-US" sz="2500" dirty="0"/>
              <a:t> do </a:t>
            </a:r>
            <a:r>
              <a:rPr lang="en-US" sz="2500" dirty="0" err="1"/>
              <a:t>thấy</a:t>
            </a:r>
            <a:r>
              <a:rPr lang="en-US" sz="2500" dirty="0"/>
              <a:t> </a:t>
            </a:r>
            <a:r>
              <a:rPr lang="en-US" sz="2500" dirty="0" err="1"/>
              <a:t>quá</a:t>
            </a:r>
            <a:r>
              <a:rPr lang="en-US" sz="2500" dirty="0"/>
              <a:t> </a:t>
            </a:r>
            <a:r>
              <a:rPr lang="en-US" sz="2500" dirty="0" err="1"/>
              <a:t>sức</a:t>
            </a:r>
            <a:r>
              <a:rPr lang="en-US" sz="2500" dirty="0"/>
              <a:t> (</a:t>
            </a:r>
            <a:r>
              <a:rPr lang="en-US" sz="2500" dirty="0" err="1"/>
              <a:t>đằng</a:t>
            </a:r>
            <a:r>
              <a:rPr lang="en-US" sz="2500" dirty="0"/>
              <a:t> </a:t>
            </a:r>
            <a:r>
              <a:rPr lang="en-US" sz="2500" dirty="0" err="1"/>
              <a:t>nào</a:t>
            </a:r>
            <a:r>
              <a:rPr lang="en-US" sz="2500" dirty="0"/>
              <a:t> </a:t>
            </a:r>
            <a:r>
              <a:rPr lang="en-US" sz="2500" dirty="0" err="1"/>
              <a:t>cũng</a:t>
            </a:r>
            <a:r>
              <a:rPr lang="en-US" sz="2500" dirty="0"/>
              <a:t> </a:t>
            </a:r>
            <a:r>
              <a:rPr lang="en-US" sz="2500" dirty="0" err="1"/>
              <a:t>thế</a:t>
            </a:r>
            <a:r>
              <a:rPr lang="en-US" sz="2500" dirty="0"/>
              <a:t>, </a:t>
            </a:r>
            <a:r>
              <a:rPr lang="en-US" sz="2500" dirty="0" err="1"/>
              <a:t>nên</a:t>
            </a:r>
            <a:r>
              <a:rPr lang="en-US" sz="2500" dirty="0"/>
              <a:t> </a:t>
            </a:r>
            <a:r>
              <a:rPr lang="en-US" sz="2500" dirty="0" err="1"/>
              <a:t>không</a:t>
            </a:r>
            <a:r>
              <a:rPr lang="en-US" sz="2500" dirty="0"/>
              <a:t> </a:t>
            </a:r>
            <a:r>
              <a:rPr lang="en-US" sz="2500" dirty="0" err="1"/>
              <a:t>muốn</a:t>
            </a:r>
            <a:r>
              <a:rPr lang="en-US" sz="2500" dirty="0"/>
              <a:t> </a:t>
            </a:r>
            <a:r>
              <a:rPr lang="en-US" sz="2500" dirty="0" err="1"/>
              <a:t>thử</a:t>
            </a:r>
            <a:r>
              <a:rPr lang="en-US" sz="2500" dirty="0"/>
              <a:t>) </a:t>
            </a:r>
            <a:r>
              <a:rPr lang="en-US" sz="2500" dirty="0" err="1"/>
              <a:t>hoặc</a:t>
            </a:r>
            <a:r>
              <a:rPr lang="en-US" sz="2500" dirty="0"/>
              <a:t> </a:t>
            </a:r>
            <a:r>
              <a:rPr lang="en-US" sz="2500" dirty="0" err="1"/>
              <a:t>quá</a:t>
            </a:r>
            <a:r>
              <a:rPr lang="en-US" sz="2500" dirty="0"/>
              <a:t> </a:t>
            </a:r>
            <a:r>
              <a:rPr lang="en-US" sz="2500" dirty="0" err="1"/>
              <a:t>dễ</a:t>
            </a:r>
            <a:r>
              <a:rPr lang="en-US" sz="2500" dirty="0"/>
              <a:t> (</a:t>
            </a:r>
            <a:r>
              <a:rPr lang="en-US" sz="2500" dirty="0" err="1"/>
              <a:t>quá</a:t>
            </a:r>
            <a:r>
              <a:rPr lang="en-US" sz="2500" dirty="0"/>
              <a:t> </a:t>
            </a:r>
            <a:r>
              <a:rPr lang="en-US" sz="2500" dirty="0" err="1"/>
              <a:t>buồn</a:t>
            </a:r>
            <a:r>
              <a:rPr lang="en-US" sz="2500" dirty="0"/>
              <a:t> </a:t>
            </a:r>
            <a:r>
              <a:rPr lang="en-US" sz="2500" dirty="0" err="1"/>
              <a:t>chán</a:t>
            </a:r>
            <a:r>
              <a:rPr lang="en-US" sz="2500" dirty="0"/>
              <a:t> </a:t>
            </a:r>
            <a:r>
              <a:rPr lang="en-US" sz="2500" dirty="0" err="1"/>
              <a:t>nên</a:t>
            </a:r>
            <a:r>
              <a:rPr lang="en-US" sz="2500" dirty="0"/>
              <a:t> </a:t>
            </a:r>
            <a:r>
              <a:rPr lang="en-US" sz="2500" dirty="0" err="1"/>
              <a:t>không</a:t>
            </a:r>
            <a:r>
              <a:rPr lang="en-US" sz="2500" dirty="0"/>
              <a:t> </a:t>
            </a:r>
            <a:r>
              <a:rPr lang="en-US" sz="2500" dirty="0" err="1"/>
              <a:t>muốn</a:t>
            </a:r>
            <a:r>
              <a:rPr lang="en-US" sz="2500" dirty="0"/>
              <a:t> </a:t>
            </a:r>
            <a:r>
              <a:rPr lang="en-US" sz="2500" dirty="0" err="1"/>
              <a:t>làm</a:t>
            </a:r>
            <a:r>
              <a:rPr lang="en-US" sz="2500" dirty="0" smtClean="0"/>
              <a:t>).</a:t>
            </a:r>
          </a:p>
          <a:p>
            <a:pPr algn="just">
              <a:buFontTx/>
              <a:buChar char="-"/>
            </a:pPr>
            <a:r>
              <a:rPr lang="en-US" sz="2500" dirty="0" err="1" smtClean="0"/>
              <a:t>Trạng</a:t>
            </a:r>
            <a:r>
              <a:rPr lang="en-US" sz="2500" dirty="0" smtClean="0"/>
              <a:t> </a:t>
            </a:r>
            <a:r>
              <a:rPr lang="en-US" sz="2500" dirty="0" err="1" smtClean="0"/>
              <a:t>thái</a:t>
            </a:r>
            <a:r>
              <a:rPr lang="en-US" sz="2500" dirty="0" smtClean="0"/>
              <a:t> </a:t>
            </a:r>
            <a:r>
              <a:rPr lang="en-US" sz="2500" dirty="0" err="1"/>
              <a:t>s</a:t>
            </a:r>
            <a:r>
              <a:rPr lang="en-US" sz="2500" dirty="0" err="1" smtClean="0"/>
              <a:t>ức</a:t>
            </a:r>
            <a:r>
              <a:rPr lang="en-US" sz="2500" dirty="0" smtClean="0"/>
              <a:t> </a:t>
            </a:r>
            <a:r>
              <a:rPr lang="en-US" sz="2500" dirty="0" err="1" smtClean="0"/>
              <a:t>khỏe</a:t>
            </a:r>
            <a:r>
              <a:rPr lang="en-US" sz="2500" dirty="0" smtClean="0"/>
              <a:t>: </a:t>
            </a:r>
            <a:r>
              <a:rPr lang="en-US" sz="2500" dirty="0" err="1" smtClean="0"/>
              <a:t>ốm</a:t>
            </a:r>
            <a:r>
              <a:rPr lang="en-US" sz="2500" dirty="0" smtClean="0"/>
              <a:t>, </a:t>
            </a:r>
            <a:r>
              <a:rPr lang="en-US" sz="2500" dirty="0" err="1" smtClean="0"/>
              <a:t>đau</a:t>
            </a:r>
            <a:r>
              <a:rPr lang="en-US" sz="2500" dirty="0" smtClean="0"/>
              <a:t>, </a:t>
            </a:r>
            <a:r>
              <a:rPr lang="en-US" sz="2500" dirty="0" err="1" smtClean="0"/>
              <a:t>khó</a:t>
            </a:r>
            <a:r>
              <a:rPr lang="en-US" sz="2500" dirty="0" smtClean="0"/>
              <a:t> </a:t>
            </a:r>
            <a:r>
              <a:rPr lang="en-US" sz="2500" dirty="0" err="1" smtClean="0"/>
              <a:t>chịu</a:t>
            </a:r>
            <a:r>
              <a:rPr lang="en-US" sz="2500" dirty="0" smtClean="0"/>
              <a:t>, </a:t>
            </a:r>
            <a:r>
              <a:rPr lang="en-US" sz="2500" dirty="0" err="1" smtClean="0"/>
              <a:t>buồn</a:t>
            </a:r>
            <a:r>
              <a:rPr lang="en-US" sz="2500" dirty="0" smtClean="0"/>
              <a:t> </a:t>
            </a:r>
            <a:r>
              <a:rPr lang="en-US" sz="2500" dirty="0" err="1" smtClean="0"/>
              <a:t>đi</a:t>
            </a:r>
            <a:r>
              <a:rPr lang="en-US" sz="2500" dirty="0" smtClean="0"/>
              <a:t> </a:t>
            </a:r>
            <a:r>
              <a:rPr lang="en-US" sz="2500" dirty="0" err="1" smtClean="0"/>
              <a:t>vệ</a:t>
            </a:r>
            <a:r>
              <a:rPr lang="en-US" sz="2500" dirty="0" smtClean="0"/>
              <a:t> </a:t>
            </a:r>
            <a:r>
              <a:rPr lang="en-US" sz="2500" dirty="0" err="1" smtClean="0"/>
              <a:t>sinh</a:t>
            </a:r>
            <a:r>
              <a:rPr lang="en-US" sz="2500" dirty="0" smtClean="0"/>
              <a:t>, </a:t>
            </a:r>
            <a:r>
              <a:rPr lang="en-US" sz="2500" dirty="0" err="1" smtClean="0"/>
              <a:t>nóng</a:t>
            </a:r>
            <a:r>
              <a:rPr lang="en-US" sz="2500" dirty="0" smtClean="0"/>
              <a:t> </a:t>
            </a:r>
            <a:r>
              <a:rPr lang="en-US" sz="2500" dirty="0" err="1" smtClean="0"/>
              <a:t>quá</a:t>
            </a:r>
            <a:r>
              <a:rPr lang="en-US" sz="2500" dirty="0" smtClean="0"/>
              <a:t>, </a:t>
            </a:r>
            <a:r>
              <a:rPr lang="en-US" sz="2500" dirty="0" err="1" smtClean="0"/>
              <a:t>lạnh</a:t>
            </a:r>
            <a:r>
              <a:rPr lang="en-US" sz="2500" dirty="0" smtClean="0"/>
              <a:t> </a:t>
            </a:r>
            <a:r>
              <a:rPr lang="en-US" sz="2500" dirty="0" err="1" smtClean="0"/>
              <a:t>quá</a:t>
            </a:r>
            <a:r>
              <a:rPr lang="en-US" sz="2500" dirty="0" smtClean="0"/>
              <a:t>,…</a:t>
            </a:r>
            <a:endParaRPr lang="en-US" sz="2500" dirty="0"/>
          </a:p>
          <a:p>
            <a:pPr marL="0" indent="0" algn="just">
              <a:buNone/>
            </a:pPr>
            <a:endParaRPr lang="en-US" sz="2500" dirty="0"/>
          </a:p>
        </p:txBody>
      </p:sp>
    </p:spTree>
    <p:extLst>
      <p:ext uri="{BB962C8B-B14F-4D97-AF65-F5344CB8AC3E}">
        <p14:creationId xmlns:p14="http://schemas.microsoft.com/office/powerpoint/2010/main" val="7896121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Bài</a:t>
            </a:r>
            <a:r>
              <a:rPr lang="en-US" dirty="0" smtClean="0"/>
              <a:t> </a:t>
            </a:r>
            <a:r>
              <a:rPr lang="en-US" dirty="0" err="1" smtClean="0"/>
              <a:t>tập</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hành</a:t>
            </a:r>
            <a:r>
              <a:rPr lang="en-US" dirty="0" smtClean="0"/>
              <a:t> vi </a:t>
            </a:r>
            <a:r>
              <a:rPr lang="en-US" dirty="0" err="1" smtClean="0"/>
              <a:t>đúng</a:t>
            </a:r>
            <a:r>
              <a:rPr lang="en-US" dirty="0" smtClean="0"/>
              <a:t> hay </a:t>
            </a:r>
            <a:r>
              <a:rPr lang="en-US" dirty="0" err="1" smtClean="0"/>
              <a:t>chưa</a:t>
            </a:r>
            <a:r>
              <a:rPr lang="en-US" dirty="0" smtClean="0"/>
              <a:t> </a:t>
            </a:r>
            <a:r>
              <a:rPr lang="en-US" dirty="0" err="1" smtClean="0"/>
              <a:t>đúng</a:t>
            </a:r>
            <a:endParaRPr lang="en-US" dirty="0"/>
          </a:p>
        </p:txBody>
      </p:sp>
      <p:sp>
        <p:nvSpPr>
          <p:cNvPr id="3" name="Content Placeholder 2"/>
          <p:cNvSpPr>
            <a:spLocks noGrp="1"/>
          </p:cNvSpPr>
          <p:nvPr>
            <p:ph idx="1"/>
          </p:nvPr>
        </p:nvSpPr>
        <p:spPr/>
        <p:txBody>
          <a:bodyPr/>
          <a:lstStyle/>
          <a:p>
            <a:r>
              <a:rPr lang="en-US" i="1" dirty="0" err="1" smtClean="0">
                <a:solidFill>
                  <a:schemeClr val="accent1"/>
                </a:solidFill>
              </a:rPr>
              <a:t>Hãy</a:t>
            </a:r>
            <a:r>
              <a:rPr lang="en-US" i="1" dirty="0" smtClean="0">
                <a:solidFill>
                  <a:schemeClr val="accent1"/>
                </a:solidFill>
              </a:rPr>
              <a:t> </a:t>
            </a:r>
            <a:r>
              <a:rPr lang="en-US" i="1" dirty="0" err="1" smtClean="0">
                <a:solidFill>
                  <a:schemeClr val="accent1"/>
                </a:solidFill>
              </a:rPr>
              <a:t>cố</a:t>
            </a:r>
            <a:r>
              <a:rPr lang="en-US" i="1" dirty="0" smtClean="0">
                <a:solidFill>
                  <a:schemeClr val="accent1"/>
                </a:solidFill>
              </a:rPr>
              <a:t> </a:t>
            </a:r>
            <a:r>
              <a:rPr lang="en-US" i="1" dirty="0" err="1">
                <a:solidFill>
                  <a:schemeClr val="accent1"/>
                </a:solidFill>
              </a:rPr>
              <a:t>gắng</a:t>
            </a:r>
            <a:r>
              <a:rPr lang="en-US" i="1" dirty="0">
                <a:solidFill>
                  <a:schemeClr val="accent1"/>
                </a:solidFill>
              </a:rPr>
              <a:t> </a:t>
            </a:r>
            <a:r>
              <a:rPr lang="en-US" i="1" dirty="0" err="1">
                <a:solidFill>
                  <a:schemeClr val="accent1"/>
                </a:solidFill>
              </a:rPr>
              <a:t>tưởng</a:t>
            </a:r>
            <a:r>
              <a:rPr lang="en-US" i="1" dirty="0">
                <a:solidFill>
                  <a:schemeClr val="accent1"/>
                </a:solidFill>
              </a:rPr>
              <a:t> </a:t>
            </a:r>
            <a:r>
              <a:rPr lang="en-US" i="1" dirty="0" err="1">
                <a:solidFill>
                  <a:schemeClr val="accent1"/>
                </a:solidFill>
              </a:rPr>
              <a:t>tượng</a:t>
            </a:r>
            <a:r>
              <a:rPr lang="en-US" i="1" dirty="0">
                <a:solidFill>
                  <a:schemeClr val="accent1"/>
                </a:solidFill>
              </a:rPr>
              <a:t> </a:t>
            </a:r>
            <a:r>
              <a:rPr lang="en-US" i="1" dirty="0" err="1">
                <a:solidFill>
                  <a:schemeClr val="accent1"/>
                </a:solidFill>
              </a:rPr>
              <a:t>ra</a:t>
            </a:r>
            <a:r>
              <a:rPr lang="en-US" i="1" dirty="0">
                <a:solidFill>
                  <a:schemeClr val="accent1"/>
                </a:solidFill>
              </a:rPr>
              <a:t> </a:t>
            </a:r>
            <a:r>
              <a:rPr lang="en-US" i="1" dirty="0" err="1">
                <a:solidFill>
                  <a:schemeClr val="accent1"/>
                </a:solidFill>
              </a:rPr>
              <a:t>nhiều</a:t>
            </a:r>
            <a:r>
              <a:rPr lang="en-US" i="1" dirty="0">
                <a:solidFill>
                  <a:schemeClr val="accent1"/>
                </a:solidFill>
              </a:rPr>
              <a:t> </a:t>
            </a:r>
            <a:r>
              <a:rPr lang="en-US" i="1" dirty="0" err="1">
                <a:solidFill>
                  <a:schemeClr val="accent1"/>
                </a:solidFill>
              </a:rPr>
              <a:t>lý</a:t>
            </a:r>
            <a:r>
              <a:rPr lang="en-US" i="1" dirty="0">
                <a:solidFill>
                  <a:schemeClr val="accent1"/>
                </a:solidFill>
              </a:rPr>
              <a:t> do </a:t>
            </a:r>
            <a:r>
              <a:rPr lang="en-US" i="1" dirty="0" err="1">
                <a:solidFill>
                  <a:schemeClr val="accent1"/>
                </a:solidFill>
              </a:rPr>
              <a:t>khiến</a:t>
            </a:r>
            <a:r>
              <a:rPr lang="en-US" i="1" dirty="0">
                <a:solidFill>
                  <a:schemeClr val="accent1"/>
                </a:solidFill>
              </a:rPr>
              <a:t> </a:t>
            </a:r>
            <a:r>
              <a:rPr lang="en-US" i="1" dirty="0" err="1">
                <a:solidFill>
                  <a:schemeClr val="accent1"/>
                </a:solidFill>
              </a:rPr>
              <a:t>trẻ</a:t>
            </a:r>
            <a:r>
              <a:rPr lang="en-US" i="1" dirty="0">
                <a:solidFill>
                  <a:schemeClr val="accent1"/>
                </a:solidFill>
              </a:rPr>
              <a:t> </a:t>
            </a:r>
            <a:r>
              <a:rPr lang="en-US" i="1" dirty="0" err="1">
                <a:solidFill>
                  <a:schemeClr val="accent1"/>
                </a:solidFill>
              </a:rPr>
              <a:t>em</a:t>
            </a:r>
            <a:r>
              <a:rPr lang="en-US" i="1" dirty="0">
                <a:solidFill>
                  <a:schemeClr val="accent1"/>
                </a:solidFill>
              </a:rPr>
              <a:t> </a:t>
            </a:r>
            <a:r>
              <a:rPr lang="en-US" i="1" dirty="0" err="1">
                <a:solidFill>
                  <a:schemeClr val="accent1"/>
                </a:solidFill>
              </a:rPr>
              <a:t>có</a:t>
            </a:r>
            <a:r>
              <a:rPr lang="en-US" i="1" dirty="0">
                <a:solidFill>
                  <a:schemeClr val="accent1"/>
                </a:solidFill>
              </a:rPr>
              <a:t> </a:t>
            </a:r>
            <a:r>
              <a:rPr lang="en-US" i="1" dirty="0" err="1">
                <a:solidFill>
                  <a:schemeClr val="accent1"/>
                </a:solidFill>
              </a:rPr>
              <a:t>thể</a:t>
            </a:r>
            <a:r>
              <a:rPr lang="en-US" i="1" dirty="0">
                <a:solidFill>
                  <a:schemeClr val="accent1"/>
                </a:solidFill>
              </a:rPr>
              <a:t> </a:t>
            </a:r>
            <a:r>
              <a:rPr lang="en-US" i="1" dirty="0" err="1">
                <a:solidFill>
                  <a:schemeClr val="accent1"/>
                </a:solidFill>
              </a:rPr>
              <a:t>biểu</a:t>
            </a:r>
            <a:r>
              <a:rPr lang="en-US" i="1" dirty="0">
                <a:solidFill>
                  <a:schemeClr val="accent1"/>
                </a:solidFill>
              </a:rPr>
              <a:t> </a:t>
            </a:r>
            <a:r>
              <a:rPr lang="en-US" i="1" dirty="0" err="1">
                <a:solidFill>
                  <a:schemeClr val="accent1"/>
                </a:solidFill>
              </a:rPr>
              <a:t>hiện</a:t>
            </a:r>
            <a:r>
              <a:rPr lang="en-US" i="1" dirty="0">
                <a:solidFill>
                  <a:schemeClr val="accent1"/>
                </a:solidFill>
              </a:rPr>
              <a:t> </a:t>
            </a:r>
            <a:r>
              <a:rPr lang="en-US" i="1" dirty="0" err="1">
                <a:solidFill>
                  <a:schemeClr val="accent1"/>
                </a:solidFill>
              </a:rPr>
              <a:t>những</a:t>
            </a:r>
            <a:r>
              <a:rPr lang="en-US" i="1" dirty="0">
                <a:solidFill>
                  <a:schemeClr val="accent1"/>
                </a:solidFill>
              </a:rPr>
              <a:t> </a:t>
            </a:r>
            <a:r>
              <a:rPr lang="en-US" i="1" dirty="0" err="1">
                <a:solidFill>
                  <a:schemeClr val="accent1"/>
                </a:solidFill>
              </a:rPr>
              <a:t>hành</a:t>
            </a:r>
            <a:r>
              <a:rPr lang="en-US" i="1" dirty="0">
                <a:solidFill>
                  <a:schemeClr val="accent1"/>
                </a:solidFill>
              </a:rPr>
              <a:t> vi </a:t>
            </a:r>
            <a:r>
              <a:rPr lang="en-US" i="1" dirty="0" err="1">
                <a:solidFill>
                  <a:schemeClr val="accent1"/>
                </a:solidFill>
              </a:rPr>
              <a:t>dưới</a:t>
            </a:r>
            <a:r>
              <a:rPr lang="en-US" i="1" dirty="0">
                <a:solidFill>
                  <a:schemeClr val="accent1"/>
                </a:solidFill>
              </a:rPr>
              <a:t> </a:t>
            </a:r>
            <a:r>
              <a:rPr lang="en-US" i="1" dirty="0" err="1">
                <a:solidFill>
                  <a:schemeClr val="accent1"/>
                </a:solidFill>
              </a:rPr>
              <a:t>đây</a:t>
            </a:r>
            <a:r>
              <a:rPr lang="en-US" i="1" dirty="0">
                <a:solidFill>
                  <a:schemeClr val="accent1"/>
                </a:solidFill>
              </a:rPr>
              <a:t>. </a:t>
            </a:r>
            <a:r>
              <a:rPr lang="en-US" i="1" dirty="0" err="1">
                <a:solidFill>
                  <a:schemeClr val="accent1"/>
                </a:solidFill>
              </a:rPr>
              <a:t>Hãy</a:t>
            </a:r>
            <a:r>
              <a:rPr lang="en-US" i="1" dirty="0">
                <a:solidFill>
                  <a:schemeClr val="accent1"/>
                </a:solidFill>
              </a:rPr>
              <a:t> </a:t>
            </a:r>
            <a:r>
              <a:rPr lang="en-US" i="1" dirty="0" err="1">
                <a:solidFill>
                  <a:schemeClr val="accent1"/>
                </a:solidFill>
              </a:rPr>
              <a:t>thử</a:t>
            </a:r>
            <a:r>
              <a:rPr lang="en-US" i="1" dirty="0">
                <a:solidFill>
                  <a:schemeClr val="accent1"/>
                </a:solidFill>
              </a:rPr>
              <a:t> </a:t>
            </a:r>
            <a:r>
              <a:rPr lang="en-US" i="1" dirty="0" err="1" smtClean="0">
                <a:solidFill>
                  <a:schemeClr val="accent1"/>
                </a:solidFill>
              </a:rPr>
              <a:t>đưa</a:t>
            </a:r>
            <a:r>
              <a:rPr lang="en-US" i="1" dirty="0" smtClean="0">
                <a:solidFill>
                  <a:schemeClr val="accent1"/>
                </a:solidFill>
              </a:rPr>
              <a:t> </a:t>
            </a:r>
            <a:r>
              <a:rPr lang="en-US" i="1" dirty="0" err="1">
                <a:solidFill>
                  <a:schemeClr val="accent1"/>
                </a:solidFill>
              </a:rPr>
              <a:t>ra</a:t>
            </a:r>
            <a:r>
              <a:rPr lang="en-US" i="1" dirty="0">
                <a:solidFill>
                  <a:schemeClr val="accent1"/>
                </a:solidFill>
              </a:rPr>
              <a:t> </a:t>
            </a:r>
            <a:r>
              <a:rPr lang="en-US" i="1" dirty="0" err="1">
                <a:solidFill>
                  <a:schemeClr val="accent1"/>
                </a:solidFill>
              </a:rPr>
              <a:t>ít</a:t>
            </a:r>
            <a:r>
              <a:rPr lang="en-US" i="1" dirty="0">
                <a:solidFill>
                  <a:schemeClr val="accent1"/>
                </a:solidFill>
              </a:rPr>
              <a:t> </a:t>
            </a:r>
            <a:r>
              <a:rPr lang="en-US" i="1" dirty="0" err="1">
                <a:solidFill>
                  <a:schemeClr val="accent1"/>
                </a:solidFill>
              </a:rPr>
              <a:t>nhất</a:t>
            </a:r>
            <a:r>
              <a:rPr lang="en-US" i="1" dirty="0">
                <a:solidFill>
                  <a:schemeClr val="accent1"/>
                </a:solidFill>
              </a:rPr>
              <a:t> </a:t>
            </a:r>
            <a:r>
              <a:rPr lang="en-US" i="1" dirty="0" err="1">
                <a:solidFill>
                  <a:schemeClr val="accent1"/>
                </a:solidFill>
              </a:rPr>
              <a:t>ba</a:t>
            </a:r>
            <a:r>
              <a:rPr lang="en-US" i="1" dirty="0">
                <a:solidFill>
                  <a:schemeClr val="accent1"/>
                </a:solidFill>
              </a:rPr>
              <a:t> </a:t>
            </a:r>
            <a:r>
              <a:rPr lang="en-US" i="1" dirty="0" err="1">
                <a:solidFill>
                  <a:schemeClr val="accent1"/>
                </a:solidFill>
              </a:rPr>
              <a:t>cách</a:t>
            </a:r>
            <a:r>
              <a:rPr lang="en-US" i="1" dirty="0">
                <a:solidFill>
                  <a:schemeClr val="accent1"/>
                </a:solidFill>
              </a:rPr>
              <a:t> </a:t>
            </a:r>
            <a:r>
              <a:rPr lang="en-US" i="1" dirty="0" err="1">
                <a:solidFill>
                  <a:schemeClr val="accent1"/>
                </a:solidFill>
              </a:rPr>
              <a:t>giải</a:t>
            </a:r>
            <a:r>
              <a:rPr lang="en-US" i="1" dirty="0">
                <a:solidFill>
                  <a:schemeClr val="accent1"/>
                </a:solidFill>
              </a:rPr>
              <a:t> </a:t>
            </a:r>
            <a:r>
              <a:rPr lang="en-US" i="1" dirty="0" err="1">
                <a:solidFill>
                  <a:schemeClr val="accent1"/>
                </a:solidFill>
              </a:rPr>
              <a:t>thích</a:t>
            </a:r>
            <a:r>
              <a:rPr lang="en-US" i="1" dirty="0">
                <a:solidFill>
                  <a:schemeClr val="accent1"/>
                </a:solidFill>
              </a:rPr>
              <a:t> </a:t>
            </a:r>
            <a:r>
              <a:rPr lang="en-US" i="1" dirty="0" err="1">
                <a:solidFill>
                  <a:schemeClr val="accent1"/>
                </a:solidFill>
              </a:rPr>
              <a:t>cho</a:t>
            </a:r>
            <a:r>
              <a:rPr lang="en-US" i="1" dirty="0">
                <a:solidFill>
                  <a:schemeClr val="accent1"/>
                </a:solidFill>
              </a:rPr>
              <a:t> </a:t>
            </a:r>
            <a:r>
              <a:rPr lang="en-US" i="1" dirty="0" err="1">
                <a:solidFill>
                  <a:schemeClr val="accent1"/>
                </a:solidFill>
              </a:rPr>
              <a:t>mỗi</a:t>
            </a:r>
            <a:r>
              <a:rPr lang="en-US" i="1" dirty="0">
                <a:solidFill>
                  <a:schemeClr val="accent1"/>
                </a:solidFill>
              </a:rPr>
              <a:t> </a:t>
            </a:r>
            <a:r>
              <a:rPr lang="en-US" i="1" dirty="0" err="1" smtClean="0">
                <a:solidFill>
                  <a:schemeClr val="accent1"/>
                </a:solidFill>
              </a:rPr>
              <a:t>hành</a:t>
            </a:r>
            <a:r>
              <a:rPr lang="en-US" i="1" dirty="0" smtClean="0">
                <a:solidFill>
                  <a:schemeClr val="accent1"/>
                </a:solidFill>
              </a:rPr>
              <a:t> vi.</a:t>
            </a:r>
            <a:endParaRPr lang="en-US" i="1" dirty="0">
              <a:solidFill>
                <a:schemeClr val="accent1"/>
              </a:solidFill>
            </a:endParaRPr>
          </a:p>
        </p:txBody>
      </p:sp>
    </p:spTree>
    <p:extLst>
      <p:ext uri="{BB962C8B-B14F-4D97-AF65-F5344CB8AC3E}">
        <p14:creationId xmlns:p14="http://schemas.microsoft.com/office/powerpoint/2010/main" val="28707412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5" y="-202906"/>
            <a:ext cx="10515600" cy="1325563"/>
          </a:xfrm>
        </p:spPr>
        <p:txBody>
          <a:bodyPr/>
          <a:lstStyle/>
          <a:p>
            <a:r>
              <a:rPr lang="en-US" dirty="0" err="1" smtClean="0"/>
              <a:t>Xác</a:t>
            </a:r>
            <a:r>
              <a:rPr lang="en-US" dirty="0" smtClean="0"/>
              <a:t> </a:t>
            </a:r>
            <a:r>
              <a:rPr lang="en-US" dirty="0" err="1" smtClean="0"/>
              <a:t>định</a:t>
            </a:r>
            <a:r>
              <a:rPr lang="en-US" dirty="0" smtClean="0"/>
              <a:t> </a:t>
            </a:r>
            <a:r>
              <a:rPr lang="en-US" dirty="0" err="1" smtClean="0"/>
              <a:t>hành</a:t>
            </a:r>
            <a:r>
              <a:rPr lang="en-US" dirty="0" smtClean="0"/>
              <a:t> vi </a:t>
            </a:r>
            <a:r>
              <a:rPr lang="en-US" dirty="0" err="1" smtClean="0"/>
              <a:t>đúng</a:t>
            </a:r>
            <a:r>
              <a:rPr lang="en-US" dirty="0" smtClean="0"/>
              <a:t> hay </a:t>
            </a:r>
            <a:r>
              <a:rPr lang="en-US" dirty="0" err="1" smtClean="0"/>
              <a:t>chưa</a:t>
            </a:r>
            <a:r>
              <a:rPr lang="en-US" dirty="0" smtClean="0"/>
              <a:t> </a:t>
            </a:r>
            <a:r>
              <a:rPr lang="en-US" dirty="0" err="1" smtClean="0"/>
              <a:t>đúng</a:t>
            </a:r>
            <a:endParaRPr lang="en-US" dirty="0"/>
          </a:p>
        </p:txBody>
      </p:sp>
      <p:graphicFrame>
        <p:nvGraphicFramePr>
          <p:cNvPr id="4" name="Content Placeholder 3"/>
          <p:cNvGraphicFramePr>
            <a:graphicFrameLocks noGrp="1"/>
          </p:cNvGraphicFramePr>
          <p:nvPr>
            <p:ph idx="1"/>
            <p:extLst/>
          </p:nvPr>
        </p:nvGraphicFramePr>
        <p:xfrm>
          <a:off x="235527" y="875502"/>
          <a:ext cx="10834256" cy="5963920"/>
        </p:xfrm>
        <a:graphic>
          <a:graphicData uri="http://schemas.openxmlformats.org/drawingml/2006/table">
            <a:tbl>
              <a:tblPr bandRow="1">
                <a:tableStyleId>{5C22544A-7EE6-4342-B048-85BDC9FD1C3A}</a:tableStyleId>
              </a:tblPr>
              <a:tblGrid>
                <a:gridCol w="2336801">
                  <a:extLst>
                    <a:ext uri="{9D8B030D-6E8A-4147-A177-3AD203B41FA5}">
                      <a16:colId xmlns:a16="http://schemas.microsoft.com/office/drawing/2014/main" val="36353606"/>
                    </a:ext>
                  </a:extLst>
                </a:gridCol>
                <a:gridCol w="889578">
                  <a:extLst>
                    <a:ext uri="{9D8B030D-6E8A-4147-A177-3AD203B41FA5}">
                      <a16:colId xmlns:a16="http://schemas.microsoft.com/office/drawing/2014/main" val="1541351733"/>
                    </a:ext>
                  </a:extLst>
                </a:gridCol>
                <a:gridCol w="1314450">
                  <a:extLst>
                    <a:ext uri="{9D8B030D-6E8A-4147-A177-3AD203B41FA5}">
                      <a16:colId xmlns:a16="http://schemas.microsoft.com/office/drawing/2014/main" val="1381860264"/>
                    </a:ext>
                  </a:extLst>
                </a:gridCol>
                <a:gridCol w="6293427">
                  <a:extLst>
                    <a:ext uri="{9D8B030D-6E8A-4147-A177-3AD203B41FA5}">
                      <a16:colId xmlns:a16="http://schemas.microsoft.com/office/drawing/2014/main" val="3933115809"/>
                    </a:ext>
                  </a:extLst>
                </a:gridCol>
              </a:tblGrid>
              <a:tr h="274320">
                <a:tc rowSpan="2">
                  <a:txBody>
                    <a:bodyPr/>
                    <a:lstStyle/>
                    <a:p>
                      <a:pPr algn="just">
                        <a:lnSpc>
                          <a:spcPct val="150000"/>
                        </a:lnSpc>
                        <a:spcAft>
                          <a:spcPts val="800"/>
                        </a:spcAft>
                      </a:pPr>
                      <a:r>
                        <a:rPr lang="en-US" sz="1800" dirty="0" err="1" smtClean="0">
                          <a:effectLst/>
                        </a:rPr>
                        <a:t>Hành</a:t>
                      </a:r>
                      <a:r>
                        <a:rPr lang="en-US" sz="1800" baseline="0" dirty="0" smtClean="0">
                          <a:effectLst/>
                        </a:rPr>
                        <a:t> vi</a:t>
                      </a:r>
                      <a:endParaRPr lang="en-US" sz="1800" dirty="0">
                        <a:effectLst/>
                        <a:latin typeface="Calibri" panose="020F0502020204030204" pitchFamily="34" charset="0"/>
                        <a:ea typeface="Calibri" panose="020F0502020204030204" pitchFamily="34" charset="0"/>
                      </a:endParaRPr>
                    </a:p>
                  </a:txBody>
                  <a:tcPr marL="68580" marR="68580" marT="0" marB="0"/>
                </a:tc>
                <a:tc gridSpan="2">
                  <a:txBody>
                    <a:bodyPr/>
                    <a:lstStyle/>
                    <a:p>
                      <a:pPr algn="ctr">
                        <a:lnSpc>
                          <a:spcPct val="150000"/>
                        </a:lnSpc>
                        <a:spcAft>
                          <a:spcPts val="800"/>
                        </a:spcAft>
                      </a:pPr>
                      <a:r>
                        <a:rPr lang="en-US" sz="1800" dirty="0" err="1" smtClean="0">
                          <a:effectLst/>
                        </a:rPr>
                        <a:t>Xác</a:t>
                      </a:r>
                      <a:r>
                        <a:rPr lang="en-US" sz="1800" baseline="0" dirty="0" smtClean="0">
                          <a:effectLst/>
                        </a:rPr>
                        <a:t> </a:t>
                      </a:r>
                      <a:r>
                        <a:rPr lang="en-US" sz="1800" baseline="0" dirty="0" err="1" smtClean="0">
                          <a:effectLst/>
                        </a:rPr>
                        <a:t>định</a:t>
                      </a:r>
                      <a:r>
                        <a:rPr lang="en-US" sz="1800" baseline="0" dirty="0" smtClean="0">
                          <a:effectLst/>
                        </a:rPr>
                        <a:t> </a:t>
                      </a:r>
                      <a:r>
                        <a:rPr lang="en-US" sz="1800" baseline="0" dirty="0" err="1" smtClean="0">
                          <a:effectLst/>
                        </a:rPr>
                        <a:t>hành</a:t>
                      </a:r>
                      <a:r>
                        <a:rPr lang="en-US" sz="1800" baseline="0" dirty="0" smtClean="0">
                          <a:effectLst/>
                        </a:rPr>
                        <a:t> vi</a:t>
                      </a:r>
                      <a:endParaRPr lang="en-US" sz="18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US"/>
                    </a:p>
                  </a:txBody>
                  <a:tcPr/>
                </a:tc>
                <a:tc rowSpan="2">
                  <a:txBody>
                    <a:bodyPr/>
                    <a:lstStyle/>
                    <a:p>
                      <a:pPr algn="ctr">
                        <a:lnSpc>
                          <a:spcPct val="150000"/>
                        </a:lnSpc>
                        <a:spcAft>
                          <a:spcPts val="800"/>
                        </a:spcAft>
                      </a:pPr>
                      <a:r>
                        <a:rPr lang="en-US" sz="1800" dirty="0" err="1">
                          <a:effectLst/>
                        </a:rPr>
                        <a:t>Nguyên</a:t>
                      </a:r>
                      <a:r>
                        <a:rPr lang="en-US" sz="1800" dirty="0">
                          <a:effectLst/>
                        </a:rPr>
                        <a:t> </a:t>
                      </a:r>
                      <a:r>
                        <a:rPr lang="en-US" sz="1800" dirty="0" err="1">
                          <a:effectLst/>
                        </a:rPr>
                        <a:t>nhân</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19103607"/>
                  </a:ext>
                </a:extLst>
              </a:tr>
              <a:tr h="286385">
                <a:tc vMerge="1">
                  <a:txBody>
                    <a:bodyPr/>
                    <a:lstStyle/>
                    <a:p>
                      <a:endParaRPr lang="en-US"/>
                    </a:p>
                  </a:txBody>
                  <a:tcPr/>
                </a:tc>
                <a:tc>
                  <a:txBody>
                    <a:bodyPr/>
                    <a:lstStyle/>
                    <a:p>
                      <a:pPr algn="ctr">
                        <a:lnSpc>
                          <a:spcPct val="150000"/>
                        </a:lnSpc>
                        <a:spcAft>
                          <a:spcPts val="800"/>
                        </a:spcAft>
                      </a:pPr>
                      <a:r>
                        <a:rPr lang="en-US" sz="1800">
                          <a:effectLst/>
                        </a:rPr>
                        <a:t>Đúng</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US" sz="1800" dirty="0" err="1" smtClean="0">
                          <a:effectLst/>
                          <a:latin typeface="+mn-lt"/>
                          <a:ea typeface="+mn-ea"/>
                        </a:rPr>
                        <a:t>Chưa</a:t>
                      </a:r>
                      <a:r>
                        <a:rPr lang="en-US" sz="1800" baseline="0" dirty="0" smtClean="0">
                          <a:effectLst/>
                          <a:latin typeface="+mn-lt"/>
                          <a:ea typeface="+mn-ea"/>
                        </a:rPr>
                        <a:t> </a:t>
                      </a:r>
                      <a:r>
                        <a:rPr lang="en-US" sz="1800" baseline="0" dirty="0" err="1" smtClean="0">
                          <a:effectLst/>
                          <a:latin typeface="+mn-lt"/>
                          <a:ea typeface="+mn-ea"/>
                        </a:rPr>
                        <a:t>đúng</a:t>
                      </a:r>
                      <a:endParaRPr lang="en-US" sz="1800" dirty="0">
                        <a:effectLst/>
                        <a:latin typeface="Calibri" panose="020F0502020204030204" pitchFamily="34" charset="0"/>
                        <a:ea typeface="Calibri" panose="020F050202020403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103288839"/>
                  </a:ext>
                </a:extLst>
              </a:tr>
              <a:tr h="233680">
                <a:tc>
                  <a:txBody>
                    <a:bodyPr/>
                    <a:lstStyle/>
                    <a:p>
                      <a:pPr algn="just">
                        <a:lnSpc>
                          <a:spcPct val="150000"/>
                        </a:lnSpc>
                        <a:spcAft>
                          <a:spcPts val="800"/>
                        </a:spcAft>
                      </a:pPr>
                      <a:r>
                        <a:rPr lang="en-US" sz="1800">
                          <a:effectLst/>
                        </a:rPr>
                        <a:t>Đến lớp không mang theo đồ dùng cần thiết</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dirty="0">
                          <a:effectLst/>
                        </a:rPr>
                        <a:t>-</a:t>
                      </a:r>
                    </a:p>
                    <a:p>
                      <a:pPr algn="just">
                        <a:lnSpc>
                          <a:spcPct val="150000"/>
                        </a:lnSpc>
                        <a:spcAft>
                          <a:spcPts val="800"/>
                        </a:spcAft>
                      </a:pPr>
                      <a:r>
                        <a:rPr lang="en-US" sz="1800" dirty="0">
                          <a:effectLst/>
                        </a:rPr>
                        <a:t>-</a:t>
                      </a:r>
                    </a:p>
                    <a:p>
                      <a:pPr algn="just">
                        <a:lnSpc>
                          <a:spcPct val="150000"/>
                        </a:lnSpc>
                        <a:spcAft>
                          <a:spcPts val="800"/>
                        </a:spcAft>
                      </a:pPr>
                      <a:r>
                        <a:rPr lang="en-US" sz="1800" dirty="0">
                          <a:effectLst/>
                        </a:rPr>
                        <a:t>-</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71377193"/>
                  </a:ext>
                </a:extLst>
              </a:tr>
              <a:tr h="274320">
                <a:tc>
                  <a:txBody>
                    <a:bodyPr/>
                    <a:lstStyle/>
                    <a:p>
                      <a:pPr algn="just">
                        <a:lnSpc>
                          <a:spcPct val="150000"/>
                        </a:lnSpc>
                        <a:spcAft>
                          <a:spcPts val="800"/>
                        </a:spcAft>
                      </a:pPr>
                      <a:r>
                        <a:rPr lang="en-US" sz="1800">
                          <a:effectLst/>
                        </a:rPr>
                        <a:t>Nói to không giơ tay</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67232781"/>
                  </a:ext>
                </a:extLst>
              </a:tr>
              <a:tr h="274320">
                <a:tc>
                  <a:txBody>
                    <a:bodyPr/>
                    <a:lstStyle/>
                    <a:p>
                      <a:pPr algn="just">
                        <a:lnSpc>
                          <a:spcPct val="150000"/>
                        </a:lnSpc>
                        <a:spcAft>
                          <a:spcPts val="800"/>
                        </a:spcAft>
                      </a:pPr>
                      <a:r>
                        <a:rPr lang="en-US" sz="1800">
                          <a:effectLst/>
                        </a:rPr>
                        <a:t>Nói trong khi giáo viên đang nói</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78097569"/>
                  </a:ext>
                </a:extLst>
              </a:tr>
              <a:tr h="274320">
                <a:tc>
                  <a:txBody>
                    <a:bodyPr/>
                    <a:lstStyle/>
                    <a:p>
                      <a:pPr algn="just">
                        <a:lnSpc>
                          <a:spcPct val="150000"/>
                        </a:lnSpc>
                        <a:spcAft>
                          <a:spcPts val="800"/>
                        </a:spcAft>
                      </a:pPr>
                      <a:r>
                        <a:rPr lang="en-US" sz="1800">
                          <a:effectLst/>
                        </a:rPr>
                        <a:t>Chạy nhảy trong lớp</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51864577"/>
                  </a:ext>
                </a:extLst>
              </a:tr>
              <a:tr h="274320">
                <a:tc>
                  <a:txBody>
                    <a:bodyPr/>
                    <a:lstStyle/>
                    <a:p>
                      <a:pPr algn="just">
                        <a:lnSpc>
                          <a:spcPct val="150000"/>
                        </a:lnSpc>
                        <a:spcAft>
                          <a:spcPts val="800"/>
                        </a:spcAft>
                      </a:pPr>
                      <a:r>
                        <a:rPr lang="en-US" sz="1800">
                          <a:effectLst/>
                        </a:rPr>
                        <a:t>Ngủ gật trong lớp</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273273725"/>
                  </a:ext>
                </a:extLst>
              </a:tr>
              <a:tr h="274320">
                <a:tc>
                  <a:txBody>
                    <a:bodyPr/>
                    <a:lstStyle/>
                    <a:p>
                      <a:pPr algn="just">
                        <a:lnSpc>
                          <a:spcPct val="150000"/>
                        </a:lnSpc>
                        <a:spcAft>
                          <a:spcPts val="800"/>
                        </a:spcAft>
                      </a:pPr>
                      <a:r>
                        <a:rPr lang="en-US" sz="1800">
                          <a:effectLst/>
                        </a:rPr>
                        <a:t>Không tham gia hoạt động</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00577826"/>
                  </a:ext>
                </a:extLst>
              </a:tr>
              <a:tr h="261620">
                <a:tc>
                  <a:txBody>
                    <a:bodyPr/>
                    <a:lstStyle/>
                    <a:p>
                      <a:pPr algn="just">
                        <a:lnSpc>
                          <a:spcPct val="150000"/>
                        </a:lnSpc>
                        <a:spcAft>
                          <a:spcPts val="800"/>
                        </a:spcAft>
                      </a:pPr>
                      <a:r>
                        <a:rPr lang="en-US" sz="1800">
                          <a:effectLst/>
                        </a:rPr>
                        <a:t>Trêu chọc bạn</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4991104"/>
                  </a:ext>
                </a:extLst>
              </a:tr>
              <a:tr h="261620">
                <a:tc>
                  <a:txBody>
                    <a:bodyPr/>
                    <a:lstStyle/>
                    <a:p>
                      <a:pPr algn="just">
                        <a:lnSpc>
                          <a:spcPct val="150000"/>
                        </a:lnSpc>
                        <a:spcAft>
                          <a:spcPts val="800"/>
                        </a:spcAft>
                      </a:pPr>
                      <a:r>
                        <a:rPr lang="en-US" sz="1800">
                          <a:effectLst/>
                        </a:rPr>
                        <a:t>Đánh bạn</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 </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805828960"/>
                  </a:ext>
                </a:extLst>
              </a:tr>
            </a:tbl>
          </a:graphicData>
        </a:graphic>
      </p:graphicFrame>
      <p:sp>
        <p:nvSpPr>
          <p:cNvPr id="5" name="TextBox 4"/>
          <p:cNvSpPr txBox="1"/>
          <p:nvPr/>
        </p:nvSpPr>
        <p:spPr>
          <a:xfrm>
            <a:off x="11069783" y="2036619"/>
            <a:ext cx="983673" cy="646331"/>
          </a:xfrm>
          <a:prstGeom prst="rect">
            <a:avLst/>
          </a:prstGeom>
          <a:noFill/>
        </p:spPr>
        <p:txBody>
          <a:bodyPr wrap="square" rtlCol="0">
            <a:spAutoFit/>
          </a:bodyPr>
          <a:lstStyle/>
          <a:p>
            <a:pPr algn="ctr"/>
            <a:r>
              <a:rPr lang="en-US" dirty="0" smtClean="0">
                <a:solidFill>
                  <a:schemeClr val="accent1"/>
                </a:solidFill>
              </a:rPr>
              <a:t>KHOAN DUNG</a:t>
            </a:r>
            <a:endParaRPr lang="en-US" dirty="0">
              <a:solidFill>
                <a:schemeClr val="accent1"/>
              </a:solidFill>
            </a:endParaRPr>
          </a:p>
        </p:txBody>
      </p:sp>
      <p:sp>
        <p:nvSpPr>
          <p:cNvPr id="6" name="TextBox 5"/>
          <p:cNvSpPr txBox="1"/>
          <p:nvPr/>
        </p:nvSpPr>
        <p:spPr>
          <a:xfrm>
            <a:off x="11069783" y="3380509"/>
            <a:ext cx="955962" cy="1200329"/>
          </a:xfrm>
          <a:prstGeom prst="rect">
            <a:avLst/>
          </a:prstGeom>
          <a:noFill/>
        </p:spPr>
        <p:txBody>
          <a:bodyPr wrap="square" rtlCol="0">
            <a:spAutoFit/>
          </a:bodyPr>
          <a:lstStyle/>
          <a:p>
            <a:pPr algn="ctr"/>
            <a:r>
              <a:rPr lang="en-US" dirty="0" smtClean="0">
                <a:solidFill>
                  <a:schemeClr val="accent1"/>
                </a:solidFill>
              </a:rPr>
              <a:t>TIÊU CHUẨN VĂN HÓA</a:t>
            </a:r>
            <a:endParaRPr lang="en-US" dirty="0">
              <a:solidFill>
                <a:schemeClr val="accent1"/>
              </a:solidFill>
            </a:endParaRPr>
          </a:p>
        </p:txBody>
      </p:sp>
    </p:spTree>
    <p:extLst>
      <p:ext uri="{BB962C8B-B14F-4D97-AF65-F5344CB8AC3E}">
        <p14:creationId xmlns:p14="http://schemas.microsoft.com/office/powerpoint/2010/main" val="26964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chemeClr val="accent1"/>
                </a:solidFill>
              </a:rPr>
              <a:t>Phân</a:t>
            </a:r>
            <a:r>
              <a:rPr lang="en-US" sz="3200" b="1" dirty="0" smtClean="0">
                <a:solidFill>
                  <a:schemeClr val="accent1"/>
                </a:solidFill>
              </a:rPr>
              <a:t> </a:t>
            </a:r>
            <a:r>
              <a:rPr lang="en-US" sz="3200" b="1" dirty="0" err="1" smtClean="0">
                <a:solidFill>
                  <a:schemeClr val="accent1"/>
                </a:solidFill>
              </a:rPr>
              <a:t>biệt</a:t>
            </a:r>
            <a:r>
              <a:rPr lang="en-US" sz="3200" b="1" dirty="0" smtClean="0">
                <a:solidFill>
                  <a:schemeClr val="accent1"/>
                </a:solidFill>
              </a:rPr>
              <a:t> </a:t>
            </a:r>
            <a:r>
              <a:rPr lang="en-US" sz="3200" b="1" dirty="0" err="1" smtClean="0">
                <a:solidFill>
                  <a:schemeClr val="accent1"/>
                </a:solidFill>
              </a:rPr>
              <a:t>tư</a:t>
            </a:r>
            <a:r>
              <a:rPr lang="en-US" sz="3200" b="1" dirty="0" smtClean="0">
                <a:solidFill>
                  <a:schemeClr val="accent1"/>
                </a:solidFill>
              </a:rPr>
              <a:t> </a:t>
            </a:r>
            <a:r>
              <a:rPr lang="en-US" sz="3200" b="1" dirty="0" err="1" smtClean="0">
                <a:solidFill>
                  <a:schemeClr val="accent1"/>
                </a:solidFill>
              </a:rPr>
              <a:t>duy</a:t>
            </a:r>
            <a:r>
              <a:rPr lang="en-US" sz="3200" b="1" dirty="0" smtClean="0">
                <a:solidFill>
                  <a:schemeClr val="accent1"/>
                </a:solidFill>
              </a:rPr>
              <a:t> </a:t>
            </a:r>
            <a:r>
              <a:rPr lang="en-US" sz="3200" b="1" dirty="0" err="1" smtClean="0">
                <a:solidFill>
                  <a:schemeClr val="accent1"/>
                </a:solidFill>
              </a:rPr>
              <a:t>tích</a:t>
            </a:r>
            <a:r>
              <a:rPr lang="en-US" sz="3200" b="1" dirty="0" smtClean="0">
                <a:solidFill>
                  <a:schemeClr val="accent1"/>
                </a:solidFill>
              </a:rPr>
              <a:t> </a:t>
            </a:r>
            <a:r>
              <a:rPr lang="en-US" sz="3200" b="1" dirty="0" err="1" smtClean="0">
                <a:solidFill>
                  <a:schemeClr val="accent1"/>
                </a:solidFill>
              </a:rPr>
              <a:t>cực</a:t>
            </a:r>
            <a:r>
              <a:rPr lang="en-US" sz="3200" b="1" dirty="0" smtClean="0">
                <a:solidFill>
                  <a:schemeClr val="accent1"/>
                </a:solidFill>
              </a:rPr>
              <a:t> </a:t>
            </a:r>
            <a:r>
              <a:rPr lang="en-US" sz="3200" b="1" dirty="0" err="1" smtClean="0">
                <a:solidFill>
                  <a:schemeClr val="accent1"/>
                </a:solidFill>
              </a:rPr>
              <a:t>và</a:t>
            </a:r>
            <a:r>
              <a:rPr lang="en-US" sz="3200" b="1" dirty="0" smtClean="0">
                <a:solidFill>
                  <a:schemeClr val="accent1"/>
                </a:solidFill>
              </a:rPr>
              <a:t> </a:t>
            </a:r>
            <a:r>
              <a:rPr lang="en-US" sz="3200" b="1" dirty="0" err="1" smtClean="0">
                <a:solidFill>
                  <a:schemeClr val="accent1"/>
                </a:solidFill>
              </a:rPr>
              <a:t>không</a:t>
            </a:r>
            <a:r>
              <a:rPr lang="en-US" sz="3200" b="1" dirty="0" smtClean="0">
                <a:solidFill>
                  <a:schemeClr val="accent1"/>
                </a:solidFill>
              </a:rPr>
              <a:t> </a:t>
            </a:r>
            <a:r>
              <a:rPr lang="en-US" sz="3200" b="1" dirty="0" err="1" smtClean="0">
                <a:solidFill>
                  <a:schemeClr val="accent1"/>
                </a:solidFill>
              </a:rPr>
              <a:t>tích</a:t>
            </a:r>
            <a:r>
              <a:rPr lang="en-US" sz="3200" b="1" dirty="0" smtClean="0">
                <a:solidFill>
                  <a:schemeClr val="accent1"/>
                </a:solidFill>
              </a:rPr>
              <a:t> </a:t>
            </a:r>
            <a:r>
              <a:rPr lang="en-US" sz="3200" b="1" dirty="0" err="1" smtClean="0">
                <a:solidFill>
                  <a:schemeClr val="accent1"/>
                </a:solidFill>
              </a:rPr>
              <a:t>cực</a:t>
            </a:r>
            <a:r>
              <a:rPr lang="en-US" sz="3200" b="1" dirty="0" smtClean="0">
                <a:solidFill>
                  <a:schemeClr val="accent1"/>
                </a:solidFill>
              </a:rPr>
              <a:t> </a:t>
            </a:r>
            <a:r>
              <a:rPr lang="en-US" sz="3200" b="1" dirty="0" err="1" smtClean="0">
                <a:solidFill>
                  <a:schemeClr val="accent1"/>
                </a:solidFill>
              </a:rPr>
              <a:t>về</a:t>
            </a:r>
            <a:r>
              <a:rPr lang="en-US" sz="3200" b="1" dirty="0" smtClean="0">
                <a:solidFill>
                  <a:schemeClr val="accent1"/>
                </a:solidFill>
              </a:rPr>
              <a:t> </a:t>
            </a:r>
            <a:r>
              <a:rPr lang="en-US" sz="3200" b="1" dirty="0" err="1" smtClean="0">
                <a:solidFill>
                  <a:schemeClr val="accent1"/>
                </a:solidFill>
              </a:rPr>
              <a:t>trẻ</a:t>
            </a:r>
            <a:r>
              <a:rPr lang="en-US" sz="3200" b="1" dirty="0" smtClean="0">
                <a:solidFill>
                  <a:schemeClr val="accent1"/>
                </a:solidFill>
              </a:rPr>
              <a:t> </a:t>
            </a:r>
            <a:r>
              <a:rPr lang="en-US" sz="3200" b="1" dirty="0" err="1" smtClean="0">
                <a:solidFill>
                  <a:schemeClr val="accent1"/>
                </a:solidFill>
              </a:rPr>
              <a:t>em</a:t>
            </a:r>
            <a:endParaRPr lang="en-US" sz="3200" b="1" dirty="0">
              <a:solidFill>
                <a:schemeClr val="accent1"/>
              </a:solidFill>
            </a:endParaRPr>
          </a:p>
        </p:txBody>
      </p:sp>
      <p:graphicFrame>
        <p:nvGraphicFramePr>
          <p:cNvPr id="4" name="Content Placeholder 3"/>
          <p:cNvGraphicFramePr>
            <a:graphicFrameLocks noGrp="1"/>
          </p:cNvGraphicFramePr>
          <p:nvPr>
            <p:ph idx="1"/>
            <p:extLst/>
          </p:nvPr>
        </p:nvGraphicFramePr>
        <p:xfrm>
          <a:off x="838201" y="1690689"/>
          <a:ext cx="10515600" cy="4785916"/>
        </p:xfrm>
        <a:graphic>
          <a:graphicData uri="http://schemas.openxmlformats.org/drawingml/2006/table">
            <a:tbl>
              <a:tblPr bandRow="1">
                <a:tableStyleId>{5C22544A-7EE6-4342-B048-85BDC9FD1C3A}</a:tableStyleId>
              </a:tblPr>
              <a:tblGrid>
                <a:gridCol w="792442">
                  <a:extLst>
                    <a:ext uri="{9D8B030D-6E8A-4147-A177-3AD203B41FA5}">
                      <a16:colId xmlns:a16="http://schemas.microsoft.com/office/drawing/2014/main" val="2443089963"/>
                    </a:ext>
                  </a:extLst>
                </a:gridCol>
                <a:gridCol w="2074529">
                  <a:extLst>
                    <a:ext uri="{9D8B030D-6E8A-4147-A177-3AD203B41FA5}">
                      <a16:colId xmlns:a16="http://schemas.microsoft.com/office/drawing/2014/main" val="846235610"/>
                    </a:ext>
                  </a:extLst>
                </a:gridCol>
                <a:gridCol w="4704537">
                  <a:extLst>
                    <a:ext uri="{9D8B030D-6E8A-4147-A177-3AD203B41FA5}">
                      <a16:colId xmlns:a16="http://schemas.microsoft.com/office/drawing/2014/main" val="915948637"/>
                    </a:ext>
                  </a:extLst>
                </a:gridCol>
                <a:gridCol w="2944092">
                  <a:extLst>
                    <a:ext uri="{9D8B030D-6E8A-4147-A177-3AD203B41FA5}">
                      <a16:colId xmlns:a16="http://schemas.microsoft.com/office/drawing/2014/main" val="4278854299"/>
                    </a:ext>
                  </a:extLst>
                </a:gridCol>
              </a:tblGrid>
              <a:tr h="695133">
                <a:tc>
                  <a:txBody>
                    <a:bodyPr/>
                    <a:lstStyle/>
                    <a:p>
                      <a:pPr algn="just">
                        <a:lnSpc>
                          <a:spcPct val="150000"/>
                        </a:lnSpc>
                        <a:spcAft>
                          <a:spcPts val="800"/>
                        </a:spcAft>
                      </a:pPr>
                      <a:r>
                        <a:rPr lang="en-US" sz="1800" dirty="0">
                          <a:effectLst/>
                        </a:rPr>
                        <a:t>TT</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US" sz="1800">
                          <a:effectLst/>
                        </a:rPr>
                        <a:t>Hành động của trẻ</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US" sz="1800">
                          <a:effectLst/>
                        </a:rPr>
                        <a:t>Tư duy tích cực</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US" sz="1800">
                          <a:effectLst/>
                        </a:rPr>
                        <a:t>Tuy duy không tích cực</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12588436"/>
                  </a:ext>
                </a:extLst>
              </a:tr>
              <a:tr h="1061652">
                <a:tc>
                  <a:txBody>
                    <a:bodyPr/>
                    <a:lstStyle/>
                    <a:p>
                      <a:pPr algn="just">
                        <a:lnSpc>
                          <a:spcPct val="150000"/>
                        </a:lnSpc>
                        <a:spcAft>
                          <a:spcPts val="800"/>
                        </a:spcAft>
                      </a:pPr>
                      <a:r>
                        <a:rPr lang="en-US" sz="1800">
                          <a:effectLst/>
                        </a:rPr>
                        <a:t>1</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Vứt rác trên sàn</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dirty="0" err="1">
                          <a:effectLst/>
                        </a:rPr>
                        <a:t>Trẻ</a:t>
                      </a:r>
                      <a:r>
                        <a:rPr lang="en-US" sz="1800" dirty="0">
                          <a:effectLst/>
                        </a:rPr>
                        <a:t> </a:t>
                      </a:r>
                      <a:r>
                        <a:rPr lang="en-US" sz="1800" dirty="0" err="1">
                          <a:effectLst/>
                        </a:rPr>
                        <a:t>quên</a:t>
                      </a:r>
                      <a:r>
                        <a:rPr lang="en-US" sz="1800" dirty="0">
                          <a:effectLst/>
                        </a:rPr>
                        <a:t> </a:t>
                      </a:r>
                      <a:r>
                        <a:rPr lang="en-US" sz="1800" dirty="0" err="1">
                          <a:effectLst/>
                        </a:rPr>
                        <a:t>và</a:t>
                      </a:r>
                      <a:r>
                        <a:rPr lang="en-US" sz="1800" dirty="0">
                          <a:effectLst/>
                        </a:rPr>
                        <a:t> </a:t>
                      </a:r>
                      <a:r>
                        <a:rPr lang="en-US" sz="1800" dirty="0" err="1">
                          <a:effectLst/>
                        </a:rPr>
                        <a:t>chưa</a:t>
                      </a:r>
                      <a:r>
                        <a:rPr lang="en-US" sz="1800" dirty="0">
                          <a:effectLst/>
                        </a:rPr>
                        <a:t> </a:t>
                      </a:r>
                      <a:r>
                        <a:rPr lang="en-US" sz="1800" dirty="0" err="1">
                          <a:effectLst/>
                        </a:rPr>
                        <a:t>có</a:t>
                      </a:r>
                      <a:r>
                        <a:rPr lang="en-US" sz="1800" dirty="0">
                          <a:effectLst/>
                        </a:rPr>
                        <a:t> </a:t>
                      </a:r>
                      <a:r>
                        <a:rPr lang="en-US" sz="1800" dirty="0" err="1">
                          <a:effectLst/>
                        </a:rPr>
                        <a:t>thói</a:t>
                      </a:r>
                      <a:r>
                        <a:rPr lang="en-US" sz="1800" dirty="0">
                          <a:effectLst/>
                        </a:rPr>
                        <a:t> </a:t>
                      </a:r>
                      <a:r>
                        <a:rPr lang="en-US" sz="1800" dirty="0" err="1">
                          <a:effectLst/>
                        </a:rPr>
                        <a:t>quen</a:t>
                      </a:r>
                      <a:r>
                        <a:rPr lang="en-US" sz="1800" dirty="0">
                          <a:effectLst/>
                        </a:rPr>
                        <a:t> </a:t>
                      </a:r>
                      <a:r>
                        <a:rPr lang="en-US" sz="1800" dirty="0" err="1">
                          <a:effectLst/>
                        </a:rPr>
                        <a:t>để</a:t>
                      </a:r>
                      <a:r>
                        <a:rPr lang="en-US" sz="1800" dirty="0">
                          <a:effectLst/>
                        </a:rPr>
                        <a:t> </a:t>
                      </a:r>
                      <a:r>
                        <a:rPr lang="en-US" sz="1800" dirty="0" err="1">
                          <a:effectLst/>
                        </a:rPr>
                        <a:t>rác</a:t>
                      </a:r>
                      <a:r>
                        <a:rPr lang="en-US" sz="1800" dirty="0">
                          <a:effectLst/>
                        </a:rPr>
                        <a:t> </a:t>
                      </a:r>
                      <a:r>
                        <a:rPr lang="en-US" sz="1800" dirty="0" err="1">
                          <a:effectLst/>
                        </a:rPr>
                        <a:t>đúng</a:t>
                      </a:r>
                      <a:r>
                        <a:rPr lang="en-US" sz="1800" dirty="0">
                          <a:effectLst/>
                        </a:rPr>
                        <a:t> </a:t>
                      </a:r>
                      <a:r>
                        <a:rPr lang="en-US" sz="1800" dirty="0" err="1">
                          <a:effectLst/>
                        </a:rPr>
                        <a:t>quy</a:t>
                      </a:r>
                      <a:r>
                        <a:rPr lang="en-US" sz="1800" dirty="0">
                          <a:effectLst/>
                        </a:rPr>
                        <a:t> </a:t>
                      </a:r>
                      <a:r>
                        <a:rPr lang="en-US" sz="1800" dirty="0" err="1">
                          <a:effectLst/>
                        </a:rPr>
                        <a:t>định</a:t>
                      </a:r>
                      <a:r>
                        <a:rPr lang="en-US" sz="1800" dirty="0">
                          <a:effectLst/>
                        </a:rPr>
                        <a:t>. </a:t>
                      </a:r>
                      <a:r>
                        <a:rPr lang="en-US" sz="1800" dirty="0" err="1">
                          <a:effectLst/>
                        </a:rPr>
                        <a:t>Cần</a:t>
                      </a:r>
                      <a:r>
                        <a:rPr lang="en-US" sz="1800" dirty="0">
                          <a:effectLst/>
                        </a:rPr>
                        <a:t> </a:t>
                      </a:r>
                      <a:r>
                        <a:rPr lang="en-US" sz="1800" dirty="0" err="1">
                          <a:effectLst/>
                        </a:rPr>
                        <a:t>phải</a:t>
                      </a:r>
                      <a:r>
                        <a:rPr lang="en-US" sz="1800" dirty="0">
                          <a:effectLst/>
                        </a:rPr>
                        <a:t> </a:t>
                      </a:r>
                      <a:r>
                        <a:rPr lang="en-US" sz="1800" dirty="0" err="1">
                          <a:effectLst/>
                        </a:rPr>
                        <a:t>nhắc</a:t>
                      </a:r>
                      <a:r>
                        <a:rPr lang="en-US" sz="1800" dirty="0">
                          <a:effectLst/>
                        </a:rPr>
                        <a:t> </a:t>
                      </a:r>
                      <a:r>
                        <a:rPr lang="en-US" sz="1800" dirty="0" err="1">
                          <a:effectLst/>
                        </a:rPr>
                        <a:t>nhở</a:t>
                      </a:r>
                      <a:r>
                        <a:rPr lang="en-US" sz="1800" dirty="0">
                          <a:effectLst/>
                        </a:rPr>
                        <a:t> </a:t>
                      </a:r>
                      <a:r>
                        <a:rPr lang="en-US" sz="1800" dirty="0" err="1">
                          <a:effectLst/>
                        </a:rPr>
                        <a:t>và</a:t>
                      </a:r>
                      <a:r>
                        <a:rPr lang="en-US" sz="1800" dirty="0">
                          <a:effectLst/>
                        </a:rPr>
                        <a:t> </a:t>
                      </a:r>
                      <a:r>
                        <a:rPr lang="en-US" sz="1800" dirty="0" err="1">
                          <a:effectLst/>
                        </a:rPr>
                        <a:t>dạy</a:t>
                      </a:r>
                      <a:r>
                        <a:rPr lang="en-US" sz="1800" dirty="0">
                          <a:effectLst/>
                        </a:rPr>
                        <a:t> </a:t>
                      </a:r>
                      <a:r>
                        <a:rPr lang="en-US" sz="1800" dirty="0" err="1">
                          <a:effectLst/>
                        </a:rPr>
                        <a:t>trẻ</a:t>
                      </a:r>
                      <a:r>
                        <a:rPr lang="en-US" sz="1800" dirty="0">
                          <a:effectLst/>
                        </a:rPr>
                        <a:t>, </a:t>
                      </a:r>
                      <a:r>
                        <a:rPr lang="en-US" sz="1800" dirty="0" err="1">
                          <a:effectLst/>
                        </a:rPr>
                        <a:t>bản</a:t>
                      </a:r>
                      <a:r>
                        <a:rPr lang="en-US" sz="1800" dirty="0">
                          <a:effectLst/>
                        </a:rPr>
                        <a:t> </a:t>
                      </a:r>
                      <a:r>
                        <a:rPr lang="en-US" sz="1800" dirty="0" err="1">
                          <a:effectLst/>
                        </a:rPr>
                        <a:t>thân</a:t>
                      </a:r>
                      <a:r>
                        <a:rPr lang="en-US" sz="1800" dirty="0">
                          <a:effectLst/>
                        </a:rPr>
                        <a:t> GV </a:t>
                      </a:r>
                      <a:r>
                        <a:rPr lang="en-US" sz="1800" dirty="0" err="1">
                          <a:effectLst/>
                        </a:rPr>
                        <a:t>phải</a:t>
                      </a:r>
                      <a:r>
                        <a:rPr lang="en-US" sz="1800" dirty="0">
                          <a:effectLst/>
                        </a:rPr>
                        <a:t> </a:t>
                      </a:r>
                      <a:r>
                        <a:rPr lang="en-US" sz="1800" dirty="0" err="1">
                          <a:effectLst/>
                        </a:rPr>
                        <a:t>gương</a:t>
                      </a:r>
                      <a:r>
                        <a:rPr lang="en-US" sz="1800" dirty="0">
                          <a:effectLst/>
                        </a:rPr>
                        <a:t> </a:t>
                      </a:r>
                      <a:r>
                        <a:rPr lang="en-US" sz="1800" dirty="0" err="1">
                          <a:effectLst/>
                        </a:rPr>
                        <a:t>mẫu</a:t>
                      </a:r>
                      <a:r>
                        <a:rPr lang="en-US" sz="1800" dirty="0">
                          <a:effectLst/>
                        </a:rPr>
                        <a:t>.</a:t>
                      </a:r>
                      <a:endParaRPr lang="en-US" sz="1800" dirty="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Trẻ này hư, bừa bộn.</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69489547"/>
                  </a:ext>
                </a:extLst>
              </a:tr>
              <a:tr h="1794691">
                <a:tc>
                  <a:txBody>
                    <a:bodyPr/>
                    <a:lstStyle/>
                    <a:p>
                      <a:pPr algn="just">
                        <a:lnSpc>
                          <a:spcPct val="150000"/>
                        </a:lnSpc>
                        <a:spcAft>
                          <a:spcPts val="800"/>
                        </a:spcAft>
                      </a:pPr>
                      <a:r>
                        <a:rPr lang="en-US" sz="1800">
                          <a:effectLst/>
                        </a:rPr>
                        <a:t>2</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Không làm bài</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Có thể trẻ không hiểu hoặc chưa biết cách làm, hoặc có vấn đề về sức khỏe. Cần kiểm tra sức khỏe của trẻ, cho trẻ thêm thời gian và hỗ trợ bằng cách hướng dẫn.</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Trẻ này lười biếng, bố mẹ không quan tâm.</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26397035"/>
                  </a:ext>
                </a:extLst>
              </a:tr>
              <a:tr h="1061652">
                <a:tc>
                  <a:txBody>
                    <a:bodyPr/>
                    <a:lstStyle/>
                    <a:p>
                      <a:pPr algn="just">
                        <a:lnSpc>
                          <a:spcPct val="150000"/>
                        </a:lnSpc>
                        <a:spcAft>
                          <a:spcPts val="800"/>
                        </a:spcAft>
                      </a:pPr>
                      <a:r>
                        <a:rPr lang="en-US" sz="1800">
                          <a:effectLst/>
                        </a:rPr>
                        <a:t>3</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Không dọn đồ chơi</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a:effectLst/>
                        </a:rPr>
                        <a:t>Trẻ mải chơi, quên nhiệm vụ. Cần nhắc nhở trẻ và chờ đợi trẻ dọn đồ chơi.</a:t>
                      </a:r>
                      <a:endParaRPr lang="en-US" sz="1800">
                        <a:effectLst/>
                        <a:latin typeface="Calibri" panose="020F0502020204030204" pitchFamily="34" charset="0"/>
                        <a:ea typeface="Calibri" panose="020F0502020204030204" pitchFamily="34" charset="0"/>
                      </a:endParaRPr>
                    </a:p>
                  </a:txBody>
                  <a:tcPr marL="68580" marR="68580" marT="0" marB="0"/>
                </a:tc>
                <a:tc>
                  <a:txBody>
                    <a:bodyPr/>
                    <a:lstStyle/>
                    <a:p>
                      <a:pPr algn="just">
                        <a:lnSpc>
                          <a:spcPct val="150000"/>
                        </a:lnSpc>
                        <a:spcAft>
                          <a:spcPts val="800"/>
                        </a:spcAft>
                      </a:pPr>
                      <a:r>
                        <a:rPr lang="en-US" sz="1800" dirty="0">
                          <a:effectLst/>
                        </a:rPr>
                        <a:t>Cha </a:t>
                      </a:r>
                      <a:r>
                        <a:rPr lang="en-US" sz="1800" dirty="0" err="1">
                          <a:effectLst/>
                        </a:rPr>
                        <a:t>mẹ</a:t>
                      </a:r>
                      <a:r>
                        <a:rPr lang="en-US" sz="1800" dirty="0">
                          <a:effectLst/>
                        </a:rPr>
                        <a:t> </a:t>
                      </a:r>
                      <a:r>
                        <a:rPr lang="en-US" sz="1800" dirty="0" err="1">
                          <a:effectLst/>
                        </a:rPr>
                        <a:t>không</a:t>
                      </a:r>
                      <a:r>
                        <a:rPr lang="en-US" sz="1800" dirty="0">
                          <a:effectLst/>
                        </a:rPr>
                        <a:t> </a:t>
                      </a:r>
                      <a:r>
                        <a:rPr lang="en-US" sz="1800" dirty="0" err="1">
                          <a:effectLst/>
                        </a:rPr>
                        <a:t>rèn</a:t>
                      </a:r>
                      <a:r>
                        <a:rPr lang="en-US" sz="1800" dirty="0">
                          <a:effectLst/>
                        </a:rPr>
                        <a:t> </a:t>
                      </a:r>
                      <a:r>
                        <a:rPr lang="en-US" sz="1800" dirty="0" err="1">
                          <a:effectLst/>
                        </a:rPr>
                        <a:t>trẻ</a:t>
                      </a:r>
                      <a:r>
                        <a:rPr lang="en-US" sz="1800" dirty="0">
                          <a:effectLst/>
                        </a:rPr>
                        <a:t> </a:t>
                      </a:r>
                      <a:r>
                        <a:rPr lang="en-US" sz="1800" dirty="0" err="1">
                          <a:effectLst/>
                        </a:rPr>
                        <a:t>có</a:t>
                      </a:r>
                      <a:r>
                        <a:rPr lang="en-US" sz="1800" dirty="0">
                          <a:effectLst/>
                        </a:rPr>
                        <a:t> </a:t>
                      </a:r>
                      <a:r>
                        <a:rPr lang="en-US" sz="1800" dirty="0" err="1">
                          <a:effectLst/>
                        </a:rPr>
                        <a:t>thói</a:t>
                      </a:r>
                      <a:r>
                        <a:rPr lang="en-US" sz="1800" dirty="0">
                          <a:effectLst/>
                        </a:rPr>
                        <a:t> </a:t>
                      </a:r>
                      <a:r>
                        <a:rPr lang="en-US" sz="1800" dirty="0" err="1">
                          <a:effectLst/>
                        </a:rPr>
                        <a:t>quen</a:t>
                      </a:r>
                      <a:r>
                        <a:rPr lang="en-US" sz="1800" dirty="0">
                          <a:effectLst/>
                        </a:rPr>
                        <a:t> </a:t>
                      </a:r>
                      <a:r>
                        <a:rPr lang="en-US" sz="1800" dirty="0" err="1">
                          <a:effectLst/>
                        </a:rPr>
                        <a:t>dọn</a:t>
                      </a:r>
                      <a:r>
                        <a:rPr lang="en-US" sz="1800" dirty="0">
                          <a:effectLst/>
                        </a:rPr>
                        <a:t> </a:t>
                      </a:r>
                      <a:r>
                        <a:rPr lang="en-US" sz="1800" dirty="0" err="1">
                          <a:effectLst/>
                        </a:rPr>
                        <a:t>đồ</a:t>
                      </a:r>
                      <a:r>
                        <a:rPr lang="en-US" sz="1800" dirty="0">
                          <a:effectLst/>
                        </a:rPr>
                        <a:t> </a:t>
                      </a:r>
                      <a:r>
                        <a:rPr lang="en-US" sz="1800" dirty="0" err="1">
                          <a:effectLst/>
                        </a:rPr>
                        <a:t>chơi</a:t>
                      </a:r>
                      <a:r>
                        <a:rPr lang="en-US" sz="1800" dirty="0">
                          <a:effectLst/>
                        </a:rPr>
                        <a:t> ở </a:t>
                      </a:r>
                      <a:r>
                        <a:rPr lang="en-US" sz="1800" dirty="0" err="1">
                          <a:effectLst/>
                        </a:rPr>
                        <a:t>nhà</a:t>
                      </a:r>
                      <a:r>
                        <a:rPr lang="en-US" sz="1800" dirty="0">
                          <a:effectLst/>
                        </a:rPr>
                        <a:t>.</a:t>
                      </a:r>
                      <a:endParaRPr lang="en-US" sz="1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203176189"/>
                  </a:ext>
                </a:extLst>
              </a:tr>
            </a:tbl>
          </a:graphicData>
        </a:graphic>
      </p:graphicFrame>
    </p:spTree>
    <p:extLst>
      <p:ext uri="{BB962C8B-B14F-4D97-AF65-F5344CB8AC3E}">
        <p14:creationId xmlns:p14="http://schemas.microsoft.com/office/powerpoint/2010/main" val="10249701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200" b="1" kern="100" dirty="0" smtClean="0">
                <a:solidFill>
                  <a:srgbClr val="FF0000"/>
                </a:solidFill>
              </a:rPr>
              <a:t>3</a:t>
            </a:r>
            <a:r>
              <a:rPr lang="en-US" sz="3200" b="1" kern="100" dirty="0" smtClean="0">
                <a:solidFill>
                  <a:srgbClr val="FF0000"/>
                </a:solidFill>
              </a:rPr>
              <a:t>. </a:t>
            </a:r>
            <a:r>
              <a:rPr lang="en-US" sz="3200" b="1" kern="100" dirty="0" err="1" smtClean="0">
                <a:solidFill>
                  <a:srgbClr val="FF0000"/>
                </a:solidFill>
              </a:rPr>
              <a:t>Đề</a:t>
            </a:r>
            <a:r>
              <a:rPr lang="en-US" sz="3200" b="1" kern="100" dirty="0" smtClean="0">
                <a:solidFill>
                  <a:srgbClr val="FF0000"/>
                </a:solidFill>
              </a:rPr>
              <a:t> </a:t>
            </a:r>
            <a:r>
              <a:rPr lang="en-US" sz="3200" b="1" kern="100" dirty="0" err="1">
                <a:solidFill>
                  <a:srgbClr val="FF0000"/>
                </a:solidFill>
              </a:rPr>
              <a:t>xuất</a:t>
            </a:r>
            <a:r>
              <a:rPr lang="en-US" sz="3200" b="1" kern="100" dirty="0">
                <a:solidFill>
                  <a:srgbClr val="FF0000"/>
                </a:solidFill>
              </a:rPr>
              <a:t> </a:t>
            </a:r>
            <a:r>
              <a:rPr lang="en-US" sz="3200" b="1" kern="100" dirty="0" err="1">
                <a:solidFill>
                  <a:srgbClr val="FF0000"/>
                </a:solidFill>
              </a:rPr>
              <a:t>và</a:t>
            </a:r>
            <a:r>
              <a:rPr lang="en-US" sz="3200" b="1" kern="100" dirty="0">
                <a:solidFill>
                  <a:srgbClr val="FF0000"/>
                </a:solidFill>
              </a:rPr>
              <a:t> </a:t>
            </a:r>
            <a:r>
              <a:rPr lang="en-US" sz="3200" b="1" kern="100" dirty="0" err="1">
                <a:solidFill>
                  <a:srgbClr val="FF0000"/>
                </a:solidFill>
              </a:rPr>
              <a:t>áp</a:t>
            </a:r>
            <a:r>
              <a:rPr lang="en-US" sz="3200" b="1" kern="100" dirty="0">
                <a:solidFill>
                  <a:srgbClr val="FF0000"/>
                </a:solidFill>
              </a:rPr>
              <a:t> </a:t>
            </a:r>
            <a:r>
              <a:rPr lang="en-US" sz="3200" b="1" kern="100" dirty="0" err="1">
                <a:solidFill>
                  <a:srgbClr val="FF0000"/>
                </a:solidFill>
              </a:rPr>
              <a:t>dụng</a:t>
            </a:r>
            <a:r>
              <a:rPr lang="en-US" sz="3200" b="1" kern="100" dirty="0">
                <a:solidFill>
                  <a:srgbClr val="FF0000"/>
                </a:solidFill>
              </a:rPr>
              <a:t> </a:t>
            </a:r>
            <a:r>
              <a:rPr lang="en-US" sz="3200" b="1" kern="100" dirty="0" err="1">
                <a:solidFill>
                  <a:srgbClr val="FF0000"/>
                </a:solidFill>
              </a:rPr>
              <a:t>kỷ</a:t>
            </a:r>
            <a:r>
              <a:rPr lang="en-US" sz="3200" b="1" kern="100" dirty="0">
                <a:solidFill>
                  <a:srgbClr val="FF0000"/>
                </a:solidFill>
              </a:rPr>
              <a:t> </a:t>
            </a:r>
            <a:r>
              <a:rPr lang="en-US" sz="3200" b="1" kern="100" dirty="0" err="1">
                <a:solidFill>
                  <a:srgbClr val="FF0000"/>
                </a:solidFill>
              </a:rPr>
              <a:t>luật</a:t>
            </a:r>
            <a:r>
              <a:rPr lang="en-US" sz="3200" b="1" kern="100" dirty="0">
                <a:solidFill>
                  <a:srgbClr val="FF0000"/>
                </a:solidFill>
              </a:rPr>
              <a:t> </a:t>
            </a:r>
            <a:r>
              <a:rPr lang="en-US" sz="3200" b="1" kern="100" dirty="0" err="1">
                <a:solidFill>
                  <a:srgbClr val="FF0000"/>
                </a:solidFill>
              </a:rPr>
              <a:t>tích</a:t>
            </a:r>
            <a:r>
              <a:rPr lang="en-US" sz="3200" b="1" kern="100" dirty="0">
                <a:solidFill>
                  <a:srgbClr val="FF0000"/>
                </a:solidFill>
              </a:rPr>
              <a:t> </a:t>
            </a:r>
            <a:r>
              <a:rPr lang="en-US" sz="3200" b="1" kern="100" dirty="0" err="1">
                <a:solidFill>
                  <a:srgbClr val="FF0000"/>
                </a:solidFill>
              </a:rPr>
              <a:t>cực</a:t>
            </a:r>
            <a:r>
              <a:rPr lang="en-US" sz="3200" b="1" kern="100" dirty="0">
                <a:solidFill>
                  <a:srgbClr val="FF0000"/>
                </a:solidFill>
              </a:rPr>
              <a:t> </a:t>
            </a:r>
            <a:r>
              <a:rPr lang="en-US" sz="3200" b="1" kern="100" dirty="0" err="1">
                <a:solidFill>
                  <a:srgbClr val="FF0000"/>
                </a:solidFill>
              </a:rPr>
              <a:t>dựa</a:t>
            </a:r>
            <a:r>
              <a:rPr lang="en-US" sz="3200" b="1" kern="100" dirty="0">
                <a:solidFill>
                  <a:srgbClr val="FF0000"/>
                </a:solidFill>
              </a:rPr>
              <a:t> </a:t>
            </a:r>
            <a:r>
              <a:rPr lang="en-US" sz="3200" b="1" kern="100" dirty="0" err="1">
                <a:solidFill>
                  <a:srgbClr val="FF0000"/>
                </a:solidFill>
              </a:rPr>
              <a:t>trên</a:t>
            </a:r>
            <a:r>
              <a:rPr lang="en-US" sz="3200" b="1" kern="100" dirty="0">
                <a:solidFill>
                  <a:srgbClr val="FF0000"/>
                </a:solidFill>
              </a:rPr>
              <a:t> </a:t>
            </a:r>
            <a:r>
              <a:rPr lang="en-US" sz="3200" b="1" kern="100" dirty="0" err="1">
                <a:solidFill>
                  <a:srgbClr val="FF0000"/>
                </a:solidFill>
              </a:rPr>
              <a:t>cơ</a:t>
            </a:r>
            <a:r>
              <a:rPr lang="en-US" sz="3200" b="1" kern="100" dirty="0">
                <a:solidFill>
                  <a:srgbClr val="FF0000"/>
                </a:solidFill>
              </a:rPr>
              <a:t> </a:t>
            </a:r>
            <a:r>
              <a:rPr lang="en-US" sz="3200" b="1" kern="100" dirty="0" err="1">
                <a:solidFill>
                  <a:srgbClr val="FF0000"/>
                </a:solidFill>
              </a:rPr>
              <a:t>sở</a:t>
            </a:r>
            <a:r>
              <a:rPr lang="en-US" sz="3200" b="1" kern="100" dirty="0">
                <a:solidFill>
                  <a:srgbClr val="FF0000"/>
                </a:solidFill>
              </a:rPr>
              <a:t> </a:t>
            </a:r>
            <a:r>
              <a:rPr lang="en-US" sz="3200" b="1" kern="100" dirty="0" err="1">
                <a:solidFill>
                  <a:srgbClr val="FF0000"/>
                </a:solidFill>
              </a:rPr>
              <a:t>hiểu</a:t>
            </a:r>
            <a:r>
              <a:rPr lang="en-US" sz="3200" b="1" kern="100" dirty="0">
                <a:solidFill>
                  <a:srgbClr val="FF0000"/>
                </a:solidFill>
              </a:rPr>
              <a:t> </a:t>
            </a:r>
            <a:r>
              <a:rPr lang="en-US" sz="3200" b="1" kern="100" dirty="0" err="1">
                <a:solidFill>
                  <a:srgbClr val="FF0000"/>
                </a:solidFill>
              </a:rPr>
              <a:t>và</a:t>
            </a:r>
            <a:r>
              <a:rPr lang="en-US" sz="3200" b="1" kern="100" dirty="0">
                <a:solidFill>
                  <a:srgbClr val="FF0000"/>
                </a:solidFill>
              </a:rPr>
              <a:t> </a:t>
            </a:r>
            <a:r>
              <a:rPr lang="en-US" sz="3200" b="1" kern="100" dirty="0" err="1">
                <a:solidFill>
                  <a:srgbClr val="FF0000"/>
                </a:solidFill>
              </a:rPr>
              <a:t>tôn</a:t>
            </a:r>
            <a:r>
              <a:rPr lang="en-US" sz="3200" b="1" kern="100" dirty="0">
                <a:solidFill>
                  <a:srgbClr val="FF0000"/>
                </a:solidFill>
              </a:rPr>
              <a:t> </a:t>
            </a:r>
            <a:r>
              <a:rPr lang="en-US" sz="3200" b="1" kern="100" dirty="0" err="1">
                <a:solidFill>
                  <a:srgbClr val="FF0000"/>
                </a:solidFill>
              </a:rPr>
              <a:t>trọng</a:t>
            </a:r>
            <a:r>
              <a:rPr lang="en-US" sz="3200" b="1" kern="100" dirty="0">
                <a:solidFill>
                  <a:srgbClr val="FF0000"/>
                </a:solidFill>
              </a:rPr>
              <a:t> </a:t>
            </a:r>
            <a:r>
              <a:rPr lang="en-US" sz="3200" b="1" kern="100" dirty="0" err="1">
                <a:solidFill>
                  <a:srgbClr val="FF0000"/>
                </a:solidFill>
              </a:rPr>
              <a:t>trẻ</a:t>
            </a:r>
            <a:r>
              <a:rPr lang="en-US" sz="3200" b="1" kern="100" dirty="0">
                <a:solidFill>
                  <a:srgbClr val="FF0000"/>
                </a:solidFill>
              </a:rPr>
              <a:t/>
            </a:r>
            <a:br>
              <a:rPr lang="en-US" sz="3200" b="1" kern="100" dirty="0">
                <a:solidFill>
                  <a:srgbClr val="FF0000"/>
                </a:solidFill>
              </a:rPr>
            </a:br>
            <a:endParaRPr lang="en-US" sz="3200" b="1" dirty="0">
              <a:solidFill>
                <a:srgbClr val="FF0000"/>
              </a:solidFill>
            </a:endParaRPr>
          </a:p>
        </p:txBody>
      </p:sp>
      <p:sp>
        <p:nvSpPr>
          <p:cNvPr id="3" name="Content Placeholder 2"/>
          <p:cNvSpPr>
            <a:spLocks noGrp="1"/>
          </p:cNvSpPr>
          <p:nvPr>
            <p:ph idx="1"/>
          </p:nvPr>
        </p:nvSpPr>
        <p:spPr>
          <a:xfrm>
            <a:off x="838199" y="1825625"/>
            <a:ext cx="10910455" cy="4351338"/>
          </a:xfrm>
        </p:spPr>
        <p:txBody>
          <a:bodyPr/>
          <a:lstStyle/>
          <a:p>
            <a:pPr marL="0" indent="0">
              <a:buNone/>
            </a:pPr>
            <a:r>
              <a:rPr lang="en-US" b="1" i="1" dirty="0" err="1" smtClean="0"/>
              <a:t>Các</a:t>
            </a:r>
            <a:r>
              <a:rPr lang="en-US" b="1" i="1" dirty="0" smtClean="0"/>
              <a:t> </a:t>
            </a:r>
            <a:r>
              <a:rPr lang="en-US" b="1" i="1" dirty="0" err="1" smtClean="0"/>
              <a:t>biện</a:t>
            </a:r>
            <a:r>
              <a:rPr lang="en-US" b="1" i="1" dirty="0" smtClean="0"/>
              <a:t> </a:t>
            </a:r>
            <a:r>
              <a:rPr lang="en-US" b="1" i="1" dirty="0" err="1" smtClean="0"/>
              <a:t>pháp</a:t>
            </a:r>
            <a:r>
              <a:rPr lang="en-US" b="1" i="1" dirty="0" smtClean="0"/>
              <a:t> </a:t>
            </a:r>
            <a:r>
              <a:rPr lang="en-US" b="1" i="1" dirty="0" err="1" smtClean="0"/>
              <a:t>áp</a:t>
            </a:r>
            <a:r>
              <a:rPr lang="en-US" b="1" i="1" dirty="0" smtClean="0"/>
              <a:t> </a:t>
            </a:r>
            <a:r>
              <a:rPr lang="en-US" b="1" i="1" dirty="0" err="1" smtClean="0"/>
              <a:t>dụng</a:t>
            </a:r>
            <a:r>
              <a:rPr lang="en-US" b="1" i="1" dirty="0" smtClean="0"/>
              <a:t> </a:t>
            </a:r>
            <a:r>
              <a:rPr lang="en-US" b="1" i="1" dirty="0" err="1" smtClean="0"/>
              <a:t>kỷ</a:t>
            </a:r>
            <a:r>
              <a:rPr lang="en-US" b="1" i="1" dirty="0" smtClean="0"/>
              <a:t> </a:t>
            </a:r>
            <a:r>
              <a:rPr lang="en-US" b="1" i="1" dirty="0" err="1" smtClean="0"/>
              <a:t>luật</a:t>
            </a:r>
            <a:r>
              <a:rPr lang="en-US" b="1" i="1" dirty="0" smtClean="0"/>
              <a:t> </a:t>
            </a:r>
            <a:r>
              <a:rPr lang="en-US" b="1" i="1" dirty="0" err="1" smtClean="0"/>
              <a:t>tích</a:t>
            </a:r>
            <a:r>
              <a:rPr lang="en-US" b="1" i="1" dirty="0" smtClean="0"/>
              <a:t> </a:t>
            </a:r>
            <a:r>
              <a:rPr lang="en-US" b="1" i="1" dirty="0" err="1" smtClean="0"/>
              <a:t>cực</a:t>
            </a:r>
            <a:endParaRPr lang="en-US" b="1" i="1" dirty="0" smtClean="0"/>
          </a:p>
          <a:p>
            <a:pPr>
              <a:buFontTx/>
              <a:buChar char="-"/>
            </a:pPr>
            <a:r>
              <a:rPr lang="en-US" dirty="0" err="1" smtClean="0"/>
              <a:t>Xây</a:t>
            </a:r>
            <a:r>
              <a:rPr lang="en-US" dirty="0" smtClean="0"/>
              <a:t> </a:t>
            </a:r>
            <a:r>
              <a:rPr lang="en-US" dirty="0" err="1"/>
              <a:t>dựng</a:t>
            </a:r>
            <a:r>
              <a:rPr lang="en-US" dirty="0"/>
              <a:t> </a:t>
            </a:r>
            <a:r>
              <a:rPr lang="en-US" dirty="0" err="1"/>
              <a:t>những</a:t>
            </a:r>
            <a:r>
              <a:rPr lang="en-US" dirty="0"/>
              <a:t> </a:t>
            </a:r>
            <a:r>
              <a:rPr lang="en-US" dirty="0" err="1"/>
              <a:t>quy</a:t>
            </a:r>
            <a:r>
              <a:rPr lang="en-US" dirty="0"/>
              <a:t> </a:t>
            </a:r>
            <a:r>
              <a:rPr lang="en-US" dirty="0" err="1"/>
              <a:t>tắc</a:t>
            </a:r>
            <a:r>
              <a:rPr lang="en-US" dirty="0"/>
              <a:t>, </a:t>
            </a:r>
            <a:r>
              <a:rPr lang="en-US" dirty="0" err="1"/>
              <a:t>nội</a:t>
            </a:r>
            <a:r>
              <a:rPr lang="en-US" dirty="0"/>
              <a:t> </a:t>
            </a:r>
            <a:r>
              <a:rPr lang="en-US" dirty="0" err="1"/>
              <a:t>quy</a:t>
            </a:r>
            <a:r>
              <a:rPr lang="en-US" dirty="0"/>
              <a:t> </a:t>
            </a:r>
            <a:r>
              <a:rPr lang="en-US" dirty="0" err="1"/>
              <a:t>rõ</a:t>
            </a:r>
            <a:r>
              <a:rPr lang="en-US" dirty="0"/>
              <a:t> </a:t>
            </a:r>
            <a:r>
              <a:rPr lang="en-US" dirty="0" err="1"/>
              <a:t>ràng</a:t>
            </a:r>
            <a:r>
              <a:rPr lang="en-US" dirty="0"/>
              <a:t> </a:t>
            </a:r>
            <a:r>
              <a:rPr lang="en-US" dirty="0" err="1"/>
              <a:t>và</a:t>
            </a:r>
            <a:r>
              <a:rPr lang="en-US" dirty="0"/>
              <a:t> </a:t>
            </a:r>
            <a:r>
              <a:rPr lang="en-US" dirty="0" err="1"/>
              <a:t>nhất</a:t>
            </a:r>
            <a:r>
              <a:rPr lang="en-US" dirty="0"/>
              <a:t> </a:t>
            </a:r>
            <a:r>
              <a:rPr lang="en-US" dirty="0" err="1" smtClean="0"/>
              <a:t>quán</a:t>
            </a:r>
            <a:endParaRPr lang="en-US" dirty="0" smtClean="0"/>
          </a:p>
          <a:p>
            <a:pPr>
              <a:buFontTx/>
              <a:buChar char="-"/>
            </a:pPr>
            <a:r>
              <a:rPr lang="en-US" dirty="0" err="1"/>
              <a:t>Áp</a:t>
            </a:r>
            <a:r>
              <a:rPr lang="en-US" dirty="0"/>
              <a:t> </a:t>
            </a:r>
            <a:r>
              <a:rPr lang="en-US" dirty="0" err="1"/>
              <a:t>dụng</a:t>
            </a:r>
            <a:r>
              <a:rPr lang="en-US" dirty="0"/>
              <a:t> </a:t>
            </a:r>
            <a:r>
              <a:rPr lang="en-US" dirty="0" err="1"/>
              <a:t>hệ</a:t>
            </a:r>
            <a:r>
              <a:rPr lang="en-US" dirty="0"/>
              <a:t> </a:t>
            </a:r>
            <a:r>
              <a:rPr lang="en-US" dirty="0" err="1"/>
              <a:t>quả</a:t>
            </a:r>
            <a:r>
              <a:rPr lang="en-US" dirty="0"/>
              <a:t> </a:t>
            </a:r>
            <a:r>
              <a:rPr lang="en-US" dirty="0" err="1"/>
              <a:t>tự</a:t>
            </a:r>
            <a:r>
              <a:rPr lang="en-US" dirty="0"/>
              <a:t> </a:t>
            </a:r>
            <a:r>
              <a:rPr lang="en-US" dirty="0" err="1"/>
              <a:t>nhiên</a:t>
            </a:r>
            <a:r>
              <a:rPr lang="en-US" dirty="0"/>
              <a:t> </a:t>
            </a:r>
            <a:r>
              <a:rPr lang="en-US" dirty="0" err="1"/>
              <a:t>và</a:t>
            </a:r>
            <a:r>
              <a:rPr lang="en-US" dirty="0"/>
              <a:t> </a:t>
            </a:r>
            <a:r>
              <a:rPr lang="en-US" dirty="0" err="1"/>
              <a:t>lô</a:t>
            </a:r>
            <a:r>
              <a:rPr lang="en-US" dirty="0"/>
              <a:t> </a:t>
            </a:r>
            <a:r>
              <a:rPr lang="en-US" dirty="0" err="1" smtClean="0"/>
              <a:t>gic</a:t>
            </a:r>
            <a:endParaRPr lang="en-US" dirty="0" smtClean="0"/>
          </a:p>
          <a:p>
            <a:pPr>
              <a:buFontTx/>
              <a:buChar char="-"/>
            </a:pPr>
            <a:r>
              <a:rPr lang="en-US" dirty="0" err="1"/>
              <a:t>Sử</a:t>
            </a:r>
            <a:r>
              <a:rPr lang="en-US" dirty="0"/>
              <a:t> </a:t>
            </a:r>
            <a:r>
              <a:rPr lang="en-US" dirty="0" err="1"/>
              <a:t>dụng</a:t>
            </a:r>
            <a:r>
              <a:rPr lang="en-US" dirty="0"/>
              <a:t> </a:t>
            </a:r>
            <a:r>
              <a:rPr lang="en-US" dirty="0" err="1"/>
              <a:t>các</a:t>
            </a:r>
            <a:r>
              <a:rPr lang="en-US" dirty="0"/>
              <a:t> </a:t>
            </a:r>
            <a:r>
              <a:rPr lang="en-US" dirty="0" err="1"/>
              <a:t>hình</a:t>
            </a:r>
            <a:r>
              <a:rPr lang="en-US" dirty="0"/>
              <a:t> </a:t>
            </a:r>
            <a:r>
              <a:rPr lang="en-US" dirty="0" err="1"/>
              <a:t>thức</a:t>
            </a:r>
            <a:r>
              <a:rPr lang="en-US" dirty="0"/>
              <a:t> </a:t>
            </a:r>
            <a:r>
              <a:rPr lang="en-US" dirty="0" err="1"/>
              <a:t>khen</a:t>
            </a:r>
            <a:r>
              <a:rPr lang="en-US" dirty="0"/>
              <a:t> </a:t>
            </a:r>
            <a:r>
              <a:rPr lang="en-US" dirty="0" err="1"/>
              <a:t>ngợi</a:t>
            </a:r>
            <a:r>
              <a:rPr lang="en-US" dirty="0"/>
              <a:t>, </a:t>
            </a:r>
            <a:r>
              <a:rPr lang="en-US" dirty="0" err="1"/>
              <a:t>động</a:t>
            </a:r>
            <a:r>
              <a:rPr lang="en-US" dirty="0"/>
              <a:t> </a:t>
            </a:r>
            <a:r>
              <a:rPr lang="en-US" dirty="0" err="1"/>
              <a:t>viên</a:t>
            </a:r>
            <a:r>
              <a:rPr lang="en-US" dirty="0"/>
              <a:t> </a:t>
            </a:r>
            <a:r>
              <a:rPr lang="en-US" dirty="0" err="1"/>
              <a:t>để</a:t>
            </a:r>
            <a:r>
              <a:rPr lang="en-US" dirty="0"/>
              <a:t> </a:t>
            </a:r>
            <a:r>
              <a:rPr lang="en-US" dirty="0" err="1"/>
              <a:t>củng</a:t>
            </a:r>
            <a:r>
              <a:rPr lang="en-US" dirty="0"/>
              <a:t> </a:t>
            </a:r>
            <a:r>
              <a:rPr lang="en-US" dirty="0" err="1"/>
              <a:t>cố</a:t>
            </a:r>
            <a:r>
              <a:rPr lang="en-US" dirty="0"/>
              <a:t> </a:t>
            </a:r>
            <a:r>
              <a:rPr lang="en-US" dirty="0" err="1"/>
              <a:t>hành</a:t>
            </a:r>
            <a:r>
              <a:rPr lang="en-US" dirty="0"/>
              <a:t> vi </a:t>
            </a:r>
            <a:r>
              <a:rPr lang="en-US" dirty="0" err="1"/>
              <a:t>tích</a:t>
            </a:r>
            <a:r>
              <a:rPr lang="en-US" dirty="0"/>
              <a:t> </a:t>
            </a:r>
            <a:r>
              <a:rPr lang="en-US" dirty="0" err="1"/>
              <a:t>cực</a:t>
            </a:r>
            <a:endParaRPr lang="en-US" dirty="0"/>
          </a:p>
        </p:txBody>
      </p:sp>
    </p:spTree>
    <p:extLst>
      <p:ext uri="{BB962C8B-B14F-4D97-AF65-F5344CB8AC3E}">
        <p14:creationId xmlns:p14="http://schemas.microsoft.com/office/powerpoint/2010/main" val="3957877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Xây</a:t>
            </a:r>
            <a:r>
              <a:rPr lang="en-US" dirty="0" smtClean="0"/>
              <a:t> </a:t>
            </a:r>
            <a:r>
              <a:rPr lang="en-US" dirty="0" err="1" smtClean="0"/>
              <a:t>dựng</a:t>
            </a:r>
            <a:r>
              <a:rPr lang="en-US" dirty="0" smtClean="0"/>
              <a:t> </a:t>
            </a:r>
            <a:r>
              <a:rPr lang="en-US" dirty="0" err="1" smtClean="0"/>
              <a:t>quy</a:t>
            </a:r>
            <a:r>
              <a:rPr lang="en-US" dirty="0" smtClean="0"/>
              <a:t> </a:t>
            </a:r>
            <a:r>
              <a:rPr lang="en-US" dirty="0" err="1" smtClean="0"/>
              <a:t>tắc</a:t>
            </a:r>
            <a:r>
              <a:rPr lang="en-US" dirty="0" smtClean="0"/>
              <a:t>, </a:t>
            </a:r>
            <a:r>
              <a:rPr lang="en-US" dirty="0" err="1" smtClean="0"/>
              <a:t>nội</a:t>
            </a:r>
            <a:r>
              <a:rPr lang="en-US" dirty="0" smtClean="0"/>
              <a:t> </a:t>
            </a:r>
            <a:r>
              <a:rPr lang="en-US" dirty="0" err="1" smtClean="0"/>
              <a:t>quy</a:t>
            </a:r>
            <a:endParaRPr lang="en-US" dirty="0"/>
          </a:p>
        </p:txBody>
      </p:sp>
      <p:sp>
        <p:nvSpPr>
          <p:cNvPr id="3" name="Content Placeholder 2"/>
          <p:cNvSpPr>
            <a:spLocks noGrp="1"/>
          </p:cNvSpPr>
          <p:nvPr>
            <p:ph idx="1"/>
          </p:nvPr>
        </p:nvSpPr>
        <p:spPr/>
        <p:txBody>
          <a:bodyPr/>
          <a:lstStyle/>
          <a:p>
            <a:r>
              <a:rPr lang="en-US" i="1" dirty="0" err="1" smtClean="0">
                <a:solidFill>
                  <a:srgbClr val="C00000"/>
                </a:solidFill>
              </a:rPr>
              <a:t>Thực</a:t>
            </a:r>
            <a:r>
              <a:rPr lang="en-US" i="1" dirty="0" smtClean="0">
                <a:solidFill>
                  <a:srgbClr val="C00000"/>
                </a:solidFill>
              </a:rPr>
              <a:t> </a:t>
            </a:r>
            <a:r>
              <a:rPr lang="en-US" i="1" dirty="0" err="1" smtClean="0">
                <a:solidFill>
                  <a:srgbClr val="C00000"/>
                </a:solidFill>
              </a:rPr>
              <a:t>hành</a:t>
            </a:r>
            <a:r>
              <a:rPr lang="en-US" i="1" dirty="0" smtClean="0">
                <a:solidFill>
                  <a:srgbClr val="C00000"/>
                </a:solidFill>
              </a:rPr>
              <a:t> </a:t>
            </a:r>
            <a:r>
              <a:rPr lang="en-US" i="1" dirty="0" err="1" smtClean="0">
                <a:solidFill>
                  <a:srgbClr val="C00000"/>
                </a:solidFill>
              </a:rPr>
              <a:t>xây</a:t>
            </a:r>
            <a:r>
              <a:rPr lang="en-US" i="1" dirty="0" smtClean="0">
                <a:solidFill>
                  <a:srgbClr val="C00000"/>
                </a:solidFill>
              </a:rPr>
              <a:t> </a:t>
            </a:r>
            <a:r>
              <a:rPr lang="en-US" i="1" dirty="0" err="1">
                <a:solidFill>
                  <a:srgbClr val="C00000"/>
                </a:solidFill>
              </a:rPr>
              <a:t>dựng</a:t>
            </a:r>
            <a:r>
              <a:rPr lang="en-US" i="1" dirty="0">
                <a:solidFill>
                  <a:srgbClr val="C00000"/>
                </a:solidFill>
              </a:rPr>
              <a:t> </a:t>
            </a:r>
            <a:r>
              <a:rPr lang="en-US" i="1" dirty="0" err="1">
                <a:solidFill>
                  <a:srgbClr val="C00000"/>
                </a:solidFill>
              </a:rPr>
              <a:t>nội</a:t>
            </a:r>
            <a:r>
              <a:rPr lang="en-US" i="1" dirty="0">
                <a:solidFill>
                  <a:srgbClr val="C00000"/>
                </a:solidFill>
              </a:rPr>
              <a:t> </a:t>
            </a:r>
            <a:r>
              <a:rPr lang="en-US" i="1" dirty="0" err="1">
                <a:solidFill>
                  <a:srgbClr val="C00000"/>
                </a:solidFill>
              </a:rPr>
              <a:t>quy</a:t>
            </a:r>
            <a:r>
              <a:rPr lang="en-US" i="1" dirty="0">
                <a:solidFill>
                  <a:srgbClr val="C00000"/>
                </a:solidFill>
              </a:rPr>
              <a:t> </a:t>
            </a:r>
            <a:r>
              <a:rPr lang="en-US" i="1" dirty="0" err="1">
                <a:solidFill>
                  <a:srgbClr val="C00000"/>
                </a:solidFill>
              </a:rPr>
              <a:t>đối</a:t>
            </a:r>
            <a:r>
              <a:rPr lang="en-US" i="1" dirty="0">
                <a:solidFill>
                  <a:srgbClr val="C00000"/>
                </a:solidFill>
              </a:rPr>
              <a:t> </a:t>
            </a:r>
            <a:r>
              <a:rPr lang="en-US" i="1" dirty="0" err="1">
                <a:solidFill>
                  <a:srgbClr val="C00000"/>
                </a:solidFill>
              </a:rPr>
              <a:t>với</a:t>
            </a:r>
            <a:r>
              <a:rPr lang="en-US" i="1" dirty="0">
                <a:solidFill>
                  <a:srgbClr val="C00000"/>
                </a:solidFill>
              </a:rPr>
              <a:t> </a:t>
            </a:r>
            <a:r>
              <a:rPr lang="en-US" i="1" dirty="0" err="1">
                <a:solidFill>
                  <a:srgbClr val="C00000"/>
                </a:solidFill>
              </a:rPr>
              <a:t>trẻ</a:t>
            </a:r>
            <a:r>
              <a:rPr lang="en-US" i="1" dirty="0">
                <a:solidFill>
                  <a:srgbClr val="C00000"/>
                </a:solidFill>
              </a:rPr>
              <a:t> </a:t>
            </a:r>
            <a:r>
              <a:rPr lang="en-US" i="1" dirty="0" err="1" smtClean="0">
                <a:solidFill>
                  <a:srgbClr val="C00000"/>
                </a:solidFill>
              </a:rPr>
              <a:t>em</a:t>
            </a:r>
            <a:endParaRPr lang="en-US" dirty="0"/>
          </a:p>
        </p:txBody>
      </p:sp>
    </p:spTree>
    <p:extLst>
      <p:ext uri="{BB962C8B-B14F-4D97-AF65-F5344CB8AC3E}">
        <p14:creationId xmlns:p14="http://schemas.microsoft.com/office/powerpoint/2010/main" val="11438636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087292" y="1763486"/>
            <a:ext cx="5682342" cy="3448593"/>
          </a:xfrm>
          <a:prstGeom prst="rect">
            <a:avLst/>
          </a:prstGeom>
          <a:noFill/>
        </p:spPr>
      </p:pic>
      <p:pic>
        <p:nvPicPr>
          <p:cNvPr id="9219" name="Picture 1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91835" y="809863"/>
            <a:ext cx="1781926" cy="2219325"/>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pic>
        <p:nvPicPr>
          <p:cNvPr id="9218" name="Picture 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86707" y="2673818"/>
            <a:ext cx="1811230" cy="2238375"/>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pic>
        <p:nvPicPr>
          <p:cNvPr id="9217" name="Picture 1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90247" y="4571937"/>
            <a:ext cx="1785104" cy="2238375"/>
          </a:xfrm>
          <a:prstGeom prst="rect">
            <a:avLst/>
          </a:prstGeom>
          <a:noFill/>
          <a:ln w="28575">
            <a:solidFill>
              <a:srgbClr val="7030A0"/>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08510" y="1041627"/>
            <a:ext cx="2860766" cy="1785104"/>
          </a:xfrm>
          <a:prstGeom prst="rect">
            <a:avLst/>
          </a:prstGeom>
          <a:noFill/>
          <a:ln w="28575">
            <a:solidFill>
              <a:srgbClr val="7030A0"/>
            </a:solidFill>
          </a:ln>
        </p:spPr>
        <p:txBody>
          <a:bodyPr wrap="square" rtlCol="0">
            <a:spAutoFit/>
          </a:bodyPr>
          <a:lstStyle/>
          <a:p>
            <a:endParaRPr lang="en-US" sz="2200" b="1" dirty="0" smtClean="0"/>
          </a:p>
          <a:p>
            <a:endParaRPr lang="en-US" sz="2200" b="1" dirty="0"/>
          </a:p>
          <a:p>
            <a:r>
              <a:rPr lang="en-US" sz="2200" b="1" dirty="0" smtClean="0"/>
              <a:t>CHỌN ĐÚNG DỤNG CỤ</a:t>
            </a:r>
          </a:p>
          <a:p>
            <a:endParaRPr lang="en-US" sz="2200" b="1" dirty="0"/>
          </a:p>
          <a:p>
            <a:endParaRPr lang="en-US" sz="2200" b="1" dirty="0"/>
          </a:p>
        </p:txBody>
      </p:sp>
      <p:sp>
        <p:nvSpPr>
          <p:cNvPr id="8" name="TextBox 7"/>
          <p:cNvSpPr txBox="1"/>
          <p:nvPr/>
        </p:nvSpPr>
        <p:spPr>
          <a:xfrm>
            <a:off x="2818586" y="2900454"/>
            <a:ext cx="2850690" cy="1785104"/>
          </a:xfrm>
          <a:prstGeom prst="rect">
            <a:avLst/>
          </a:prstGeom>
          <a:noFill/>
          <a:ln w="28575">
            <a:solidFill>
              <a:srgbClr val="7030A0"/>
            </a:solidFill>
          </a:ln>
        </p:spPr>
        <p:txBody>
          <a:bodyPr wrap="square" rtlCol="0">
            <a:spAutoFit/>
          </a:bodyPr>
          <a:lstStyle/>
          <a:p>
            <a:endParaRPr lang="en-US" sz="2200" b="1" dirty="0" smtClean="0"/>
          </a:p>
          <a:p>
            <a:endParaRPr lang="en-US" sz="2200" b="1" dirty="0"/>
          </a:p>
          <a:p>
            <a:r>
              <a:rPr lang="en-US" sz="2200" b="1" dirty="0" smtClean="0"/>
              <a:t>CHẾ BIẾN SẠCH SẼ</a:t>
            </a:r>
          </a:p>
          <a:p>
            <a:endParaRPr lang="en-US" sz="2200" b="1" dirty="0"/>
          </a:p>
          <a:p>
            <a:endParaRPr lang="en-US" sz="2200" b="1" dirty="0"/>
          </a:p>
        </p:txBody>
      </p:sp>
      <p:sp>
        <p:nvSpPr>
          <p:cNvPr id="9" name="TextBox 8"/>
          <p:cNvSpPr txBox="1"/>
          <p:nvPr/>
        </p:nvSpPr>
        <p:spPr>
          <a:xfrm>
            <a:off x="2818586" y="4798573"/>
            <a:ext cx="2837627" cy="1785104"/>
          </a:xfrm>
          <a:prstGeom prst="rect">
            <a:avLst/>
          </a:prstGeom>
          <a:noFill/>
          <a:ln w="28575">
            <a:solidFill>
              <a:srgbClr val="7030A0"/>
            </a:solidFill>
          </a:ln>
        </p:spPr>
        <p:txBody>
          <a:bodyPr wrap="square" rtlCol="0">
            <a:spAutoFit/>
          </a:bodyPr>
          <a:lstStyle/>
          <a:p>
            <a:endParaRPr lang="en-US" sz="2200" b="1" dirty="0" smtClean="0"/>
          </a:p>
          <a:p>
            <a:endParaRPr lang="en-US" sz="2200" b="1" dirty="0"/>
          </a:p>
          <a:p>
            <a:r>
              <a:rPr lang="en-US" sz="2200" b="1" dirty="0" smtClean="0"/>
              <a:t>CẤT GỌN NGĂN NẮP</a:t>
            </a:r>
          </a:p>
          <a:p>
            <a:endParaRPr lang="en-US" sz="2200" b="1" dirty="0"/>
          </a:p>
          <a:p>
            <a:endParaRPr lang="en-US" sz="2200" b="1" dirty="0"/>
          </a:p>
        </p:txBody>
      </p:sp>
      <p:sp>
        <p:nvSpPr>
          <p:cNvPr id="10" name="TextBox 9"/>
          <p:cNvSpPr txBox="1"/>
          <p:nvPr/>
        </p:nvSpPr>
        <p:spPr>
          <a:xfrm>
            <a:off x="1084217" y="339634"/>
            <a:ext cx="3592286" cy="430887"/>
          </a:xfrm>
          <a:prstGeom prst="rect">
            <a:avLst/>
          </a:prstGeom>
          <a:noFill/>
        </p:spPr>
        <p:txBody>
          <a:bodyPr wrap="square" rtlCol="0">
            <a:spAutoFit/>
          </a:bodyPr>
          <a:lstStyle/>
          <a:p>
            <a:pPr algn="ctr"/>
            <a:r>
              <a:rPr lang="en-US"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NỘI QUY GÓC NẤU ĂN</a:t>
            </a:r>
            <a:endPar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4526" y="2621872"/>
            <a:ext cx="2188202" cy="21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0652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Áp</a:t>
            </a:r>
            <a:r>
              <a:rPr lang="en-US" dirty="0"/>
              <a:t> </a:t>
            </a:r>
            <a:r>
              <a:rPr lang="en-US" dirty="0" err="1"/>
              <a:t>dụng</a:t>
            </a:r>
            <a:r>
              <a:rPr lang="en-US" dirty="0"/>
              <a:t> </a:t>
            </a:r>
            <a:r>
              <a:rPr lang="en-US" dirty="0" err="1"/>
              <a:t>hệ</a:t>
            </a:r>
            <a:r>
              <a:rPr lang="en-US" dirty="0"/>
              <a:t> </a:t>
            </a:r>
            <a:r>
              <a:rPr lang="en-US" dirty="0" err="1"/>
              <a:t>quả</a:t>
            </a:r>
            <a:r>
              <a:rPr lang="en-US" dirty="0"/>
              <a:t> </a:t>
            </a:r>
            <a:r>
              <a:rPr lang="en-US" dirty="0" err="1"/>
              <a:t>tự</a:t>
            </a:r>
            <a:r>
              <a:rPr lang="en-US" dirty="0"/>
              <a:t> </a:t>
            </a:r>
            <a:r>
              <a:rPr lang="en-US" dirty="0" err="1"/>
              <a:t>nhiên</a:t>
            </a:r>
            <a:r>
              <a:rPr lang="en-US" dirty="0"/>
              <a:t> </a:t>
            </a:r>
            <a:r>
              <a:rPr lang="en-US" dirty="0" err="1"/>
              <a:t>và</a:t>
            </a:r>
            <a:r>
              <a:rPr lang="en-US" dirty="0"/>
              <a:t> </a:t>
            </a:r>
            <a:r>
              <a:rPr lang="en-US" dirty="0" err="1"/>
              <a:t>lô</a:t>
            </a:r>
            <a:r>
              <a:rPr lang="en-US" dirty="0"/>
              <a:t> </a:t>
            </a:r>
            <a:r>
              <a:rPr lang="en-US" dirty="0" err="1" smtClean="0"/>
              <a:t>gic</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nvPr>
        </p:nvGraphicFramePr>
        <p:xfrm>
          <a:off x="838200" y="1557008"/>
          <a:ext cx="10515600" cy="4114800"/>
        </p:xfrm>
        <a:graphic>
          <a:graphicData uri="http://schemas.openxmlformats.org/drawingml/2006/table">
            <a:tbl>
              <a:tblPr bandRow="1">
                <a:tableStyleId>{5C22544A-7EE6-4342-B048-85BDC9FD1C3A}</a:tableStyleId>
              </a:tblPr>
              <a:tblGrid>
                <a:gridCol w="779836">
                  <a:extLst>
                    <a:ext uri="{9D8B030D-6E8A-4147-A177-3AD203B41FA5}">
                      <a16:colId xmlns:a16="http://schemas.microsoft.com/office/drawing/2014/main" val="1495201714"/>
                    </a:ext>
                  </a:extLst>
                </a:gridCol>
                <a:gridCol w="2355016">
                  <a:extLst>
                    <a:ext uri="{9D8B030D-6E8A-4147-A177-3AD203B41FA5}">
                      <a16:colId xmlns:a16="http://schemas.microsoft.com/office/drawing/2014/main" val="1941206944"/>
                    </a:ext>
                  </a:extLst>
                </a:gridCol>
                <a:gridCol w="2669608">
                  <a:extLst>
                    <a:ext uri="{9D8B030D-6E8A-4147-A177-3AD203B41FA5}">
                      <a16:colId xmlns:a16="http://schemas.microsoft.com/office/drawing/2014/main" val="546694467"/>
                    </a:ext>
                  </a:extLst>
                </a:gridCol>
                <a:gridCol w="4711140">
                  <a:extLst>
                    <a:ext uri="{9D8B030D-6E8A-4147-A177-3AD203B41FA5}">
                      <a16:colId xmlns:a16="http://schemas.microsoft.com/office/drawing/2014/main" val="2599281609"/>
                    </a:ext>
                  </a:extLst>
                </a:gridCol>
              </a:tblGrid>
              <a:tr h="0">
                <a:tc>
                  <a:txBody>
                    <a:bodyPr/>
                    <a:lstStyle/>
                    <a:p>
                      <a:pPr algn="ctr">
                        <a:lnSpc>
                          <a:spcPct val="150000"/>
                        </a:lnSpc>
                        <a:spcAft>
                          <a:spcPts val="800"/>
                        </a:spcAft>
                      </a:pPr>
                      <a:r>
                        <a:rPr lang="en-US" sz="1800" b="1">
                          <a:solidFill>
                            <a:schemeClr val="bg1"/>
                          </a:solidFill>
                          <a:effectLst/>
                        </a:rPr>
                        <a:t>TT</a:t>
                      </a:r>
                      <a:endParaRPr lang="en-US" sz="1800" b="1">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1"/>
                    </a:solidFill>
                  </a:tcPr>
                </a:tc>
                <a:tc>
                  <a:txBody>
                    <a:bodyPr/>
                    <a:lstStyle/>
                    <a:p>
                      <a:pPr algn="ctr">
                        <a:lnSpc>
                          <a:spcPct val="150000"/>
                        </a:lnSpc>
                        <a:spcAft>
                          <a:spcPts val="800"/>
                        </a:spcAft>
                      </a:pPr>
                      <a:r>
                        <a:rPr lang="en-US" sz="1800" b="1">
                          <a:solidFill>
                            <a:schemeClr val="bg1"/>
                          </a:solidFill>
                          <a:effectLst/>
                        </a:rPr>
                        <a:t>Hành động của trẻ</a:t>
                      </a:r>
                      <a:endParaRPr lang="en-US" sz="1800" b="1">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1"/>
                    </a:solidFill>
                  </a:tcPr>
                </a:tc>
                <a:tc gridSpan="2">
                  <a:txBody>
                    <a:bodyPr/>
                    <a:lstStyle/>
                    <a:p>
                      <a:pPr algn="ctr">
                        <a:lnSpc>
                          <a:spcPct val="150000"/>
                        </a:lnSpc>
                        <a:spcAft>
                          <a:spcPts val="800"/>
                        </a:spcAft>
                      </a:pPr>
                      <a:r>
                        <a:rPr lang="en-US" sz="1800" b="1" dirty="0" err="1">
                          <a:solidFill>
                            <a:schemeClr val="bg1"/>
                          </a:solidFill>
                          <a:effectLst/>
                        </a:rPr>
                        <a:t>Hình</a:t>
                      </a:r>
                      <a:r>
                        <a:rPr lang="en-US" sz="1800" b="1" dirty="0">
                          <a:solidFill>
                            <a:schemeClr val="bg1"/>
                          </a:solidFill>
                          <a:effectLst/>
                        </a:rPr>
                        <a:t> </a:t>
                      </a:r>
                      <a:r>
                        <a:rPr lang="en-US" sz="1800" b="1" dirty="0" err="1">
                          <a:solidFill>
                            <a:schemeClr val="bg1"/>
                          </a:solidFill>
                          <a:effectLst/>
                        </a:rPr>
                        <a:t>thức</a:t>
                      </a:r>
                      <a:r>
                        <a:rPr lang="en-US" sz="1800" b="1" dirty="0">
                          <a:solidFill>
                            <a:schemeClr val="bg1"/>
                          </a:solidFill>
                          <a:effectLst/>
                        </a:rPr>
                        <a:t> </a:t>
                      </a:r>
                      <a:r>
                        <a:rPr lang="en-US" sz="1800" b="1" dirty="0" err="1">
                          <a:solidFill>
                            <a:schemeClr val="bg1"/>
                          </a:solidFill>
                          <a:effectLst/>
                        </a:rPr>
                        <a:t>kỷ</a:t>
                      </a:r>
                      <a:r>
                        <a:rPr lang="en-US" sz="1800" b="1" dirty="0">
                          <a:solidFill>
                            <a:schemeClr val="bg1"/>
                          </a:solidFill>
                          <a:effectLst/>
                        </a:rPr>
                        <a:t> </a:t>
                      </a:r>
                      <a:r>
                        <a:rPr lang="en-US" sz="1800" b="1" dirty="0" err="1">
                          <a:solidFill>
                            <a:schemeClr val="bg1"/>
                          </a:solidFill>
                          <a:effectLst/>
                        </a:rPr>
                        <a:t>luật</a:t>
                      </a:r>
                      <a:r>
                        <a:rPr lang="en-US" sz="1800" b="1" dirty="0">
                          <a:solidFill>
                            <a:schemeClr val="bg1"/>
                          </a:solidFill>
                          <a:effectLst/>
                        </a:rPr>
                        <a:t> (</a:t>
                      </a:r>
                      <a:r>
                        <a:rPr lang="en-US" sz="1800" b="1" dirty="0" err="1">
                          <a:solidFill>
                            <a:schemeClr val="bg1"/>
                          </a:solidFill>
                          <a:effectLst/>
                        </a:rPr>
                        <a:t>Hệ</a:t>
                      </a:r>
                      <a:r>
                        <a:rPr lang="en-US" sz="1800" b="1" dirty="0">
                          <a:solidFill>
                            <a:schemeClr val="bg1"/>
                          </a:solidFill>
                          <a:effectLst/>
                        </a:rPr>
                        <a:t> </a:t>
                      </a:r>
                      <a:r>
                        <a:rPr lang="en-US" sz="1800" b="1" dirty="0" err="1">
                          <a:solidFill>
                            <a:schemeClr val="bg1"/>
                          </a:solidFill>
                          <a:effectLst/>
                        </a:rPr>
                        <a:t>quả</a:t>
                      </a:r>
                      <a:r>
                        <a:rPr lang="en-US" sz="1800" b="1" dirty="0">
                          <a:solidFill>
                            <a:schemeClr val="bg1"/>
                          </a:solidFill>
                          <a:effectLst/>
                        </a:rPr>
                        <a:t>)</a:t>
                      </a:r>
                      <a:endParaRPr lang="en-US" sz="1800" b="1"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1"/>
                    </a:solidFill>
                  </a:tcPr>
                </a:tc>
                <a:tc hMerge="1">
                  <a:txBody>
                    <a:bodyPr/>
                    <a:lstStyle/>
                    <a:p>
                      <a:endParaRPr lang="en-US"/>
                    </a:p>
                  </a:txBody>
                  <a:tcPr/>
                </a:tc>
                <a:extLst>
                  <a:ext uri="{0D108BD9-81ED-4DB2-BD59-A6C34878D82A}">
                    <a16:rowId xmlns:a16="http://schemas.microsoft.com/office/drawing/2014/main" val="3727880823"/>
                  </a:ext>
                </a:extLst>
              </a:tr>
              <a:tr h="0">
                <a:tc>
                  <a:txBody>
                    <a:bodyPr/>
                    <a:lstStyle/>
                    <a:p>
                      <a:pPr algn="just">
                        <a:lnSpc>
                          <a:spcPct val="150000"/>
                        </a:lnSpc>
                        <a:spcAft>
                          <a:spcPts val="800"/>
                        </a:spcAft>
                      </a:pPr>
                      <a:r>
                        <a:rPr lang="en-US" sz="1800" dirty="0">
                          <a:effectLst/>
                        </a:rPr>
                        <a:t>1</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Vứt</a:t>
                      </a:r>
                      <a:r>
                        <a:rPr lang="en-US" sz="1800" dirty="0">
                          <a:effectLst/>
                        </a:rPr>
                        <a:t> </a:t>
                      </a:r>
                      <a:r>
                        <a:rPr lang="en-US" sz="1800" dirty="0" err="1">
                          <a:effectLst/>
                        </a:rPr>
                        <a:t>rác</a:t>
                      </a:r>
                      <a:r>
                        <a:rPr lang="en-US" sz="1800" dirty="0">
                          <a:effectLst/>
                        </a:rPr>
                        <a:t> </a:t>
                      </a:r>
                      <a:r>
                        <a:rPr lang="en-US" sz="1800" dirty="0" err="1">
                          <a:effectLst/>
                        </a:rPr>
                        <a:t>trên</a:t>
                      </a:r>
                      <a:r>
                        <a:rPr lang="en-US" sz="1800" dirty="0">
                          <a:effectLst/>
                        </a:rPr>
                        <a:t> </a:t>
                      </a:r>
                      <a:r>
                        <a:rPr lang="en-US" sz="1800" dirty="0" err="1">
                          <a:effectLst/>
                        </a:rPr>
                        <a:t>sàn</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Nhặt</a:t>
                      </a:r>
                      <a:r>
                        <a:rPr lang="en-US" sz="1800" dirty="0">
                          <a:effectLst/>
                        </a:rPr>
                        <a:t> </a:t>
                      </a:r>
                      <a:r>
                        <a:rPr lang="en-US" sz="1800" dirty="0" err="1">
                          <a:effectLst/>
                        </a:rPr>
                        <a:t>rác</a:t>
                      </a:r>
                      <a:r>
                        <a:rPr lang="en-US" sz="1800" dirty="0">
                          <a:effectLst/>
                        </a:rPr>
                        <a:t> </a:t>
                      </a:r>
                      <a:r>
                        <a:rPr lang="en-US" sz="1800" dirty="0" err="1">
                          <a:effectLst/>
                        </a:rPr>
                        <a:t>hoặc</a:t>
                      </a:r>
                      <a:r>
                        <a:rPr lang="en-US" sz="1800" dirty="0">
                          <a:effectLst/>
                        </a:rPr>
                        <a:t> </a:t>
                      </a:r>
                      <a:r>
                        <a:rPr lang="en-US" sz="1800" dirty="0" err="1">
                          <a:effectLst/>
                        </a:rPr>
                        <a:t>dọn</a:t>
                      </a:r>
                      <a:r>
                        <a:rPr lang="en-US" sz="1800" dirty="0">
                          <a:effectLst/>
                        </a:rPr>
                        <a:t> </a:t>
                      </a:r>
                      <a:r>
                        <a:rPr lang="en-US" sz="1800" dirty="0" err="1">
                          <a:effectLst/>
                        </a:rPr>
                        <a:t>dẹp</a:t>
                      </a:r>
                      <a:r>
                        <a:rPr lang="en-US" sz="1800" dirty="0">
                          <a:effectLst/>
                        </a:rPr>
                        <a:t> </a:t>
                      </a:r>
                      <a:r>
                        <a:rPr lang="en-US" sz="1800" dirty="0" err="1">
                          <a:effectLst/>
                        </a:rPr>
                        <a:t>lớp</a:t>
                      </a:r>
                      <a:r>
                        <a:rPr lang="en-US" sz="1800" dirty="0">
                          <a:effectLst/>
                        </a:rPr>
                        <a:t> </a:t>
                      </a:r>
                      <a:r>
                        <a:rPr lang="en-US" sz="1800" dirty="0" err="1">
                          <a:effectLst/>
                        </a:rPr>
                        <a:t>học</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rowSpan="3">
                  <a:txBody>
                    <a:bodyPr/>
                    <a:lstStyle/>
                    <a:p>
                      <a:pPr algn="just">
                        <a:lnSpc>
                          <a:spcPct val="150000"/>
                        </a:lnSpc>
                        <a:spcAft>
                          <a:spcPts val="800"/>
                        </a:spcAft>
                      </a:pP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18862300"/>
                  </a:ext>
                </a:extLst>
              </a:tr>
              <a:tr h="0">
                <a:tc>
                  <a:txBody>
                    <a:bodyPr/>
                    <a:lstStyle/>
                    <a:p>
                      <a:pPr algn="just">
                        <a:lnSpc>
                          <a:spcPct val="150000"/>
                        </a:lnSpc>
                        <a:spcAft>
                          <a:spcPts val="800"/>
                        </a:spcAft>
                      </a:pPr>
                      <a:r>
                        <a:rPr lang="en-US" sz="1800">
                          <a:effectLst/>
                        </a:rPr>
                        <a:t>2</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Không ăn</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Chấp</a:t>
                      </a:r>
                      <a:r>
                        <a:rPr lang="en-US" sz="1800" dirty="0">
                          <a:effectLst/>
                        </a:rPr>
                        <a:t> </a:t>
                      </a:r>
                      <a:r>
                        <a:rPr lang="en-US" sz="1800" dirty="0" err="1">
                          <a:effectLst/>
                        </a:rPr>
                        <a:t>nhận</a:t>
                      </a:r>
                      <a:r>
                        <a:rPr lang="en-US" sz="1800" dirty="0">
                          <a:effectLst/>
                        </a:rPr>
                        <a:t> </a:t>
                      </a:r>
                      <a:r>
                        <a:rPr lang="en-US" sz="1800" dirty="0" err="1">
                          <a:effectLst/>
                        </a:rPr>
                        <a:t>bị</a:t>
                      </a:r>
                      <a:r>
                        <a:rPr lang="en-US" sz="1800" dirty="0">
                          <a:effectLst/>
                        </a:rPr>
                        <a:t> </a:t>
                      </a:r>
                      <a:r>
                        <a:rPr lang="en-US" sz="1800" dirty="0" err="1">
                          <a:effectLst/>
                        </a:rPr>
                        <a:t>đói</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3879478458"/>
                  </a:ext>
                </a:extLst>
              </a:tr>
              <a:tr h="0">
                <a:tc>
                  <a:txBody>
                    <a:bodyPr/>
                    <a:lstStyle/>
                    <a:p>
                      <a:pPr algn="just">
                        <a:lnSpc>
                          <a:spcPct val="150000"/>
                        </a:lnSpc>
                        <a:spcAft>
                          <a:spcPts val="800"/>
                        </a:spcAft>
                      </a:pPr>
                      <a:r>
                        <a:rPr lang="en-US" sz="1800">
                          <a:effectLst/>
                        </a:rPr>
                        <a:t>3</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Không dọn đồ chơi</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Không</a:t>
                      </a:r>
                      <a:r>
                        <a:rPr lang="en-US" sz="1800" dirty="0">
                          <a:effectLst/>
                        </a:rPr>
                        <a:t> </a:t>
                      </a:r>
                      <a:r>
                        <a:rPr lang="en-US" sz="1800" dirty="0" err="1">
                          <a:effectLst/>
                        </a:rPr>
                        <a:t>được</a:t>
                      </a:r>
                      <a:r>
                        <a:rPr lang="en-US" sz="1800" dirty="0">
                          <a:effectLst/>
                        </a:rPr>
                        <a:t> </a:t>
                      </a:r>
                      <a:r>
                        <a:rPr lang="en-US" sz="1800" dirty="0" err="1">
                          <a:effectLst/>
                        </a:rPr>
                        <a:t>chơi</a:t>
                      </a:r>
                      <a:r>
                        <a:rPr lang="en-US" sz="1800" dirty="0">
                          <a:effectLst/>
                        </a:rPr>
                        <a:t> </a:t>
                      </a:r>
                      <a:r>
                        <a:rPr lang="en-US" sz="1800" dirty="0" err="1">
                          <a:effectLst/>
                        </a:rPr>
                        <a:t>tiếp</a:t>
                      </a:r>
                      <a:r>
                        <a:rPr lang="en-US" sz="1800" dirty="0">
                          <a:effectLst/>
                        </a:rPr>
                        <a:t> </a:t>
                      </a:r>
                      <a:r>
                        <a:rPr lang="en-US" sz="1800" dirty="0" err="1">
                          <a:effectLst/>
                        </a:rPr>
                        <a:t>vào</a:t>
                      </a:r>
                      <a:r>
                        <a:rPr lang="en-US" sz="1800" dirty="0">
                          <a:effectLst/>
                        </a:rPr>
                        <a:t> </a:t>
                      </a:r>
                      <a:r>
                        <a:rPr lang="en-US" sz="1800" dirty="0" err="1">
                          <a:effectLst/>
                        </a:rPr>
                        <a:t>lần</a:t>
                      </a:r>
                      <a:r>
                        <a:rPr lang="en-US" sz="1800" dirty="0">
                          <a:effectLst/>
                        </a:rPr>
                        <a:t> </a:t>
                      </a:r>
                      <a:r>
                        <a:rPr lang="en-US" sz="1800" dirty="0" err="1">
                          <a:effectLst/>
                        </a:rPr>
                        <a:t>sau</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2810920720"/>
                  </a:ext>
                </a:extLst>
              </a:tr>
              <a:tr h="0">
                <a:tc>
                  <a:txBody>
                    <a:bodyPr/>
                    <a:lstStyle/>
                    <a:p>
                      <a:pPr algn="just">
                        <a:lnSpc>
                          <a:spcPct val="150000"/>
                        </a:lnSpc>
                        <a:spcAft>
                          <a:spcPts val="800"/>
                        </a:spcAft>
                      </a:pPr>
                      <a:r>
                        <a:rPr lang="en-US" sz="1800">
                          <a:effectLst/>
                        </a:rPr>
                        <a:t>4</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Ném đồ chơi vào bạn</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Đi ra ngoài</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rowSpan="3">
                  <a:txBody>
                    <a:bodyPr/>
                    <a:lstStyle/>
                    <a:p>
                      <a:pPr algn="just">
                        <a:lnSpc>
                          <a:spcPct val="150000"/>
                        </a:lnSpc>
                        <a:spcAft>
                          <a:spcPts val="800"/>
                        </a:spcAft>
                      </a:pP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612651165"/>
                  </a:ext>
                </a:extLst>
              </a:tr>
              <a:tr h="0">
                <a:tc>
                  <a:txBody>
                    <a:bodyPr/>
                    <a:lstStyle/>
                    <a:p>
                      <a:pPr algn="just">
                        <a:lnSpc>
                          <a:spcPct val="150000"/>
                        </a:lnSpc>
                        <a:spcAft>
                          <a:spcPts val="800"/>
                        </a:spcAft>
                      </a:pPr>
                      <a:r>
                        <a:rPr lang="en-US" sz="1800">
                          <a:effectLst/>
                        </a:rPr>
                        <a:t>5</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Không ăn</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Đánh</a:t>
                      </a:r>
                      <a:r>
                        <a:rPr lang="en-US" sz="1800" dirty="0">
                          <a:effectLst/>
                        </a:rPr>
                        <a:t> </a:t>
                      </a:r>
                      <a:r>
                        <a:rPr lang="en-US" sz="1800" dirty="0" err="1">
                          <a:effectLst/>
                        </a:rPr>
                        <a:t>trẻ</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4233142936"/>
                  </a:ext>
                </a:extLst>
              </a:tr>
              <a:tr h="0">
                <a:tc>
                  <a:txBody>
                    <a:bodyPr/>
                    <a:lstStyle/>
                    <a:p>
                      <a:pPr algn="just">
                        <a:lnSpc>
                          <a:spcPct val="150000"/>
                        </a:lnSpc>
                        <a:spcAft>
                          <a:spcPts val="800"/>
                        </a:spcAft>
                      </a:pPr>
                      <a:r>
                        <a:rPr lang="en-US" sz="1800">
                          <a:effectLst/>
                        </a:rPr>
                        <a:t>6</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Không dọn đồ chơi</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Nói</a:t>
                      </a:r>
                      <a:r>
                        <a:rPr lang="en-US" sz="1800" dirty="0">
                          <a:effectLst/>
                        </a:rPr>
                        <a:t> </a:t>
                      </a:r>
                      <a:r>
                        <a:rPr lang="en-US" sz="1800" dirty="0" err="1">
                          <a:effectLst/>
                        </a:rPr>
                        <a:t>nhiều</a:t>
                      </a:r>
                      <a:r>
                        <a:rPr lang="en-US" sz="1800" dirty="0">
                          <a:effectLst/>
                        </a:rPr>
                        <a:t> </a:t>
                      </a:r>
                      <a:r>
                        <a:rPr lang="en-US" sz="1800" dirty="0" err="1">
                          <a:effectLst/>
                        </a:rPr>
                        <a:t>lần</a:t>
                      </a:r>
                      <a:r>
                        <a:rPr lang="en-US" sz="1800" dirty="0">
                          <a:effectLst/>
                        </a:rPr>
                        <a:t> “Con </a:t>
                      </a:r>
                      <a:r>
                        <a:rPr lang="en-US" sz="1800" dirty="0" err="1">
                          <a:effectLst/>
                        </a:rPr>
                        <a:t>hứa</a:t>
                      </a:r>
                      <a:r>
                        <a:rPr lang="en-US" sz="1800" dirty="0">
                          <a:effectLst/>
                        </a:rPr>
                        <a:t> </a:t>
                      </a:r>
                      <a:r>
                        <a:rPr lang="en-US" sz="1800" dirty="0" err="1">
                          <a:effectLst/>
                        </a:rPr>
                        <a:t>sẽ</a:t>
                      </a:r>
                      <a:r>
                        <a:rPr lang="en-US" sz="1800" dirty="0">
                          <a:effectLst/>
                        </a:rPr>
                        <a:t> </a:t>
                      </a:r>
                      <a:r>
                        <a:rPr lang="en-US" sz="1800" dirty="0" err="1">
                          <a:effectLst/>
                        </a:rPr>
                        <a:t>dọn</a:t>
                      </a:r>
                      <a:r>
                        <a:rPr lang="en-US" sz="1800" dirty="0">
                          <a:effectLst/>
                        </a:rPr>
                        <a:t> </a:t>
                      </a:r>
                      <a:r>
                        <a:rPr lang="en-US" sz="1800" dirty="0" err="1">
                          <a:effectLst/>
                        </a:rPr>
                        <a:t>đồ</a:t>
                      </a:r>
                      <a:r>
                        <a:rPr lang="en-US" sz="1800" dirty="0">
                          <a:effectLst/>
                        </a:rPr>
                        <a:t> </a:t>
                      </a:r>
                      <a:r>
                        <a:rPr lang="en-US" sz="1800" dirty="0" err="1">
                          <a:effectLst/>
                        </a:rPr>
                        <a:t>chơi</a:t>
                      </a:r>
                      <a:r>
                        <a:rPr lang="en-US" sz="1800" dirty="0">
                          <a:effectLst/>
                        </a:rPr>
                        <a:t>”</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744796529"/>
                  </a:ext>
                </a:extLst>
              </a:tr>
            </a:tbl>
          </a:graphicData>
        </a:graphic>
      </p:graphicFrame>
    </p:spTree>
    <p:extLst>
      <p:ext uri="{BB962C8B-B14F-4D97-AF65-F5344CB8AC3E}">
        <p14:creationId xmlns:p14="http://schemas.microsoft.com/office/powerpoint/2010/main" val="324868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Áp</a:t>
            </a:r>
            <a:r>
              <a:rPr lang="en-US" dirty="0"/>
              <a:t> </a:t>
            </a:r>
            <a:r>
              <a:rPr lang="en-US" dirty="0" err="1"/>
              <a:t>dụng</a:t>
            </a:r>
            <a:r>
              <a:rPr lang="en-US" dirty="0"/>
              <a:t> </a:t>
            </a:r>
            <a:r>
              <a:rPr lang="en-US" dirty="0" err="1"/>
              <a:t>hệ</a:t>
            </a:r>
            <a:r>
              <a:rPr lang="en-US" dirty="0"/>
              <a:t> </a:t>
            </a:r>
            <a:r>
              <a:rPr lang="en-US" dirty="0" err="1"/>
              <a:t>quả</a:t>
            </a:r>
            <a:r>
              <a:rPr lang="en-US" dirty="0"/>
              <a:t> </a:t>
            </a:r>
            <a:r>
              <a:rPr lang="en-US" dirty="0" err="1"/>
              <a:t>tự</a:t>
            </a:r>
            <a:r>
              <a:rPr lang="en-US" dirty="0"/>
              <a:t> </a:t>
            </a:r>
            <a:r>
              <a:rPr lang="en-US" dirty="0" err="1"/>
              <a:t>nhiên</a:t>
            </a:r>
            <a:r>
              <a:rPr lang="en-US" dirty="0"/>
              <a:t> </a:t>
            </a:r>
            <a:r>
              <a:rPr lang="en-US" dirty="0" err="1"/>
              <a:t>và</a:t>
            </a:r>
            <a:r>
              <a:rPr lang="en-US" dirty="0"/>
              <a:t> </a:t>
            </a:r>
            <a:r>
              <a:rPr lang="en-US" dirty="0" err="1"/>
              <a:t>lô</a:t>
            </a:r>
            <a:r>
              <a:rPr lang="en-US" dirty="0"/>
              <a:t> </a:t>
            </a:r>
            <a:r>
              <a:rPr lang="en-US" dirty="0" err="1"/>
              <a:t>gic</a:t>
            </a:r>
            <a:endParaRPr lang="en-US" dirty="0"/>
          </a:p>
        </p:txBody>
      </p:sp>
      <p:graphicFrame>
        <p:nvGraphicFramePr>
          <p:cNvPr id="4" name="Content Placeholder 3"/>
          <p:cNvGraphicFramePr>
            <a:graphicFrameLocks noGrp="1"/>
          </p:cNvGraphicFramePr>
          <p:nvPr>
            <p:ph idx="1"/>
            <p:extLst/>
          </p:nvPr>
        </p:nvGraphicFramePr>
        <p:xfrm>
          <a:off x="838200" y="1557008"/>
          <a:ext cx="10515600" cy="4729480"/>
        </p:xfrm>
        <a:graphic>
          <a:graphicData uri="http://schemas.openxmlformats.org/drawingml/2006/table">
            <a:tbl>
              <a:tblPr bandRow="1">
                <a:tableStyleId>{5C22544A-7EE6-4342-B048-85BDC9FD1C3A}</a:tableStyleId>
              </a:tblPr>
              <a:tblGrid>
                <a:gridCol w="779836">
                  <a:extLst>
                    <a:ext uri="{9D8B030D-6E8A-4147-A177-3AD203B41FA5}">
                      <a16:colId xmlns:a16="http://schemas.microsoft.com/office/drawing/2014/main" val="1495201714"/>
                    </a:ext>
                  </a:extLst>
                </a:gridCol>
                <a:gridCol w="2355016">
                  <a:extLst>
                    <a:ext uri="{9D8B030D-6E8A-4147-A177-3AD203B41FA5}">
                      <a16:colId xmlns:a16="http://schemas.microsoft.com/office/drawing/2014/main" val="1941206944"/>
                    </a:ext>
                  </a:extLst>
                </a:gridCol>
                <a:gridCol w="2669608">
                  <a:extLst>
                    <a:ext uri="{9D8B030D-6E8A-4147-A177-3AD203B41FA5}">
                      <a16:colId xmlns:a16="http://schemas.microsoft.com/office/drawing/2014/main" val="546694467"/>
                    </a:ext>
                  </a:extLst>
                </a:gridCol>
                <a:gridCol w="4711140">
                  <a:extLst>
                    <a:ext uri="{9D8B030D-6E8A-4147-A177-3AD203B41FA5}">
                      <a16:colId xmlns:a16="http://schemas.microsoft.com/office/drawing/2014/main" val="2599281609"/>
                    </a:ext>
                  </a:extLst>
                </a:gridCol>
              </a:tblGrid>
              <a:tr h="0">
                <a:tc>
                  <a:txBody>
                    <a:bodyPr/>
                    <a:lstStyle/>
                    <a:p>
                      <a:pPr algn="ctr">
                        <a:lnSpc>
                          <a:spcPct val="150000"/>
                        </a:lnSpc>
                        <a:spcAft>
                          <a:spcPts val="800"/>
                        </a:spcAft>
                      </a:pPr>
                      <a:r>
                        <a:rPr lang="en-US" sz="1800" b="1">
                          <a:solidFill>
                            <a:schemeClr val="bg1"/>
                          </a:solidFill>
                          <a:effectLst/>
                        </a:rPr>
                        <a:t>TT</a:t>
                      </a:r>
                      <a:endParaRPr lang="en-US" sz="1800" b="1">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1"/>
                    </a:solidFill>
                  </a:tcPr>
                </a:tc>
                <a:tc>
                  <a:txBody>
                    <a:bodyPr/>
                    <a:lstStyle/>
                    <a:p>
                      <a:pPr algn="ctr">
                        <a:lnSpc>
                          <a:spcPct val="150000"/>
                        </a:lnSpc>
                        <a:spcAft>
                          <a:spcPts val="800"/>
                        </a:spcAft>
                      </a:pPr>
                      <a:r>
                        <a:rPr lang="en-US" sz="1800" b="1">
                          <a:solidFill>
                            <a:schemeClr val="bg1"/>
                          </a:solidFill>
                          <a:effectLst/>
                        </a:rPr>
                        <a:t>Hành động của trẻ</a:t>
                      </a:r>
                      <a:endParaRPr lang="en-US" sz="1800" b="1">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1"/>
                    </a:solidFill>
                  </a:tcPr>
                </a:tc>
                <a:tc gridSpan="2">
                  <a:txBody>
                    <a:bodyPr/>
                    <a:lstStyle/>
                    <a:p>
                      <a:pPr algn="ctr">
                        <a:lnSpc>
                          <a:spcPct val="150000"/>
                        </a:lnSpc>
                        <a:spcAft>
                          <a:spcPts val="800"/>
                        </a:spcAft>
                      </a:pPr>
                      <a:r>
                        <a:rPr lang="en-US" sz="1800" b="1" dirty="0" err="1">
                          <a:solidFill>
                            <a:schemeClr val="bg1"/>
                          </a:solidFill>
                          <a:effectLst/>
                        </a:rPr>
                        <a:t>Hình</a:t>
                      </a:r>
                      <a:r>
                        <a:rPr lang="en-US" sz="1800" b="1" dirty="0">
                          <a:solidFill>
                            <a:schemeClr val="bg1"/>
                          </a:solidFill>
                          <a:effectLst/>
                        </a:rPr>
                        <a:t> </a:t>
                      </a:r>
                      <a:r>
                        <a:rPr lang="en-US" sz="1800" b="1" dirty="0" err="1">
                          <a:solidFill>
                            <a:schemeClr val="bg1"/>
                          </a:solidFill>
                          <a:effectLst/>
                        </a:rPr>
                        <a:t>thức</a:t>
                      </a:r>
                      <a:r>
                        <a:rPr lang="en-US" sz="1800" b="1" dirty="0">
                          <a:solidFill>
                            <a:schemeClr val="bg1"/>
                          </a:solidFill>
                          <a:effectLst/>
                        </a:rPr>
                        <a:t> </a:t>
                      </a:r>
                      <a:r>
                        <a:rPr lang="en-US" sz="1800" b="1" dirty="0" err="1">
                          <a:solidFill>
                            <a:schemeClr val="bg1"/>
                          </a:solidFill>
                          <a:effectLst/>
                        </a:rPr>
                        <a:t>kỷ</a:t>
                      </a:r>
                      <a:r>
                        <a:rPr lang="en-US" sz="1800" b="1" dirty="0">
                          <a:solidFill>
                            <a:schemeClr val="bg1"/>
                          </a:solidFill>
                          <a:effectLst/>
                        </a:rPr>
                        <a:t> </a:t>
                      </a:r>
                      <a:r>
                        <a:rPr lang="en-US" sz="1800" b="1" dirty="0" err="1">
                          <a:solidFill>
                            <a:schemeClr val="bg1"/>
                          </a:solidFill>
                          <a:effectLst/>
                        </a:rPr>
                        <a:t>luật</a:t>
                      </a:r>
                      <a:r>
                        <a:rPr lang="en-US" sz="1800" b="1" dirty="0">
                          <a:solidFill>
                            <a:schemeClr val="bg1"/>
                          </a:solidFill>
                          <a:effectLst/>
                        </a:rPr>
                        <a:t> (</a:t>
                      </a:r>
                      <a:r>
                        <a:rPr lang="en-US" sz="1800" b="1" dirty="0" err="1">
                          <a:solidFill>
                            <a:schemeClr val="bg1"/>
                          </a:solidFill>
                          <a:effectLst/>
                        </a:rPr>
                        <a:t>Hệ</a:t>
                      </a:r>
                      <a:r>
                        <a:rPr lang="en-US" sz="1800" b="1" dirty="0">
                          <a:solidFill>
                            <a:schemeClr val="bg1"/>
                          </a:solidFill>
                          <a:effectLst/>
                        </a:rPr>
                        <a:t> </a:t>
                      </a:r>
                      <a:r>
                        <a:rPr lang="en-US" sz="1800" b="1" dirty="0" err="1">
                          <a:solidFill>
                            <a:schemeClr val="bg1"/>
                          </a:solidFill>
                          <a:effectLst/>
                        </a:rPr>
                        <a:t>quả</a:t>
                      </a:r>
                      <a:r>
                        <a:rPr lang="en-US" sz="1800" b="1" dirty="0">
                          <a:solidFill>
                            <a:schemeClr val="bg1"/>
                          </a:solidFill>
                          <a:effectLst/>
                        </a:rPr>
                        <a:t>)</a:t>
                      </a:r>
                      <a:endParaRPr lang="en-US" sz="1800" b="1" dirty="0">
                        <a:solidFill>
                          <a:schemeClr val="bg1"/>
                        </a:solidFill>
                        <a:effectLst/>
                        <a:latin typeface="Calibri" panose="020F0502020204030204" pitchFamily="34" charset="0"/>
                        <a:ea typeface="Calibri" panose="020F0502020204030204" pitchFamily="34" charset="0"/>
                      </a:endParaRPr>
                    </a:p>
                  </a:txBody>
                  <a:tcPr marL="68580" marR="68580" marT="0" marB="0">
                    <a:solidFill>
                      <a:schemeClr val="accent1"/>
                    </a:solidFill>
                  </a:tcPr>
                </a:tc>
                <a:tc hMerge="1">
                  <a:txBody>
                    <a:bodyPr/>
                    <a:lstStyle/>
                    <a:p>
                      <a:endParaRPr lang="en-US"/>
                    </a:p>
                  </a:txBody>
                  <a:tcPr/>
                </a:tc>
                <a:extLst>
                  <a:ext uri="{0D108BD9-81ED-4DB2-BD59-A6C34878D82A}">
                    <a16:rowId xmlns:a16="http://schemas.microsoft.com/office/drawing/2014/main" val="3727880823"/>
                  </a:ext>
                </a:extLst>
              </a:tr>
              <a:tr h="0">
                <a:tc>
                  <a:txBody>
                    <a:bodyPr/>
                    <a:lstStyle/>
                    <a:p>
                      <a:pPr algn="just">
                        <a:lnSpc>
                          <a:spcPct val="150000"/>
                        </a:lnSpc>
                        <a:spcAft>
                          <a:spcPts val="800"/>
                        </a:spcAft>
                      </a:pPr>
                      <a:r>
                        <a:rPr lang="en-US" sz="1800" dirty="0">
                          <a:effectLst/>
                        </a:rPr>
                        <a:t>1</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Vứt</a:t>
                      </a:r>
                      <a:r>
                        <a:rPr lang="en-US" sz="1800" dirty="0">
                          <a:effectLst/>
                        </a:rPr>
                        <a:t> </a:t>
                      </a:r>
                      <a:r>
                        <a:rPr lang="en-US" sz="1800" dirty="0" err="1">
                          <a:effectLst/>
                        </a:rPr>
                        <a:t>rác</a:t>
                      </a:r>
                      <a:r>
                        <a:rPr lang="en-US" sz="1800" dirty="0">
                          <a:effectLst/>
                        </a:rPr>
                        <a:t> </a:t>
                      </a:r>
                      <a:r>
                        <a:rPr lang="en-US" sz="1800" dirty="0" err="1">
                          <a:effectLst/>
                        </a:rPr>
                        <a:t>trên</a:t>
                      </a:r>
                      <a:r>
                        <a:rPr lang="en-US" sz="1800" dirty="0">
                          <a:effectLst/>
                        </a:rPr>
                        <a:t> </a:t>
                      </a:r>
                      <a:r>
                        <a:rPr lang="en-US" sz="1800" dirty="0" err="1">
                          <a:effectLst/>
                        </a:rPr>
                        <a:t>sàn</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Nhặt</a:t>
                      </a:r>
                      <a:r>
                        <a:rPr lang="en-US" sz="1800" dirty="0">
                          <a:effectLst/>
                        </a:rPr>
                        <a:t> </a:t>
                      </a:r>
                      <a:r>
                        <a:rPr lang="en-US" sz="1800" dirty="0" err="1">
                          <a:effectLst/>
                        </a:rPr>
                        <a:t>rác</a:t>
                      </a:r>
                      <a:r>
                        <a:rPr lang="en-US" sz="1800" dirty="0">
                          <a:effectLst/>
                        </a:rPr>
                        <a:t> </a:t>
                      </a:r>
                      <a:r>
                        <a:rPr lang="en-US" sz="1800" dirty="0" err="1">
                          <a:effectLst/>
                        </a:rPr>
                        <a:t>hoặc</a:t>
                      </a:r>
                      <a:r>
                        <a:rPr lang="en-US" sz="1800" dirty="0">
                          <a:effectLst/>
                        </a:rPr>
                        <a:t> </a:t>
                      </a:r>
                      <a:r>
                        <a:rPr lang="en-US" sz="1800" dirty="0" err="1">
                          <a:effectLst/>
                        </a:rPr>
                        <a:t>dọn</a:t>
                      </a:r>
                      <a:r>
                        <a:rPr lang="en-US" sz="1800" dirty="0">
                          <a:effectLst/>
                        </a:rPr>
                        <a:t> </a:t>
                      </a:r>
                      <a:r>
                        <a:rPr lang="en-US" sz="1800" dirty="0" err="1">
                          <a:effectLst/>
                        </a:rPr>
                        <a:t>dẹp</a:t>
                      </a:r>
                      <a:r>
                        <a:rPr lang="en-US" sz="1800" dirty="0">
                          <a:effectLst/>
                        </a:rPr>
                        <a:t> </a:t>
                      </a:r>
                      <a:r>
                        <a:rPr lang="en-US" sz="1800" dirty="0" err="1">
                          <a:effectLst/>
                        </a:rPr>
                        <a:t>lớp</a:t>
                      </a:r>
                      <a:r>
                        <a:rPr lang="en-US" sz="1800" dirty="0">
                          <a:effectLst/>
                        </a:rPr>
                        <a:t> </a:t>
                      </a:r>
                      <a:r>
                        <a:rPr lang="en-US" sz="1800" dirty="0" err="1">
                          <a:effectLst/>
                        </a:rPr>
                        <a:t>học</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rowSpan="3">
                  <a:txBody>
                    <a:bodyPr/>
                    <a:lstStyle/>
                    <a:p>
                      <a:pPr algn="just">
                        <a:lnSpc>
                          <a:spcPct val="150000"/>
                        </a:lnSpc>
                        <a:spcAft>
                          <a:spcPts val="800"/>
                        </a:spcAft>
                      </a:pPr>
                      <a:r>
                        <a:rPr lang="en-US" sz="1800" b="1" dirty="0" err="1">
                          <a:effectLst/>
                        </a:rPr>
                        <a:t>Hệ</a:t>
                      </a:r>
                      <a:r>
                        <a:rPr lang="en-US" sz="1800" b="1" dirty="0">
                          <a:effectLst/>
                        </a:rPr>
                        <a:t> </a:t>
                      </a:r>
                      <a:r>
                        <a:rPr lang="en-US" sz="1800" b="1" dirty="0" err="1">
                          <a:effectLst/>
                        </a:rPr>
                        <a:t>quả</a:t>
                      </a:r>
                      <a:r>
                        <a:rPr lang="en-US" sz="1800" b="1" dirty="0">
                          <a:effectLst/>
                        </a:rPr>
                        <a:t> </a:t>
                      </a:r>
                      <a:r>
                        <a:rPr lang="en-US" sz="1800" b="1" dirty="0" err="1">
                          <a:effectLst/>
                        </a:rPr>
                        <a:t>tự</a:t>
                      </a:r>
                      <a:r>
                        <a:rPr lang="en-US" sz="1800" b="1" dirty="0">
                          <a:effectLst/>
                        </a:rPr>
                        <a:t> </a:t>
                      </a:r>
                      <a:r>
                        <a:rPr lang="en-US" sz="1800" b="1" dirty="0" err="1">
                          <a:effectLst/>
                        </a:rPr>
                        <a:t>nhiên</a:t>
                      </a:r>
                      <a:r>
                        <a:rPr lang="en-US" sz="1800" b="1" dirty="0">
                          <a:effectLst/>
                        </a:rPr>
                        <a:t>/</a:t>
                      </a:r>
                      <a:r>
                        <a:rPr lang="en-US" sz="1800" b="1" dirty="0" err="1">
                          <a:effectLst/>
                        </a:rPr>
                        <a:t>lô-gic</a:t>
                      </a:r>
                      <a:endParaRPr lang="en-US" sz="1800" b="1" dirty="0">
                        <a:effectLst/>
                      </a:endParaRPr>
                    </a:p>
                    <a:p>
                      <a:pPr algn="just">
                        <a:lnSpc>
                          <a:spcPct val="150000"/>
                        </a:lnSpc>
                        <a:spcAft>
                          <a:spcPts val="800"/>
                        </a:spcAft>
                      </a:pPr>
                      <a:r>
                        <a:rPr lang="en-US" sz="1800" dirty="0">
                          <a:effectLst/>
                        </a:rPr>
                        <a:t>(</a:t>
                      </a:r>
                      <a:r>
                        <a:rPr lang="en-US" sz="1800" dirty="0" err="1">
                          <a:effectLst/>
                        </a:rPr>
                        <a:t>Có</a:t>
                      </a:r>
                      <a:r>
                        <a:rPr lang="en-US" sz="1800" dirty="0">
                          <a:effectLst/>
                        </a:rPr>
                        <a:t> </a:t>
                      </a:r>
                      <a:r>
                        <a:rPr lang="en-US" sz="1800" dirty="0" err="1">
                          <a:effectLst/>
                        </a:rPr>
                        <a:t>mối</a:t>
                      </a:r>
                      <a:r>
                        <a:rPr lang="en-US" sz="1800" dirty="0">
                          <a:effectLst/>
                        </a:rPr>
                        <a:t> </a:t>
                      </a:r>
                      <a:r>
                        <a:rPr lang="en-US" sz="1800" dirty="0" err="1">
                          <a:effectLst/>
                        </a:rPr>
                        <a:t>quan</a:t>
                      </a:r>
                      <a:r>
                        <a:rPr lang="en-US" sz="1800" dirty="0">
                          <a:effectLst/>
                        </a:rPr>
                        <a:t> </a:t>
                      </a:r>
                      <a:r>
                        <a:rPr lang="en-US" sz="1800" dirty="0" err="1">
                          <a:effectLst/>
                        </a:rPr>
                        <a:t>hệ</a:t>
                      </a:r>
                      <a:r>
                        <a:rPr lang="en-US" sz="1800" dirty="0">
                          <a:effectLst/>
                        </a:rPr>
                        <a:t> </a:t>
                      </a:r>
                      <a:r>
                        <a:rPr lang="en-US" sz="1800" dirty="0" err="1">
                          <a:effectLst/>
                        </a:rPr>
                        <a:t>trực</a:t>
                      </a:r>
                      <a:r>
                        <a:rPr lang="en-US" sz="1800" dirty="0">
                          <a:effectLst/>
                        </a:rPr>
                        <a:t> </a:t>
                      </a:r>
                      <a:r>
                        <a:rPr lang="en-US" sz="1800" dirty="0" err="1">
                          <a:effectLst/>
                        </a:rPr>
                        <a:t>tiếp</a:t>
                      </a:r>
                      <a:r>
                        <a:rPr lang="en-US" sz="1800" dirty="0">
                          <a:effectLst/>
                        </a:rPr>
                        <a:t> </a:t>
                      </a:r>
                      <a:r>
                        <a:rPr lang="en-US" sz="1800" dirty="0" err="1">
                          <a:effectLst/>
                        </a:rPr>
                        <a:t>đến</a:t>
                      </a:r>
                      <a:r>
                        <a:rPr lang="en-US" sz="1800" dirty="0">
                          <a:effectLst/>
                        </a:rPr>
                        <a:t> </a:t>
                      </a:r>
                      <a:r>
                        <a:rPr lang="en-US" sz="1800" dirty="0" err="1">
                          <a:effectLst/>
                        </a:rPr>
                        <a:t>các</a:t>
                      </a:r>
                      <a:r>
                        <a:rPr lang="en-US" sz="1800" dirty="0">
                          <a:effectLst/>
                        </a:rPr>
                        <a:t> </a:t>
                      </a:r>
                      <a:r>
                        <a:rPr lang="en-US" sz="1800" dirty="0" err="1">
                          <a:effectLst/>
                        </a:rPr>
                        <a:t>hành</a:t>
                      </a:r>
                      <a:r>
                        <a:rPr lang="en-US" sz="1800" dirty="0">
                          <a:effectLst/>
                        </a:rPr>
                        <a:t> vi </a:t>
                      </a:r>
                      <a:r>
                        <a:rPr lang="en-US" sz="1800" dirty="0" err="1">
                          <a:effectLst/>
                        </a:rPr>
                        <a:t>không</a:t>
                      </a:r>
                      <a:r>
                        <a:rPr lang="en-US" sz="1800" dirty="0">
                          <a:effectLst/>
                        </a:rPr>
                        <a:t> </a:t>
                      </a:r>
                      <a:r>
                        <a:rPr lang="en-US" sz="1800" dirty="0" err="1">
                          <a:effectLst/>
                        </a:rPr>
                        <a:t>phù</a:t>
                      </a:r>
                      <a:r>
                        <a:rPr lang="en-US" sz="1800" dirty="0">
                          <a:effectLst/>
                        </a:rPr>
                        <a:t> </a:t>
                      </a:r>
                      <a:r>
                        <a:rPr lang="en-US" sz="1800" dirty="0" err="1">
                          <a:effectLst/>
                        </a:rPr>
                        <a:t>hợp</a:t>
                      </a:r>
                      <a:r>
                        <a:rPr lang="en-US" sz="1800" dirty="0">
                          <a:effectLst/>
                        </a:rPr>
                        <a:t>. </a:t>
                      </a:r>
                      <a:r>
                        <a:rPr lang="en-US" sz="1800" dirty="0" err="1">
                          <a:effectLst/>
                        </a:rPr>
                        <a:t>Đây</a:t>
                      </a:r>
                      <a:r>
                        <a:rPr lang="en-US" sz="1800" dirty="0">
                          <a:effectLst/>
                        </a:rPr>
                        <a:t> </a:t>
                      </a:r>
                      <a:r>
                        <a:rPr lang="en-US" sz="1800" dirty="0" err="1">
                          <a:effectLst/>
                        </a:rPr>
                        <a:t>nên</a:t>
                      </a:r>
                      <a:r>
                        <a:rPr lang="en-US" sz="1800" dirty="0">
                          <a:effectLst/>
                        </a:rPr>
                        <a:t> </a:t>
                      </a:r>
                      <a:r>
                        <a:rPr lang="en-US" sz="1800" dirty="0" err="1">
                          <a:effectLst/>
                        </a:rPr>
                        <a:t>là</a:t>
                      </a:r>
                      <a:r>
                        <a:rPr lang="en-US" sz="1800" dirty="0">
                          <a:effectLst/>
                        </a:rPr>
                        <a:t> </a:t>
                      </a:r>
                      <a:r>
                        <a:rPr lang="en-US" sz="1800" dirty="0" err="1">
                          <a:effectLst/>
                        </a:rPr>
                        <a:t>sự</a:t>
                      </a:r>
                      <a:r>
                        <a:rPr lang="en-US" sz="1800" dirty="0">
                          <a:effectLst/>
                        </a:rPr>
                        <a:t> </a:t>
                      </a:r>
                      <a:r>
                        <a:rPr lang="en-US" sz="1800" dirty="0" err="1">
                          <a:effectLst/>
                        </a:rPr>
                        <a:t>lựa</a:t>
                      </a:r>
                      <a:r>
                        <a:rPr lang="en-US" sz="1800" dirty="0">
                          <a:effectLst/>
                        </a:rPr>
                        <a:t> </a:t>
                      </a:r>
                      <a:r>
                        <a:rPr lang="en-US" sz="1800" dirty="0" err="1">
                          <a:effectLst/>
                        </a:rPr>
                        <a:t>chọn</a:t>
                      </a:r>
                      <a:r>
                        <a:rPr lang="en-US" sz="1800" dirty="0">
                          <a:effectLst/>
                        </a:rPr>
                        <a:t> </a:t>
                      </a:r>
                      <a:r>
                        <a:rPr lang="en-US" sz="1800" dirty="0" err="1">
                          <a:effectLst/>
                        </a:rPr>
                        <a:t>đầu</a:t>
                      </a:r>
                      <a:r>
                        <a:rPr lang="en-US" sz="1800" dirty="0">
                          <a:effectLst/>
                        </a:rPr>
                        <a:t> </a:t>
                      </a:r>
                      <a:r>
                        <a:rPr lang="en-US" sz="1800" dirty="0" err="1">
                          <a:effectLst/>
                        </a:rPr>
                        <a:t>tiên</a:t>
                      </a:r>
                      <a:r>
                        <a:rPr lang="en-US" sz="1800" dirty="0">
                          <a:effectLst/>
                        </a:rPr>
                        <a:t>)</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3718862300"/>
                  </a:ext>
                </a:extLst>
              </a:tr>
              <a:tr h="0">
                <a:tc>
                  <a:txBody>
                    <a:bodyPr/>
                    <a:lstStyle/>
                    <a:p>
                      <a:pPr algn="just">
                        <a:lnSpc>
                          <a:spcPct val="150000"/>
                        </a:lnSpc>
                        <a:spcAft>
                          <a:spcPts val="800"/>
                        </a:spcAft>
                      </a:pPr>
                      <a:r>
                        <a:rPr lang="en-US" sz="1800">
                          <a:effectLst/>
                        </a:rPr>
                        <a:t>2</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Không ăn</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Chấp</a:t>
                      </a:r>
                      <a:r>
                        <a:rPr lang="en-US" sz="1800" dirty="0">
                          <a:effectLst/>
                        </a:rPr>
                        <a:t> </a:t>
                      </a:r>
                      <a:r>
                        <a:rPr lang="en-US" sz="1800" dirty="0" err="1">
                          <a:effectLst/>
                        </a:rPr>
                        <a:t>nhận</a:t>
                      </a:r>
                      <a:r>
                        <a:rPr lang="en-US" sz="1800" dirty="0">
                          <a:effectLst/>
                        </a:rPr>
                        <a:t> </a:t>
                      </a:r>
                      <a:r>
                        <a:rPr lang="en-US" sz="1800" dirty="0" err="1">
                          <a:effectLst/>
                        </a:rPr>
                        <a:t>bị</a:t>
                      </a:r>
                      <a:r>
                        <a:rPr lang="en-US" sz="1800" dirty="0">
                          <a:effectLst/>
                        </a:rPr>
                        <a:t> </a:t>
                      </a:r>
                      <a:r>
                        <a:rPr lang="en-US" sz="1800" dirty="0" err="1">
                          <a:effectLst/>
                        </a:rPr>
                        <a:t>đói</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3879478458"/>
                  </a:ext>
                </a:extLst>
              </a:tr>
              <a:tr h="0">
                <a:tc>
                  <a:txBody>
                    <a:bodyPr/>
                    <a:lstStyle/>
                    <a:p>
                      <a:pPr algn="just">
                        <a:lnSpc>
                          <a:spcPct val="150000"/>
                        </a:lnSpc>
                        <a:spcAft>
                          <a:spcPts val="800"/>
                        </a:spcAft>
                      </a:pPr>
                      <a:r>
                        <a:rPr lang="en-US" sz="1800">
                          <a:effectLst/>
                        </a:rPr>
                        <a:t>3</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Không dọn đồ chơi</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Không</a:t>
                      </a:r>
                      <a:r>
                        <a:rPr lang="en-US" sz="1800" dirty="0">
                          <a:effectLst/>
                        </a:rPr>
                        <a:t> </a:t>
                      </a:r>
                      <a:r>
                        <a:rPr lang="en-US" sz="1800" dirty="0" err="1">
                          <a:effectLst/>
                        </a:rPr>
                        <a:t>được</a:t>
                      </a:r>
                      <a:r>
                        <a:rPr lang="en-US" sz="1800" dirty="0">
                          <a:effectLst/>
                        </a:rPr>
                        <a:t> </a:t>
                      </a:r>
                      <a:r>
                        <a:rPr lang="en-US" sz="1800" dirty="0" err="1">
                          <a:effectLst/>
                        </a:rPr>
                        <a:t>chơi</a:t>
                      </a:r>
                      <a:r>
                        <a:rPr lang="en-US" sz="1800" dirty="0">
                          <a:effectLst/>
                        </a:rPr>
                        <a:t> </a:t>
                      </a:r>
                      <a:r>
                        <a:rPr lang="en-US" sz="1800" dirty="0" err="1">
                          <a:effectLst/>
                        </a:rPr>
                        <a:t>tiếp</a:t>
                      </a:r>
                      <a:r>
                        <a:rPr lang="en-US" sz="1800" dirty="0">
                          <a:effectLst/>
                        </a:rPr>
                        <a:t> </a:t>
                      </a:r>
                      <a:r>
                        <a:rPr lang="en-US" sz="1800" dirty="0" err="1">
                          <a:effectLst/>
                        </a:rPr>
                        <a:t>vào</a:t>
                      </a:r>
                      <a:r>
                        <a:rPr lang="en-US" sz="1800" dirty="0">
                          <a:effectLst/>
                        </a:rPr>
                        <a:t> </a:t>
                      </a:r>
                      <a:r>
                        <a:rPr lang="en-US" sz="1800" dirty="0" err="1">
                          <a:effectLst/>
                        </a:rPr>
                        <a:t>lần</a:t>
                      </a:r>
                      <a:r>
                        <a:rPr lang="en-US" sz="1800" dirty="0">
                          <a:effectLst/>
                        </a:rPr>
                        <a:t> </a:t>
                      </a:r>
                      <a:r>
                        <a:rPr lang="en-US" sz="1800" dirty="0" err="1">
                          <a:effectLst/>
                        </a:rPr>
                        <a:t>sau</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2810920720"/>
                  </a:ext>
                </a:extLst>
              </a:tr>
              <a:tr h="0">
                <a:tc>
                  <a:txBody>
                    <a:bodyPr/>
                    <a:lstStyle/>
                    <a:p>
                      <a:pPr algn="just">
                        <a:lnSpc>
                          <a:spcPct val="150000"/>
                        </a:lnSpc>
                        <a:spcAft>
                          <a:spcPts val="800"/>
                        </a:spcAft>
                      </a:pPr>
                      <a:r>
                        <a:rPr lang="en-US" sz="1800">
                          <a:effectLst/>
                        </a:rPr>
                        <a:t>4</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Ném đồ chơi vào bạn</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Đi ra ngoài</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rowSpan="3">
                  <a:txBody>
                    <a:bodyPr/>
                    <a:lstStyle/>
                    <a:p>
                      <a:pPr algn="just">
                        <a:lnSpc>
                          <a:spcPct val="150000"/>
                        </a:lnSpc>
                        <a:spcAft>
                          <a:spcPts val="800"/>
                        </a:spcAft>
                      </a:pPr>
                      <a:r>
                        <a:rPr lang="en-US" sz="1800" b="1" dirty="0" err="1">
                          <a:effectLst/>
                        </a:rPr>
                        <a:t>Hệ</a:t>
                      </a:r>
                      <a:r>
                        <a:rPr lang="en-US" sz="1800" b="1" dirty="0">
                          <a:effectLst/>
                        </a:rPr>
                        <a:t> </a:t>
                      </a:r>
                      <a:r>
                        <a:rPr lang="en-US" sz="1800" b="1" dirty="0" err="1">
                          <a:effectLst/>
                        </a:rPr>
                        <a:t>quả</a:t>
                      </a:r>
                      <a:r>
                        <a:rPr lang="en-US" sz="1800" b="1" dirty="0">
                          <a:effectLst/>
                        </a:rPr>
                        <a:t> </a:t>
                      </a:r>
                      <a:r>
                        <a:rPr lang="en-US" sz="1800" b="1" dirty="0" err="1">
                          <a:effectLst/>
                        </a:rPr>
                        <a:t>không</a:t>
                      </a:r>
                      <a:r>
                        <a:rPr lang="en-US" sz="1800" b="1" dirty="0">
                          <a:effectLst/>
                        </a:rPr>
                        <a:t> </a:t>
                      </a:r>
                      <a:r>
                        <a:rPr lang="en-US" sz="1800" b="1" dirty="0" err="1">
                          <a:effectLst/>
                        </a:rPr>
                        <a:t>tự</a:t>
                      </a:r>
                      <a:r>
                        <a:rPr lang="en-US" sz="1800" b="1" dirty="0">
                          <a:effectLst/>
                        </a:rPr>
                        <a:t> </a:t>
                      </a:r>
                      <a:r>
                        <a:rPr lang="en-US" sz="1800" b="1" dirty="0" err="1">
                          <a:effectLst/>
                        </a:rPr>
                        <a:t>nhiên</a:t>
                      </a:r>
                      <a:r>
                        <a:rPr lang="en-US" sz="1800" b="1" dirty="0">
                          <a:effectLst/>
                        </a:rPr>
                        <a:t>/</a:t>
                      </a:r>
                      <a:r>
                        <a:rPr lang="en-US" sz="1800" b="1" dirty="0" err="1">
                          <a:effectLst/>
                        </a:rPr>
                        <a:t>không</a:t>
                      </a:r>
                      <a:r>
                        <a:rPr lang="en-US" sz="1800" b="1" dirty="0">
                          <a:effectLst/>
                        </a:rPr>
                        <a:t> </a:t>
                      </a:r>
                      <a:r>
                        <a:rPr lang="en-US" sz="1800" b="1" dirty="0" err="1">
                          <a:effectLst/>
                        </a:rPr>
                        <a:t>lô</a:t>
                      </a:r>
                      <a:r>
                        <a:rPr lang="en-US" sz="1800" b="1" dirty="0">
                          <a:effectLst/>
                        </a:rPr>
                        <a:t> </a:t>
                      </a:r>
                      <a:r>
                        <a:rPr lang="en-US" sz="1800" b="1" dirty="0" err="1">
                          <a:effectLst/>
                        </a:rPr>
                        <a:t>gic</a:t>
                      </a:r>
                      <a:r>
                        <a:rPr lang="en-US" sz="1800" b="1" dirty="0">
                          <a:effectLst/>
                        </a:rPr>
                        <a:t> </a:t>
                      </a:r>
                      <a:endParaRPr lang="en-US" sz="1800" b="1" dirty="0" smtClean="0">
                        <a:effectLst/>
                      </a:endParaRPr>
                    </a:p>
                    <a:p>
                      <a:pPr algn="just">
                        <a:lnSpc>
                          <a:spcPct val="150000"/>
                        </a:lnSpc>
                        <a:spcAft>
                          <a:spcPts val="800"/>
                        </a:spcAft>
                      </a:pPr>
                      <a:r>
                        <a:rPr lang="en-US" sz="1800" dirty="0" smtClean="0">
                          <a:effectLst/>
                        </a:rPr>
                        <a:t>(</a:t>
                      </a:r>
                      <a:r>
                        <a:rPr lang="en-US" sz="1800" dirty="0" err="1">
                          <a:effectLst/>
                        </a:rPr>
                        <a:t>Không</a:t>
                      </a:r>
                      <a:r>
                        <a:rPr lang="en-US" sz="1800" dirty="0">
                          <a:effectLst/>
                        </a:rPr>
                        <a:t> </a:t>
                      </a:r>
                      <a:r>
                        <a:rPr lang="en-US" sz="1800" dirty="0" err="1">
                          <a:effectLst/>
                        </a:rPr>
                        <a:t>liên</a:t>
                      </a:r>
                      <a:r>
                        <a:rPr lang="en-US" sz="1800" dirty="0">
                          <a:effectLst/>
                        </a:rPr>
                        <a:t> </a:t>
                      </a:r>
                      <a:r>
                        <a:rPr lang="en-US" sz="1800" dirty="0" err="1">
                          <a:effectLst/>
                        </a:rPr>
                        <a:t>quan</a:t>
                      </a:r>
                      <a:r>
                        <a:rPr lang="en-US" sz="1800" dirty="0">
                          <a:effectLst/>
                        </a:rPr>
                        <a:t> </a:t>
                      </a:r>
                      <a:r>
                        <a:rPr lang="en-US" sz="1800" dirty="0" err="1">
                          <a:effectLst/>
                        </a:rPr>
                        <a:t>về</a:t>
                      </a:r>
                      <a:r>
                        <a:rPr lang="en-US" sz="1800" dirty="0">
                          <a:effectLst/>
                        </a:rPr>
                        <a:t> </a:t>
                      </a:r>
                      <a:r>
                        <a:rPr lang="en-US" sz="1800" dirty="0" err="1">
                          <a:effectLst/>
                        </a:rPr>
                        <a:t>mặt</a:t>
                      </a:r>
                      <a:r>
                        <a:rPr lang="en-US" sz="1800" dirty="0">
                          <a:effectLst/>
                        </a:rPr>
                        <a:t> logic </a:t>
                      </a:r>
                      <a:r>
                        <a:rPr lang="en-US" sz="1800" dirty="0" err="1">
                          <a:effectLst/>
                        </a:rPr>
                        <a:t>với</a:t>
                      </a:r>
                      <a:r>
                        <a:rPr lang="en-US" sz="1800" dirty="0">
                          <a:effectLst/>
                        </a:rPr>
                        <a:t> </a:t>
                      </a:r>
                      <a:r>
                        <a:rPr lang="en-US" sz="1800" dirty="0" err="1">
                          <a:effectLst/>
                        </a:rPr>
                        <a:t>hành</a:t>
                      </a:r>
                      <a:r>
                        <a:rPr lang="en-US" sz="1800" dirty="0">
                          <a:effectLst/>
                        </a:rPr>
                        <a:t> vi, </a:t>
                      </a:r>
                      <a:r>
                        <a:rPr lang="en-US" sz="1800" dirty="0" err="1">
                          <a:effectLst/>
                        </a:rPr>
                        <a:t>cũng</a:t>
                      </a:r>
                      <a:r>
                        <a:rPr lang="en-US" sz="1800" dirty="0">
                          <a:effectLst/>
                        </a:rPr>
                        <a:t> </a:t>
                      </a:r>
                      <a:r>
                        <a:rPr lang="en-US" sz="1800" dirty="0" err="1">
                          <a:effectLst/>
                        </a:rPr>
                        <a:t>như</a:t>
                      </a:r>
                      <a:r>
                        <a:rPr lang="en-US" sz="1800" dirty="0">
                          <a:effectLst/>
                        </a:rPr>
                        <a:t> </a:t>
                      </a:r>
                      <a:r>
                        <a:rPr lang="en-US" sz="1800" dirty="0" err="1">
                          <a:effectLst/>
                        </a:rPr>
                        <a:t>không</a:t>
                      </a:r>
                      <a:r>
                        <a:rPr lang="en-US" sz="1800" dirty="0">
                          <a:effectLst/>
                        </a:rPr>
                        <a:t> </a:t>
                      </a:r>
                      <a:r>
                        <a:rPr lang="en-US" sz="1800" dirty="0" err="1">
                          <a:effectLst/>
                        </a:rPr>
                        <a:t>thúc</a:t>
                      </a:r>
                      <a:r>
                        <a:rPr lang="en-US" sz="1800" dirty="0">
                          <a:effectLst/>
                        </a:rPr>
                        <a:t> </a:t>
                      </a:r>
                      <a:r>
                        <a:rPr lang="en-US" sz="1800" dirty="0" err="1">
                          <a:effectLst/>
                        </a:rPr>
                        <a:t>đẩy</a:t>
                      </a:r>
                      <a:r>
                        <a:rPr lang="en-US" sz="1800" dirty="0">
                          <a:effectLst/>
                        </a:rPr>
                        <a:t> </a:t>
                      </a:r>
                      <a:r>
                        <a:rPr lang="en-US" sz="1800" dirty="0" err="1">
                          <a:effectLst/>
                        </a:rPr>
                        <a:t>hành</a:t>
                      </a:r>
                      <a:r>
                        <a:rPr lang="en-US" sz="1800" dirty="0">
                          <a:effectLst/>
                        </a:rPr>
                        <a:t> vi </a:t>
                      </a:r>
                      <a:r>
                        <a:rPr lang="en-US" sz="1800" dirty="0" err="1">
                          <a:effectLst/>
                        </a:rPr>
                        <a:t>mong</a:t>
                      </a:r>
                      <a:r>
                        <a:rPr lang="en-US" sz="1800" dirty="0">
                          <a:effectLst/>
                        </a:rPr>
                        <a:t> </a:t>
                      </a:r>
                      <a:r>
                        <a:rPr lang="en-US" sz="1800" dirty="0" err="1">
                          <a:effectLst/>
                        </a:rPr>
                        <a:t>muốn</a:t>
                      </a:r>
                      <a:r>
                        <a:rPr lang="en-US" sz="1800" dirty="0">
                          <a:effectLst/>
                        </a:rPr>
                        <a:t>. </a:t>
                      </a:r>
                      <a:r>
                        <a:rPr lang="en-US" sz="1800" dirty="0" err="1">
                          <a:effectLst/>
                        </a:rPr>
                        <a:t>Chúng</a:t>
                      </a:r>
                      <a:r>
                        <a:rPr lang="en-US" sz="1800" dirty="0">
                          <a:effectLst/>
                        </a:rPr>
                        <a:t> </a:t>
                      </a:r>
                      <a:r>
                        <a:rPr lang="en-US" sz="1800" dirty="0" err="1">
                          <a:effectLst/>
                        </a:rPr>
                        <a:t>có</a:t>
                      </a:r>
                      <a:r>
                        <a:rPr lang="en-US" sz="1800" dirty="0">
                          <a:effectLst/>
                        </a:rPr>
                        <a:t> </a:t>
                      </a:r>
                      <a:r>
                        <a:rPr lang="en-US" sz="1800" dirty="0" err="1">
                          <a:effectLst/>
                        </a:rPr>
                        <a:t>thể</a:t>
                      </a:r>
                      <a:r>
                        <a:rPr lang="en-US" sz="1800" dirty="0">
                          <a:effectLst/>
                        </a:rPr>
                        <a:t> </a:t>
                      </a:r>
                      <a:r>
                        <a:rPr lang="en-US" sz="1800" dirty="0" err="1">
                          <a:effectLst/>
                        </a:rPr>
                        <a:t>gây</a:t>
                      </a:r>
                      <a:r>
                        <a:rPr lang="en-US" sz="1800" dirty="0">
                          <a:effectLst/>
                        </a:rPr>
                        <a:t> </a:t>
                      </a:r>
                      <a:r>
                        <a:rPr lang="en-US" sz="1800" dirty="0" err="1">
                          <a:effectLst/>
                        </a:rPr>
                        <a:t>ra</a:t>
                      </a:r>
                      <a:r>
                        <a:rPr lang="en-US" sz="1800" dirty="0">
                          <a:effectLst/>
                        </a:rPr>
                        <a:t> </a:t>
                      </a:r>
                      <a:r>
                        <a:rPr lang="en-US" sz="1800" dirty="0" err="1">
                          <a:effectLst/>
                        </a:rPr>
                        <a:t>đau</a:t>
                      </a:r>
                      <a:r>
                        <a:rPr lang="en-US" sz="1800" dirty="0">
                          <a:effectLst/>
                        </a:rPr>
                        <a:t> </a:t>
                      </a:r>
                      <a:r>
                        <a:rPr lang="en-US" sz="1800" dirty="0" err="1">
                          <a:effectLst/>
                        </a:rPr>
                        <a:t>đớn</a:t>
                      </a:r>
                      <a:r>
                        <a:rPr lang="en-US" sz="1800" dirty="0">
                          <a:effectLst/>
                        </a:rPr>
                        <a:t> </a:t>
                      </a:r>
                      <a:r>
                        <a:rPr lang="en-US" sz="1800" dirty="0" err="1">
                          <a:effectLst/>
                        </a:rPr>
                        <a:t>về</a:t>
                      </a:r>
                      <a:r>
                        <a:rPr lang="en-US" sz="1800" dirty="0">
                          <a:effectLst/>
                        </a:rPr>
                        <a:t> </a:t>
                      </a:r>
                      <a:r>
                        <a:rPr lang="en-US" sz="1800" dirty="0" err="1">
                          <a:effectLst/>
                        </a:rPr>
                        <a:t>tình</a:t>
                      </a:r>
                      <a:r>
                        <a:rPr lang="en-US" sz="1800" dirty="0">
                          <a:effectLst/>
                        </a:rPr>
                        <a:t> </a:t>
                      </a:r>
                      <a:r>
                        <a:rPr lang="en-US" sz="1800" dirty="0" err="1">
                          <a:effectLst/>
                        </a:rPr>
                        <a:t>cảm</a:t>
                      </a:r>
                      <a:r>
                        <a:rPr lang="en-US" sz="1800" dirty="0">
                          <a:effectLst/>
                        </a:rPr>
                        <a:t> </a:t>
                      </a:r>
                      <a:r>
                        <a:rPr lang="en-US" sz="1800" dirty="0" err="1">
                          <a:effectLst/>
                        </a:rPr>
                        <a:t>hoặc</a:t>
                      </a:r>
                      <a:r>
                        <a:rPr lang="en-US" sz="1800" dirty="0">
                          <a:effectLst/>
                        </a:rPr>
                        <a:t> </a:t>
                      </a:r>
                      <a:r>
                        <a:rPr lang="en-US" sz="1800" dirty="0" err="1">
                          <a:effectLst/>
                        </a:rPr>
                        <a:t>thể</a:t>
                      </a:r>
                      <a:r>
                        <a:rPr lang="en-US" sz="1800" dirty="0">
                          <a:effectLst/>
                        </a:rPr>
                        <a:t> </a:t>
                      </a:r>
                      <a:r>
                        <a:rPr lang="en-US" sz="1800" dirty="0" err="1">
                          <a:effectLst/>
                        </a:rPr>
                        <a:t>chất</a:t>
                      </a:r>
                      <a:r>
                        <a:rPr lang="en-US" sz="1800" dirty="0" smtClean="0">
                          <a:effectLst/>
                        </a:rPr>
                        <a:t>)</a:t>
                      </a:r>
                    </a:p>
                    <a:p>
                      <a:pPr algn="just">
                        <a:lnSpc>
                          <a:spcPct val="150000"/>
                        </a:lnSpc>
                        <a:spcAft>
                          <a:spcPts val="800"/>
                        </a:spcAft>
                      </a:pP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612651165"/>
                  </a:ext>
                </a:extLst>
              </a:tr>
              <a:tr h="0">
                <a:tc>
                  <a:txBody>
                    <a:bodyPr/>
                    <a:lstStyle/>
                    <a:p>
                      <a:pPr algn="just">
                        <a:lnSpc>
                          <a:spcPct val="150000"/>
                        </a:lnSpc>
                        <a:spcAft>
                          <a:spcPts val="800"/>
                        </a:spcAft>
                      </a:pPr>
                      <a:r>
                        <a:rPr lang="en-US" sz="1800">
                          <a:effectLst/>
                        </a:rPr>
                        <a:t>5</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Không ăn</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Đánh</a:t>
                      </a:r>
                      <a:r>
                        <a:rPr lang="en-US" sz="1800" dirty="0">
                          <a:effectLst/>
                        </a:rPr>
                        <a:t> </a:t>
                      </a:r>
                      <a:r>
                        <a:rPr lang="en-US" sz="1800" dirty="0" err="1">
                          <a:effectLst/>
                        </a:rPr>
                        <a:t>trẻ</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4233142936"/>
                  </a:ext>
                </a:extLst>
              </a:tr>
              <a:tr h="0">
                <a:tc>
                  <a:txBody>
                    <a:bodyPr/>
                    <a:lstStyle/>
                    <a:p>
                      <a:pPr algn="just">
                        <a:lnSpc>
                          <a:spcPct val="150000"/>
                        </a:lnSpc>
                        <a:spcAft>
                          <a:spcPts val="800"/>
                        </a:spcAft>
                      </a:pPr>
                      <a:r>
                        <a:rPr lang="en-US" sz="1800">
                          <a:effectLst/>
                        </a:rPr>
                        <a:t>6</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a:effectLst/>
                        </a:rPr>
                        <a:t>Không dọn đồ chơi</a:t>
                      </a:r>
                      <a:endParaRPr lang="en-US" sz="180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a:txBody>
                    <a:bodyPr/>
                    <a:lstStyle/>
                    <a:p>
                      <a:pPr algn="just">
                        <a:lnSpc>
                          <a:spcPct val="150000"/>
                        </a:lnSpc>
                        <a:spcAft>
                          <a:spcPts val="800"/>
                        </a:spcAft>
                      </a:pPr>
                      <a:r>
                        <a:rPr lang="en-US" sz="1800" dirty="0" err="1">
                          <a:effectLst/>
                        </a:rPr>
                        <a:t>Nói</a:t>
                      </a:r>
                      <a:r>
                        <a:rPr lang="en-US" sz="1800" dirty="0">
                          <a:effectLst/>
                        </a:rPr>
                        <a:t> </a:t>
                      </a:r>
                      <a:r>
                        <a:rPr lang="en-US" sz="1800" dirty="0" err="1">
                          <a:effectLst/>
                        </a:rPr>
                        <a:t>nhiều</a:t>
                      </a:r>
                      <a:r>
                        <a:rPr lang="en-US" sz="1800" dirty="0">
                          <a:effectLst/>
                        </a:rPr>
                        <a:t> </a:t>
                      </a:r>
                      <a:r>
                        <a:rPr lang="en-US" sz="1800" dirty="0" err="1">
                          <a:effectLst/>
                        </a:rPr>
                        <a:t>lần</a:t>
                      </a:r>
                      <a:r>
                        <a:rPr lang="en-US" sz="1800" dirty="0">
                          <a:effectLst/>
                        </a:rPr>
                        <a:t> “Con </a:t>
                      </a:r>
                      <a:r>
                        <a:rPr lang="en-US" sz="1800" dirty="0" err="1">
                          <a:effectLst/>
                        </a:rPr>
                        <a:t>hứa</a:t>
                      </a:r>
                      <a:r>
                        <a:rPr lang="en-US" sz="1800" dirty="0">
                          <a:effectLst/>
                        </a:rPr>
                        <a:t> </a:t>
                      </a:r>
                      <a:r>
                        <a:rPr lang="en-US" sz="1800" dirty="0" err="1">
                          <a:effectLst/>
                        </a:rPr>
                        <a:t>sẽ</a:t>
                      </a:r>
                      <a:r>
                        <a:rPr lang="en-US" sz="1800" dirty="0">
                          <a:effectLst/>
                        </a:rPr>
                        <a:t> </a:t>
                      </a:r>
                      <a:r>
                        <a:rPr lang="en-US" sz="1800" dirty="0" err="1">
                          <a:effectLst/>
                        </a:rPr>
                        <a:t>dọn</a:t>
                      </a:r>
                      <a:r>
                        <a:rPr lang="en-US" sz="1800" dirty="0">
                          <a:effectLst/>
                        </a:rPr>
                        <a:t> </a:t>
                      </a:r>
                      <a:r>
                        <a:rPr lang="en-US" sz="1800" dirty="0" err="1">
                          <a:effectLst/>
                        </a:rPr>
                        <a:t>đồ</a:t>
                      </a:r>
                      <a:r>
                        <a:rPr lang="en-US" sz="1800" dirty="0">
                          <a:effectLst/>
                        </a:rPr>
                        <a:t> </a:t>
                      </a:r>
                      <a:r>
                        <a:rPr lang="en-US" sz="1800" dirty="0" err="1">
                          <a:effectLst/>
                        </a:rPr>
                        <a:t>chơi</a:t>
                      </a:r>
                      <a:r>
                        <a:rPr lang="en-US" sz="1800" dirty="0">
                          <a:effectLst/>
                        </a:rPr>
                        <a:t>”</a:t>
                      </a:r>
                      <a:endParaRPr lang="en-US" sz="1800" dirty="0">
                        <a:effectLst/>
                        <a:latin typeface="Calibri" panose="020F0502020204030204" pitchFamily="34" charset="0"/>
                        <a:ea typeface="Calibri" panose="020F0502020204030204" pitchFamily="34" charset="0"/>
                      </a:endParaRPr>
                    </a:p>
                  </a:txBody>
                  <a:tcPr marL="68580" marR="68580"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744796529"/>
                  </a:ext>
                </a:extLst>
              </a:tr>
            </a:tbl>
          </a:graphicData>
        </a:graphic>
      </p:graphicFrame>
    </p:spTree>
    <p:extLst>
      <p:ext uri="{BB962C8B-B14F-4D97-AF65-F5344CB8AC3E}">
        <p14:creationId xmlns:p14="http://schemas.microsoft.com/office/powerpoint/2010/main" val="1325765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QUYỀN TRẺ EM</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t>
            </a:r>
            <a:r>
              <a:rPr lang="en-US" b="1" dirty="0" err="1" smtClean="0"/>
              <a:t>Trẻ</a:t>
            </a:r>
            <a:r>
              <a:rPr lang="en-US" b="1" dirty="0" smtClean="0"/>
              <a:t> </a:t>
            </a:r>
            <a:r>
              <a:rPr lang="en-US" b="1" dirty="0" err="1"/>
              <a:t>em</a:t>
            </a:r>
            <a:r>
              <a:rPr lang="en-US" b="1" dirty="0" smtClean="0"/>
              <a:t>”: </a:t>
            </a:r>
            <a:r>
              <a:rPr lang="en-US" dirty="0" err="1"/>
              <a:t>Xét</a:t>
            </a:r>
            <a:r>
              <a:rPr lang="en-US" dirty="0"/>
              <a:t> </a:t>
            </a:r>
            <a:r>
              <a:rPr lang="en-US" dirty="0" err="1"/>
              <a:t>theo</a:t>
            </a:r>
            <a:r>
              <a:rPr lang="en-US" dirty="0"/>
              <a:t> </a:t>
            </a:r>
            <a:r>
              <a:rPr lang="en-US" dirty="0" err="1"/>
              <a:t>độ</a:t>
            </a:r>
            <a:r>
              <a:rPr lang="en-US" dirty="0"/>
              <a:t> </a:t>
            </a:r>
            <a:r>
              <a:rPr lang="en-US" dirty="0" err="1"/>
              <a:t>tuổi</a:t>
            </a:r>
            <a:r>
              <a:rPr lang="en-US" dirty="0"/>
              <a:t>, </a:t>
            </a:r>
            <a:r>
              <a:rPr lang="en-US" dirty="0" err="1"/>
              <a:t>Công</a:t>
            </a:r>
            <a:r>
              <a:rPr lang="en-US" dirty="0"/>
              <a:t> </a:t>
            </a:r>
            <a:r>
              <a:rPr lang="en-US" dirty="0" err="1"/>
              <a:t>Ước</a:t>
            </a:r>
            <a:r>
              <a:rPr lang="en-US" dirty="0"/>
              <a:t> </a:t>
            </a:r>
            <a:r>
              <a:rPr lang="en-US" dirty="0" smtClean="0"/>
              <a:t>LHQ </a:t>
            </a:r>
            <a:r>
              <a:rPr lang="en-US" dirty="0" err="1" smtClean="0"/>
              <a:t>về</a:t>
            </a:r>
            <a:r>
              <a:rPr lang="en-US" dirty="0" smtClean="0"/>
              <a:t> </a:t>
            </a:r>
            <a:r>
              <a:rPr lang="en-US" dirty="0" err="1"/>
              <a:t>quyền</a:t>
            </a:r>
            <a:r>
              <a:rPr lang="en-US" dirty="0"/>
              <a:t> </a:t>
            </a:r>
            <a:r>
              <a:rPr lang="en-US" dirty="0" err="1"/>
              <a:t>trẻ</a:t>
            </a:r>
            <a:r>
              <a:rPr lang="en-US" dirty="0"/>
              <a:t> </a:t>
            </a:r>
            <a:r>
              <a:rPr lang="en-US" dirty="0" err="1"/>
              <a:t>em</a:t>
            </a:r>
            <a:r>
              <a:rPr lang="en-US" dirty="0"/>
              <a:t> </a:t>
            </a:r>
            <a:r>
              <a:rPr lang="en-US" dirty="0" err="1"/>
              <a:t>năm</a:t>
            </a:r>
            <a:r>
              <a:rPr lang="en-US" dirty="0"/>
              <a:t> 1989 </a:t>
            </a:r>
            <a:r>
              <a:rPr lang="en-US" dirty="0" err="1"/>
              <a:t>quy</a:t>
            </a:r>
            <a:r>
              <a:rPr lang="en-US" dirty="0"/>
              <a:t> </a:t>
            </a:r>
            <a:r>
              <a:rPr lang="en-US" dirty="0" err="1"/>
              <a:t>định</a:t>
            </a:r>
            <a:r>
              <a:rPr lang="en-US" dirty="0"/>
              <a:t> </a:t>
            </a:r>
            <a:r>
              <a:rPr lang="en-US" dirty="0" err="1"/>
              <a:t>trẻ</a:t>
            </a:r>
            <a:r>
              <a:rPr lang="en-US" dirty="0"/>
              <a:t> </a:t>
            </a:r>
            <a:r>
              <a:rPr lang="en-US" dirty="0" err="1"/>
              <a:t>em</a:t>
            </a:r>
            <a:r>
              <a:rPr lang="en-US" dirty="0"/>
              <a:t> </a:t>
            </a:r>
            <a:r>
              <a:rPr lang="en-US" dirty="0" err="1"/>
              <a:t>là</a:t>
            </a:r>
            <a:r>
              <a:rPr lang="en-US" dirty="0"/>
              <a:t> </a:t>
            </a:r>
            <a:r>
              <a:rPr lang="en-US" dirty="0" err="1"/>
              <a:t>những</a:t>
            </a:r>
            <a:r>
              <a:rPr lang="en-US" dirty="0"/>
              <a:t> </a:t>
            </a:r>
            <a:r>
              <a:rPr lang="en-US" dirty="0" err="1"/>
              <a:t>người</a:t>
            </a:r>
            <a:r>
              <a:rPr lang="en-US" dirty="0"/>
              <a:t> </a:t>
            </a:r>
            <a:r>
              <a:rPr lang="en-US" dirty="0" err="1"/>
              <a:t>dưới</a:t>
            </a:r>
            <a:r>
              <a:rPr lang="en-US" dirty="0"/>
              <a:t> 18 </a:t>
            </a:r>
            <a:r>
              <a:rPr lang="en-US" dirty="0" err="1"/>
              <a:t>tuổi</a:t>
            </a:r>
            <a:r>
              <a:rPr lang="en-US" dirty="0"/>
              <a:t>. Theo </a:t>
            </a:r>
            <a:r>
              <a:rPr lang="en-US" dirty="0" err="1"/>
              <a:t>Luật</a:t>
            </a:r>
            <a:r>
              <a:rPr lang="en-US" dirty="0"/>
              <a:t> </a:t>
            </a:r>
            <a:r>
              <a:rPr lang="en-US" dirty="0" err="1"/>
              <a:t>trẻ</a:t>
            </a:r>
            <a:r>
              <a:rPr lang="en-US" dirty="0"/>
              <a:t> </a:t>
            </a:r>
            <a:r>
              <a:rPr lang="en-US" dirty="0" err="1"/>
              <a:t>em</a:t>
            </a:r>
            <a:r>
              <a:rPr lang="en-US" dirty="0"/>
              <a:t> </a:t>
            </a:r>
            <a:r>
              <a:rPr lang="en-US" dirty="0" err="1"/>
              <a:t>của</a:t>
            </a:r>
            <a:r>
              <a:rPr lang="en-US" dirty="0"/>
              <a:t> </a:t>
            </a:r>
            <a:r>
              <a:rPr lang="en-US" dirty="0" err="1"/>
              <a:t>Việt</a:t>
            </a:r>
            <a:r>
              <a:rPr lang="en-US" dirty="0"/>
              <a:t> Nam, </a:t>
            </a:r>
            <a:r>
              <a:rPr lang="en-US" dirty="0" err="1"/>
              <a:t>trẻ</a:t>
            </a:r>
            <a:r>
              <a:rPr lang="en-US" dirty="0"/>
              <a:t> </a:t>
            </a:r>
            <a:r>
              <a:rPr lang="en-US" dirty="0" err="1"/>
              <a:t>em</a:t>
            </a:r>
            <a:r>
              <a:rPr lang="en-US" dirty="0"/>
              <a:t> </a:t>
            </a:r>
            <a:r>
              <a:rPr lang="en-US" dirty="0" err="1"/>
              <a:t>là</a:t>
            </a:r>
            <a:r>
              <a:rPr lang="en-US" dirty="0"/>
              <a:t> </a:t>
            </a:r>
            <a:r>
              <a:rPr lang="en-US" dirty="0" err="1"/>
              <a:t>tất</a:t>
            </a:r>
            <a:r>
              <a:rPr lang="en-US" dirty="0"/>
              <a:t> </a:t>
            </a:r>
            <a:r>
              <a:rPr lang="en-US" dirty="0" err="1"/>
              <a:t>cả</a:t>
            </a:r>
            <a:r>
              <a:rPr lang="en-US" dirty="0"/>
              <a:t> </a:t>
            </a:r>
            <a:r>
              <a:rPr lang="en-US" dirty="0" err="1"/>
              <a:t>những</a:t>
            </a:r>
            <a:r>
              <a:rPr lang="en-US" dirty="0"/>
              <a:t> </a:t>
            </a:r>
            <a:r>
              <a:rPr lang="en-US" dirty="0" err="1"/>
              <a:t>người</a:t>
            </a:r>
            <a:r>
              <a:rPr lang="en-US" dirty="0"/>
              <a:t> </a:t>
            </a:r>
            <a:r>
              <a:rPr lang="en-US" dirty="0" err="1"/>
              <a:t>dưới</a:t>
            </a:r>
            <a:r>
              <a:rPr lang="en-US" dirty="0"/>
              <a:t> 16 </a:t>
            </a:r>
            <a:r>
              <a:rPr lang="en-US" dirty="0" err="1"/>
              <a:t>tuổi</a:t>
            </a:r>
            <a:r>
              <a:rPr lang="en-US" dirty="0"/>
              <a:t>. </a:t>
            </a:r>
          </a:p>
          <a:p>
            <a:r>
              <a:rPr lang="en-US" b="1" i="1" dirty="0" err="1"/>
              <a:t>Khái</a:t>
            </a:r>
            <a:r>
              <a:rPr lang="en-US" b="1" i="1" dirty="0"/>
              <a:t> </a:t>
            </a:r>
            <a:r>
              <a:rPr lang="en-US" b="1" i="1" dirty="0" err="1"/>
              <a:t>niệm</a:t>
            </a:r>
            <a:r>
              <a:rPr lang="en-US" b="1" i="1" dirty="0"/>
              <a:t> “</a:t>
            </a:r>
            <a:r>
              <a:rPr lang="en-US" b="1" i="1" dirty="0" err="1"/>
              <a:t>Quyền</a:t>
            </a:r>
            <a:r>
              <a:rPr lang="en-US" b="1" i="1" dirty="0"/>
              <a:t> </a:t>
            </a:r>
            <a:r>
              <a:rPr lang="en-US" b="1" i="1" dirty="0" err="1"/>
              <a:t>trẻ</a:t>
            </a:r>
            <a:r>
              <a:rPr lang="en-US" b="1" i="1" dirty="0"/>
              <a:t> </a:t>
            </a:r>
            <a:r>
              <a:rPr lang="en-US" b="1" i="1" dirty="0" err="1"/>
              <a:t>em</a:t>
            </a:r>
            <a:r>
              <a:rPr lang="en-US" b="1" i="1" dirty="0"/>
              <a:t>”</a:t>
            </a:r>
          </a:p>
          <a:p>
            <a:pPr>
              <a:buFontTx/>
              <a:buChar char="-"/>
            </a:pPr>
            <a:r>
              <a:rPr lang="en-US" dirty="0" err="1" smtClean="0">
                <a:solidFill>
                  <a:srgbClr val="FF0000"/>
                </a:solidFill>
              </a:rPr>
              <a:t>Quyền</a:t>
            </a:r>
            <a:r>
              <a:rPr lang="en-US" dirty="0" smtClean="0"/>
              <a:t> </a:t>
            </a:r>
            <a:r>
              <a:rPr lang="en-US" dirty="0" err="1"/>
              <a:t>là</a:t>
            </a:r>
            <a:r>
              <a:rPr lang="en-US" dirty="0"/>
              <a:t> </a:t>
            </a:r>
            <a:r>
              <a:rPr lang="en-US" dirty="0" err="1"/>
              <a:t>những</a:t>
            </a:r>
            <a:r>
              <a:rPr lang="en-US" dirty="0"/>
              <a:t> </a:t>
            </a:r>
            <a:r>
              <a:rPr lang="en-US" dirty="0" err="1"/>
              <a:t>điều</a:t>
            </a:r>
            <a:r>
              <a:rPr lang="en-US" dirty="0"/>
              <a:t> </a:t>
            </a:r>
            <a:r>
              <a:rPr lang="en-US" dirty="0" err="1"/>
              <a:t>cá</a:t>
            </a:r>
            <a:r>
              <a:rPr lang="en-US" dirty="0"/>
              <a:t> </a:t>
            </a:r>
            <a:r>
              <a:rPr lang="en-US" dirty="0" err="1"/>
              <a:t>nhân</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hoặc</a:t>
            </a:r>
            <a:r>
              <a:rPr lang="en-US" dirty="0"/>
              <a:t> </a:t>
            </a:r>
            <a:r>
              <a:rPr lang="en-US" dirty="0" err="1"/>
              <a:t>không</a:t>
            </a:r>
            <a:r>
              <a:rPr lang="en-US" dirty="0"/>
              <a:t> </a:t>
            </a:r>
            <a:r>
              <a:rPr lang="en-US" dirty="0" err="1"/>
              <a:t>thực</a:t>
            </a:r>
            <a:r>
              <a:rPr lang="en-US" dirty="0"/>
              <a:t> </a:t>
            </a:r>
            <a:r>
              <a:rPr lang="en-US" dirty="0" err="1"/>
              <a:t>hiện</a:t>
            </a:r>
            <a:r>
              <a:rPr lang="en-US" dirty="0"/>
              <a:t>, </a:t>
            </a:r>
            <a:r>
              <a:rPr lang="en-US" dirty="0" err="1"/>
              <a:t>hoặc</a:t>
            </a:r>
            <a:r>
              <a:rPr lang="en-US" dirty="0"/>
              <a:t> </a:t>
            </a:r>
            <a:r>
              <a:rPr lang="en-US" dirty="0" err="1"/>
              <a:t>được</a:t>
            </a:r>
            <a:r>
              <a:rPr lang="en-US" dirty="0"/>
              <a:t> </a:t>
            </a:r>
            <a:r>
              <a:rPr lang="en-US" dirty="0" err="1"/>
              <a:t>người</a:t>
            </a:r>
            <a:r>
              <a:rPr lang="en-US" dirty="0"/>
              <a:t> </a:t>
            </a:r>
            <a:r>
              <a:rPr lang="en-US" dirty="0" err="1"/>
              <a:t>khác</a:t>
            </a:r>
            <a:r>
              <a:rPr lang="en-US" dirty="0"/>
              <a:t> </a:t>
            </a:r>
            <a:r>
              <a:rPr lang="en-US" dirty="0" err="1"/>
              <a:t>thực</a:t>
            </a:r>
            <a:r>
              <a:rPr lang="en-US" dirty="0"/>
              <a:t> </a:t>
            </a:r>
            <a:r>
              <a:rPr lang="en-US" dirty="0" err="1"/>
              <a:t>hiện</a:t>
            </a:r>
            <a:r>
              <a:rPr lang="en-US" dirty="0"/>
              <a:t> </a:t>
            </a:r>
            <a:r>
              <a:rPr lang="en-US" dirty="0" err="1"/>
              <a:t>hoặc</a:t>
            </a:r>
            <a:r>
              <a:rPr lang="en-US" dirty="0"/>
              <a:t> </a:t>
            </a:r>
            <a:r>
              <a:rPr lang="en-US" dirty="0" err="1"/>
              <a:t>không</a:t>
            </a:r>
            <a:r>
              <a:rPr lang="en-US" dirty="0"/>
              <a:t> </a:t>
            </a:r>
            <a:r>
              <a:rPr lang="en-US" dirty="0" err="1"/>
              <a:t>thực</a:t>
            </a:r>
            <a:r>
              <a:rPr lang="en-US" dirty="0"/>
              <a:t> </a:t>
            </a:r>
            <a:r>
              <a:rPr lang="en-US" dirty="0" err="1"/>
              <a:t>hiện</a:t>
            </a:r>
            <a:r>
              <a:rPr lang="en-US" dirty="0"/>
              <a:t> </a:t>
            </a:r>
            <a:r>
              <a:rPr lang="en-US" dirty="0" err="1"/>
              <a:t>trong</a:t>
            </a:r>
            <a:r>
              <a:rPr lang="en-US" dirty="0"/>
              <a:t> </a:t>
            </a:r>
            <a:r>
              <a:rPr lang="en-US" dirty="0" err="1"/>
              <a:t>các</a:t>
            </a:r>
            <a:r>
              <a:rPr lang="en-US" dirty="0"/>
              <a:t> </a:t>
            </a:r>
            <a:r>
              <a:rPr lang="en-US" dirty="0" err="1"/>
              <a:t>hoàn</a:t>
            </a:r>
            <a:r>
              <a:rPr lang="en-US" dirty="0"/>
              <a:t> </a:t>
            </a:r>
            <a:r>
              <a:rPr lang="en-US" dirty="0" err="1"/>
              <a:t>cảnh</a:t>
            </a:r>
            <a:r>
              <a:rPr lang="en-US" dirty="0"/>
              <a:t> </a:t>
            </a:r>
            <a:r>
              <a:rPr lang="en-US" dirty="0" err="1"/>
              <a:t>khác</a:t>
            </a:r>
            <a:r>
              <a:rPr lang="en-US" dirty="0"/>
              <a:t> </a:t>
            </a:r>
            <a:r>
              <a:rPr lang="en-US" dirty="0" err="1"/>
              <a:t>nhau</a:t>
            </a:r>
            <a:r>
              <a:rPr lang="en-US" dirty="0"/>
              <a:t>. [Leif </a:t>
            </a:r>
            <a:r>
              <a:rPr lang="en-US" dirty="0" err="1"/>
              <a:t>Wenar</a:t>
            </a:r>
            <a:r>
              <a:rPr lang="en-US" dirty="0"/>
              <a:t>, 2005, 2020</a:t>
            </a:r>
            <a:r>
              <a:rPr lang="en-US" dirty="0" smtClean="0"/>
              <a:t>]</a:t>
            </a:r>
          </a:p>
          <a:p>
            <a:pPr>
              <a:buFontTx/>
              <a:buChar char="-"/>
            </a:pPr>
            <a:r>
              <a:rPr lang="en-US" dirty="0" err="1" smtClean="0">
                <a:solidFill>
                  <a:srgbClr val="FF0000"/>
                </a:solidFill>
              </a:rPr>
              <a:t>Quyền</a:t>
            </a:r>
            <a:r>
              <a:rPr lang="en-US" dirty="0" smtClean="0">
                <a:solidFill>
                  <a:srgbClr val="FF0000"/>
                </a:solidFill>
              </a:rPr>
              <a:t> </a:t>
            </a:r>
            <a:r>
              <a:rPr lang="en-US" dirty="0">
                <a:solidFill>
                  <a:srgbClr val="FF0000"/>
                </a:solidFill>
              </a:rPr>
              <a:t>con </a:t>
            </a:r>
            <a:r>
              <a:rPr lang="en-US" dirty="0" err="1">
                <a:solidFill>
                  <a:srgbClr val="FF0000"/>
                </a:solidFill>
              </a:rPr>
              <a:t>người</a:t>
            </a:r>
            <a:r>
              <a:rPr lang="en-US" dirty="0">
                <a:solidFill>
                  <a:srgbClr val="FF0000"/>
                </a:solidFill>
              </a:rPr>
              <a:t> (</a:t>
            </a:r>
            <a:r>
              <a:rPr lang="en-US" dirty="0" err="1">
                <a:solidFill>
                  <a:srgbClr val="FF0000"/>
                </a:solidFill>
              </a:rPr>
              <a:t>Nhân</a:t>
            </a:r>
            <a:r>
              <a:rPr lang="en-US" dirty="0">
                <a:solidFill>
                  <a:srgbClr val="FF0000"/>
                </a:solidFill>
              </a:rPr>
              <a:t> </a:t>
            </a:r>
            <a:r>
              <a:rPr lang="en-US" dirty="0" err="1">
                <a:solidFill>
                  <a:srgbClr val="FF0000"/>
                </a:solidFill>
              </a:rPr>
              <a:t>quyền</a:t>
            </a:r>
            <a:r>
              <a:rPr lang="en-US" dirty="0">
                <a:solidFill>
                  <a:srgbClr val="FF0000"/>
                </a:solidFill>
              </a:rPr>
              <a:t>) </a:t>
            </a:r>
            <a:r>
              <a:rPr lang="en-US" dirty="0" err="1"/>
              <a:t>là</a:t>
            </a:r>
            <a:r>
              <a:rPr lang="en-US" dirty="0"/>
              <a:t> </a:t>
            </a:r>
            <a:r>
              <a:rPr lang="en-US" dirty="0" err="1"/>
              <a:t>những</a:t>
            </a:r>
            <a:r>
              <a:rPr lang="en-US" dirty="0"/>
              <a:t> </a:t>
            </a:r>
            <a:r>
              <a:rPr lang="en-US" dirty="0" err="1"/>
              <a:t>quyền</a:t>
            </a:r>
            <a:r>
              <a:rPr lang="en-US" dirty="0"/>
              <a:t> </a:t>
            </a:r>
            <a:r>
              <a:rPr lang="en-US" dirty="0" err="1"/>
              <a:t>mà</a:t>
            </a:r>
            <a:r>
              <a:rPr lang="en-US" dirty="0"/>
              <a:t> </a:t>
            </a:r>
            <a:r>
              <a:rPr lang="en-US" dirty="0" err="1"/>
              <a:t>chúng</a:t>
            </a:r>
            <a:r>
              <a:rPr lang="en-US" dirty="0"/>
              <a:t> ta </a:t>
            </a:r>
            <a:r>
              <a:rPr lang="en-US" dirty="0" err="1"/>
              <a:t>có</a:t>
            </a:r>
            <a:r>
              <a:rPr lang="en-US" dirty="0"/>
              <a:t> </a:t>
            </a:r>
            <a:r>
              <a:rPr lang="en-US" dirty="0" err="1"/>
              <a:t>được</a:t>
            </a:r>
            <a:r>
              <a:rPr lang="en-US" dirty="0"/>
              <a:t> </a:t>
            </a:r>
            <a:r>
              <a:rPr lang="en-US" dirty="0" err="1"/>
              <a:t>đơn</a:t>
            </a:r>
            <a:r>
              <a:rPr lang="en-US" dirty="0"/>
              <a:t> </a:t>
            </a:r>
            <a:r>
              <a:rPr lang="en-US" dirty="0" err="1"/>
              <a:t>giản</a:t>
            </a:r>
            <a:r>
              <a:rPr lang="en-US" dirty="0"/>
              <a:t> </a:t>
            </a:r>
            <a:r>
              <a:rPr lang="en-US" dirty="0" err="1"/>
              <a:t>vì</a:t>
            </a:r>
            <a:r>
              <a:rPr lang="en-US" dirty="0"/>
              <a:t> </a:t>
            </a:r>
            <a:r>
              <a:rPr lang="en-US" dirty="0" err="1"/>
              <a:t>chúng</a:t>
            </a:r>
            <a:r>
              <a:rPr lang="en-US" dirty="0"/>
              <a:t> ta </a:t>
            </a:r>
            <a:r>
              <a:rPr lang="en-US" dirty="0" err="1"/>
              <a:t>tồn</a:t>
            </a:r>
            <a:r>
              <a:rPr lang="en-US" dirty="0"/>
              <a:t> </a:t>
            </a:r>
            <a:r>
              <a:rPr lang="en-US" dirty="0" err="1"/>
              <a:t>tại</a:t>
            </a:r>
            <a:r>
              <a:rPr lang="en-US" dirty="0"/>
              <a:t> </a:t>
            </a:r>
            <a:r>
              <a:rPr lang="en-US" dirty="0" err="1"/>
              <a:t>với</a:t>
            </a:r>
            <a:r>
              <a:rPr lang="en-US" dirty="0"/>
              <a:t> </a:t>
            </a:r>
            <a:r>
              <a:rPr lang="en-US" dirty="0" err="1"/>
              <a:t>tư</a:t>
            </a:r>
            <a:r>
              <a:rPr lang="en-US" dirty="0"/>
              <a:t> </a:t>
            </a:r>
            <a:r>
              <a:rPr lang="en-US" dirty="0" err="1"/>
              <a:t>cách</a:t>
            </a:r>
            <a:r>
              <a:rPr lang="en-US" dirty="0"/>
              <a:t> </a:t>
            </a:r>
            <a:r>
              <a:rPr lang="en-US" dirty="0" err="1"/>
              <a:t>là</a:t>
            </a:r>
            <a:r>
              <a:rPr lang="en-US" dirty="0"/>
              <a:t> con </a:t>
            </a:r>
            <a:r>
              <a:rPr lang="en-US" dirty="0" err="1" smtClean="0"/>
              <a:t>người</a:t>
            </a:r>
            <a:r>
              <a:rPr lang="en-US" dirty="0" smtClean="0"/>
              <a:t>.</a:t>
            </a:r>
          </a:p>
          <a:p>
            <a:pPr>
              <a:buFontTx/>
              <a:buChar char="-"/>
            </a:pPr>
            <a:r>
              <a:rPr lang="en-US" dirty="0" err="1">
                <a:solidFill>
                  <a:srgbClr val="FF0000"/>
                </a:solidFill>
              </a:rPr>
              <a:t>Quyền</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smtClean="0">
                <a:solidFill>
                  <a:srgbClr val="FF0000"/>
                </a:solidFill>
              </a:rPr>
              <a:t>em</a:t>
            </a:r>
            <a:r>
              <a:rPr lang="en-US" dirty="0" smtClean="0">
                <a:solidFill>
                  <a:srgbClr val="FF0000"/>
                </a:solidFill>
              </a:rPr>
              <a:t> (</a:t>
            </a:r>
            <a:r>
              <a:rPr lang="en-US" dirty="0" err="1" smtClean="0"/>
              <a:t>là</a:t>
            </a:r>
            <a:r>
              <a:rPr lang="en-US" dirty="0" smtClean="0"/>
              <a:t> </a:t>
            </a:r>
            <a:r>
              <a:rPr lang="en-US" dirty="0" err="1"/>
              <a:t>quyền</a:t>
            </a:r>
            <a:r>
              <a:rPr lang="en-US" dirty="0"/>
              <a:t> con </a:t>
            </a:r>
            <a:r>
              <a:rPr lang="en-US" dirty="0" err="1" smtClean="0"/>
              <a:t>người</a:t>
            </a:r>
            <a:r>
              <a:rPr lang="en-US" dirty="0" smtClean="0"/>
              <a:t>)- </a:t>
            </a:r>
            <a:r>
              <a:rPr lang="en-US" dirty="0" err="1" smtClean="0"/>
              <a:t>đó</a:t>
            </a:r>
            <a:r>
              <a:rPr lang="en-US" dirty="0" smtClean="0"/>
              <a:t> </a:t>
            </a:r>
            <a:r>
              <a:rPr lang="en-US" dirty="0" err="1" smtClean="0"/>
              <a:t>là</a:t>
            </a:r>
            <a:r>
              <a:rPr lang="en-US" dirty="0" smtClean="0"/>
              <a:t> </a:t>
            </a:r>
            <a:r>
              <a:rPr lang="en-US" dirty="0" err="1">
                <a:solidFill>
                  <a:srgbClr val="FF0000"/>
                </a:solidFill>
              </a:rPr>
              <a:t>tất</a:t>
            </a:r>
            <a:r>
              <a:rPr lang="en-US" dirty="0">
                <a:solidFill>
                  <a:srgbClr val="FF0000"/>
                </a:solidFill>
              </a:rPr>
              <a:t> </a:t>
            </a:r>
            <a:r>
              <a:rPr lang="en-US" dirty="0" err="1">
                <a:solidFill>
                  <a:srgbClr val="FF0000"/>
                </a:solidFill>
              </a:rPr>
              <a:t>cả</a:t>
            </a:r>
            <a:r>
              <a:rPr lang="en-US" dirty="0">
                <a:solidFill>
                  <a:srgbClr val="FF0000"/>
                </a:solidFill>
              </a:rPr>
              <a:t> </a:t>
            </a:r>
            <a:r>
              <a:rPr lang="en-US" dirty="0" err="1">
                <a:solidFill>
                  <a:srgbClr val="FF0000"/>
                </a:solidFill>
              </a:rPr>
              <a:t>những</a:t>
            </a:r>
            <a:r>
              <a:rPr lang="en-US" dirty="0">
                <a:solidFill>
                  <a:srgbClr val="FF0000"/>
                </a:solidFill>
              </a:rPr>
              <a:t> </a:t>
            </a:r>
            <a:r>
              <a:rPr lang="en-US" dirty="0" err="1">
                <a:solidFill>
                  <a:srgbClr val="FF0000"/>
                </a:solidFill>
              </a:rPr>
              <a:t>gì</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cần</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t>để</a:t>
            </a:r>
            <a:r>
              <a:rPr lang="en-US" dirty="0"/>
              <a:t> </a:t>
            </a:r>
            <a:r>
              <a:rPr lang="en-US" dirty="0" err="1"/>
              <a:t>được</a:t>
            </a:r>
            <a:r>
              <a:rPr lang="en-US" dirty="0"/>
              <a:t> </a:t>
            </a:r>
            <a:r>
              <a:rPr lang="en-US" dirty="0" err="1"/>
              <a:t>sống</a:t>
            </a:r>
            <a:r>
              <a:rPr lang="en-US" dirty="0"/>
              <a:t> </a:t>
            </a:r>
            <a:r>
              <a:rPr lang="en-US" dirty="0" err="1"/>
              <a:t>và</a:t>
            </a:r>
            <a:r>
              <a:rPr lang="en-US" dirty="0"/>
              <a:t> </a:t>
            </a:r>
            <a:r>
              <a:rPr lang="en-US" dirty="0" err="1"/>
              <a:t>lớn</a:t>
            </a:r>
            <a:r>
              <a:rPr lang="en-US" dirty="0"/>
              <a:t> </a:t>
            </a:r>
            <a:r>
              <a:rPr lang="en-US" dirty="0" err="1"/>
              <a:t>lên</a:t>
            </a:r>
            <a:r>
              <a:rPr lang="en-US" dirty="0"/>
              <a:t> </a:t>
            </a:r>
            <a:r>
              <a:rPr lang="en-US" dirty="0" err="1"/>
              <a:t>một</a:t>
            </a:r>
            <a:r>
              <a:rPr lang="en-US" dirty="0"/>
              <a:t> </a:t>
            </a:r>
            <a:r>
              <a:rPr lang="en-US" dirty="0" err="1"/>
              <a:t>cách</a:t>
            </a:r>
            <a:r>
              <a:rPr lang="en-US" dirty="0"/>
              <a:t> </a:t>
            </a:r>
            <a:r>
              <a:rPr lang="en-US" dirty="0" err="1"/>
              <a:t>lành</a:t>
            </a:r>
            <a:r>
              <a:rPr lang="en-US" dirty="0"/>
              <a:t> </a:t>
            </a:r>
            <a:r>
              <a:rPr lang="en-US" dirty="0" err="1"/>
              <a:t>mạnh</a:t>
            </a:r>
            <a:r>
              <a:rPr lang="en-US" dirty="0"/>
              <a:t> </a:t>
            </a:r>
            <a:r>
              <a:rPr lang="en-US" dirty="0" err="1"/>
              <a:t>và</a:t>
            </a:r>
            <a:r>
              <a:rPr lang="en-US" dirty="0"/>
              <a:t> an </a:t>
            </a:r>
            <a:r>
              <a:rPr lang="en-US" dirty="0" err="1"/>
              <a:t>toàn</a:t>
            </a:r>
            <a:r>
              <a:rPr lang="en-US" dirty="0"/>
              <a:t> (UNICEF).</a:t>
            </a:r>
          </a:p>
          <a:p>
            <a:pPr>
              <a:buFontTx/>
              <a:buChar char="-"/>
            </a:pPr>
            <a:endParaRPr lang="en-US" dirty="0"/>
          </a:p>
          <a:p>
            <a:endParaRPr lang="en-US" dirty="0"/>
          </a:p>
          <a:p>
            <a:endParaRPr lang="en-US" dirty="0"/>
          </a:p>
        </p:txBody>
      </p:sp>
    </p:spTree>
    <p:extLst>
      <p:ext uri="{BB962C8B-B14F-4D97-AF65-F5344CB8AC3E}">
        <p14:creationId xmlns:p14="http://schemas.microsoft.com/office/powerpoint/2010/main" val="15765109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34" y="780768"/>
            <a:ext cx="12011891" cy="590931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n-US" b="1" i="1" dirty="0" err="1" smtClean="0">
                <a:latin typeface="Arial" panose="020B0604020202020204" pitchFamily="34" charset="0"/>
                <a:ea typeface="Times New Roman" panose="02020603050405020304" pitchFamily="18" charset="0"/>
                <a:cs typeface="Arial" panose="020B0604020202020204" pitchFamily="34" charset="0"/>
              </a:rPr>
              <a:t>Trò</a:t>
            </a:r>
            <a:r>
              <a:rPr lang="en-US" b="1" i="1" dirty="0" smtClean="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chơi</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gửi</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thư</a:t>
            </a:r>
            <a:endParaRPr lang="en-US"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50000"/>
              </a:lnSpc>
              <a:spcAft>
                <a:spcPts val="0"/>
              </a:spcAft>
            </a:pP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trẻ</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làm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việc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tốt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giáo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viên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muốn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khen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ngợi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em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viết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một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lá</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thư</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tường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hoặc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bảng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hành</a:t>
            </a:r>
            <a:r>
              <a:rPr lang="en-US" dirty="0">
                <a:latin typeface="Arial" panose="020B0604020202020204" pitchFamily="34" charset="0"/>
                <a:ea typeface="Times New Roman" panose="02020603050405020304" pitchFamily="18" charset="0"/>
                <a:cs typeface="Arial" panose="020B0604020202020204" pitchFamily="34" charset="0"/>
              </a:rPr>
              <a:t> vi </a:t>
            </a:r>
            <a:r>
              <a:rPr lang="en-US" dirty="0" err="1">
                <a:latin typeface="Arial" panose="020B0604020202020204" pitchFamily="34" charset="0"/>
                <a:ea typeface="Times New Roman" panose="02020603050405020304" pitchFamily="18" charset="0"/>
                <a:cs typeface="Arial" panose="020B0604020202020204" pitchFamily="34" charset="0"/>
              </a:rPr>
              <a:t>tốt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tiếp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tục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trẻ</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tiếp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tục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được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khen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bằng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một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lá</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thư</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chữ</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điều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này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giúp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trẻ</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hứng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động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lực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luôn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tập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trung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cực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Những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chữ</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này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viết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ra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một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thưởng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đơn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giản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như</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bánh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quy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hoặc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trò</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chơi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trẻ</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sẽ</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được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thưởng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nhờ</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hành</a:t>
            </a:r>
            <a:r>
              <a:rPr lang="en-US" dirty="0">
                <a:latin typeface="Arial" panose="020B0604020202020204" pitchFamily="34" charset="0"/>
                <a:ea typeface="Times New Roman" panose="02020603050405020304" pitchFamily="18" charset="0"/>
                <a:cs typeface="Arial" panose="020B0604020202020204" pitchFamily="34" charset="0"/>
              </a:rPr>
              <a:t> vi </a:t>
            </a:r>
            <a:r>
              <a:rPr lang="en-US" dirty="0" err="1">
                <a:latin typeface="Arial" panose="020B0604020202020204" pitchFamily="34" charset="0"/>
                <a:ea typeface="Times New Roman" panose="02020603050405020304" pitchFamily="18" charset="0"/>
                <a:cs typeface="Arial" panose="020B0604020202020204" pitchFamily="34" charset="0"/>
              </a:rPr>
              <a:t>tốt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Quá</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này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được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dừng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lại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chữ</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cái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cũng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bị</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smtClean="0">
                <a:latin typeface="Arial" panose="020B0604020202020204" pitchFamily="34" charset="0"/>
                <a:ea typeface="Times New Roman" panose="02020603050405020304" pitchFamily="18" charset="0"/>
                <a:cs typeface="Arial" panose="020B0604020202020204" pitchFamily="34" charset="0"/>
              </a:rPr>
              <a:t>thu</a:t>
            </a:r>
            <a:r>
              <a:rPr lang="en-US" dirty="0" smtClean="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lại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nếu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trẻ</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hành</a:t>
            </a:r>
            <a:r>
              <a:rPr lang="en-US" dirty="0">
                <a:latin typeface="Arial" panose="020B0604020202020204" pitchFamily="34" charset="0"/>
                <a:ea typeface="Times New Roman" panose="02020603050405020304" pitchFamily="18" charset="0"/>
                <a:cs typeface="Arial" panose="020B0604020202020204" pitchFamily="34" charset="0"/>
              </a:rPr>
              <a:t> vi </a:t>
            </a:r>
            <a:r>
              <a:rPr lang="en-US" dirty="0" err="1">
                <a:latin typeface="Arial" panose="020B0604020202020204" pitchFamily="34" charset="0"/>
                <a:ea typeface="Times New Roman" panose="02020603050405020304" pitchFamily="18" charset="0"/>
                <a:cs typeface="Arial" panose="020B0604020202020204" pitchFamily="34" charset="0"/>
              </a:rPr>
              <a:t>gây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rối</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b="1" i="1" dirty="0" err="1">
                <a:latin typeface="Arial" panose="020B0604020202020204" pitchFamily="34" charset="0"/>
                <a:ea typeface="Times New Roman" panose="02020603050405020304" pitchFamily="18" charset="0"/>
                <a:cs typeface="Arial" panose="020B0604020202020204" pitchFamily="34" charset="0"/>
              </a:rPr>
              <a:t>Thẻ</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đổi</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quà</a:t>
            </a:r>
            <a:endParaRPr lang="en-US"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50000"/>
              </a:lnSpc>
              <a:spcAft>
                <a:spcPts val="0"/>
              </a:spcAft>
            </a:pPr>
            <a:r>
              <a:rPr lang="en-US" dirty="0" err="1">
                <a:latin typeface="Arial" panose="020B0604020202020204" pitchFamily="34" charset="0"/>
                <a:ea typeface="Times New Roman" panose="02020603050405020304" pitchFamily="18" charset="0"/>
                <a:cs typeface="Arial" panose="020B0604020202020204" pitchFamily="34" charset="0"/>
              </a:rPr>
              <a:t>Giáo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viên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xác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định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sáu</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đến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tám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hành</a:t>
            </a:r>
            <a:r>
              <a:rPr lang="en-US" dirty="0">
                <a:latin typeface="Arial" panose="020B0604020202020204" pitchFamily="34" charset="0"/>
                <a:ea typeface="Times New Roman" panose="02020603050405020304" pitchFamily="18" charset="0"/>
                <a:cs typeface="Arial" panose="020B0604020202020204" pitchFamily="34" charset="0"/>
              </a:rPr>
              <a:t> vi </a:t>
            </a:r>
            <a:r>
              <a:rPr lang="en-US" dirty="0" err="1">
                <a:latin typeface="Arial" panose="020B0604020202020204" pitchFamily="34" charset="0"/>
                <a:ea typeface="Times New Roman" panose="02020603050405020304" pitchFamily="18" charset="0"/>
                <a:cs typeface="Arial" panose="020B0604020202020204" pitchFamily="34" charset="0"/>
              </a:rPr>
              <a:t>muốn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cố</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khen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thưởng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trẻ</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lớp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mình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Liệt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kê</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chúng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trong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lớp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học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thảo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luận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trẻ</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Khen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thưởng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trẻ</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về</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những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hành</a:t>
            </a:r>
            <a:r>
              <a:rPr lang="en-US" dirty="0">
                <a:latin typeface="Arial" panose="020B0604020202020204" pitchFamily="34" charset="0"/>
                <a:ea typeface="Times New Roman" panose="02020603050405020304" pitchFamily="18" charset="0"/>
                <a:cs typeface="Arial" panose="020B0604020202020204" pitchFamily="34" charset="0"/>
              </a:rPr>
              <a:t> vi </a:t>
            </a:r>
            <a:r>
              <a:rPr lang="en-US" dirty="0" err="1">
                <a:latin typeface="Arial" panose="020B0604020202020204" pitchFamily="34" charset="0"/>
                <a:ea typeface="Times New Roman" panose="02020603050405020304" pitchFamily="18" charset="0"/>
                <a:cs typeface="Arial" panose="020B0604020202020204" pitchFamily="34" charset="0"/>
              </a:rPr>
              <a:t>này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để</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cố</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chúng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Mỗi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thực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hiện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được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hành</a:t>
            </a:r>
            <a:r>
              <a:rPr lang="en-US" dirty="0">
                <a:latin typeface="Arial" panose="020B0604020202020204" pitchFamily="34" charset="0"/>
                <a:ea typeface="Times New Roman" panose="02020603050405020304" pitchFamily="18" charset="0"/>
                <a:cs typeface="Arial" panose="020B0604020202020204" pitchFamily="34" charset="0"/>
              </a:rPr>
              <a:t> vi </a:t>
            </a:r>
            <a:r>
              <a:rPr lang="en-US" dirty="0" err="1">
                <a:latin typeface="Arial" panose="020B0604020202020204" pitchFamily="34" charset="0"/>
                <a:ea typeface="Times New Roman" panose="02020603050405020304" pitchFamily="18" charset="0"/>
                <a:cs typeface="Arial" panose="020B0604020202020204" pitchFamily="34" charset="0"/>
              </a:rPr>
              <a:t>đúng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trẻ</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được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dán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một</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bông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hoa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lên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bảng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phần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có</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tên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mình</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50000"/>
              </a:lnSpc>
              <a:spcAft>
                <a:spcPts val="0"/>
              </a:spcAft>
            </a:pPr>
            <a:r>
              <a:rPr lang="en-US" dirty="0" err="1">
                <a:latin typeface="Arial" panose="020B0604020202020204" pitchFamily="34" charset="0"/>
                <a:ea typeface="Times New Roman" panose="02020603050405020304" pitchFamily="18" charset="0"/>
                <a:cs typeface="Arial" panose="020B0604020202020204" pitchFamily="34" charset="0"/>
              </a:rPr>
              <a:t>Lưu</a:t>
            </a:r>
            <a:r>
              <a:rPr lang="en-US" dirty="0">
                <a:latin typeface="Arial" panose="020B0604020202020204" pitchFamily="34" charset="0"/>
                <a:ea typeface="Times New Roman" panose="02020603050405020304" pitchFamily="18" charset="0"/>
                <a:cs typeface="Arial" panose="020B0604020202020204" pitchFamily="34" charset="0"/>
              </a:rPr>
              <a:t> ý </a:t>
            </a:r>
            <a:r>
              <a:rPr lang="en-US" dirty="0" err="1">
                <a:latin typeface="Arial" panose="020B0604020202020204" pitchFamily="34" charset="0"/>
                <a:ea typeface="Times New Roman" panose="02020603050405020304" pitchFamily="18" charset="0"/>
                <a:cs typeface="Arial" panose="020B0604020202020204" pitchFamily="34" charset="0"/>
              </a:rPr>
              <a:t>văn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hóa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Đảm</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bảo</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rằng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những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sự</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củng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cố</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tích</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cực</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này</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phù</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hợp</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với</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văn</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hóa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địa</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phương</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và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nhà</a:t>
            </a:r>
            <a:r>
              <a:rPr lang="en-US" dirty="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ea typeface="Times New Roman" panose="02020603050405020304" pitchFamily="18" charset="0"/>
                <a:cs typeface="Arial" panose="020B0604020202020204" pitchFamily="34" charset="0"/>
              </a:rPr>
              <a:t>trường</a:t>
            </a:r>
            <a:r>
              <a:rPr lang="en-US" dirty="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b="1" i="1" dirty="0" err="1">
                <a:latin typeface="Arial" panose="020B0604020202020204" pitchFamily="34" charset="0"/>
                <a:ea typeface="Times New Roman" panose="02020603050405020304" pitchFamily="18" charset="0"/>
                <a:cs typeface="Arial" panose="020B0604020202020204" pitchFamily="34" charset="0"/>
              </a:rPr>
              <a:t>Sử</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dụng</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góc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trấn</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tĩnh</a:t>
            </a:r>
            <a:r>
              <a:rPr lang="en-US" b="1" i="1" dirty="0" smtClean="0">
                <a:latin typeface="Arial" panose="020B0604020202020204" pitchFamily="34" charset="0"/>
                <a:ea typeface="Times New Roman" panose="02020603050405020304" pitchFamily="18"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r>
              <a:rPr lang="en-US" dirty="0">
                <a:latin typeface="Arial" panose="020B0604020202020204" pitchFamily="34" charset="0"/>
                <a:cs typeface="Arial" panose="020B0604020202020204" pitchFamily="34" charset="0"/>
              </a:rPr>
              <a:t> vi </a:t>
            </a:r>
            <a:r>
              <a:rPr lang="en-US" dirty="0" err="1">
                <a:latin typeface="Arial" panose="020B0604020202020204" pitchFamily="34" charset="0"/>
                <a:cs typeface="Arial" panose="020B0604020202020204" pitchFamily="34" charset="0"/>
              </a:rPr>
              <a:t>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chưa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chơi</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hét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góc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trấn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tĩnh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khỏi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góc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trấn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tĩnh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phải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ngồi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chơi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trò</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chuyện</a:t>
            </a:r>
            <a:r>
              <a:rPr lang="en-US" dirty="0">
                <a:latin typeface="Arial" panose="020B0604020202020204" pitchFamily="34" charset="0"/>
                <a:cs typeface="Arial" panose="020B0604020202020204" pitchFamily="34" charset="0"/>
              </a:rPr>
              <a:t> hay </a:t>
            </a:r>
            <a:r>
              <a:rPr lang="en-US" dirty="0" err="1">
                <a:latin typeface="Arial" panose="020B0604020202020204" pitchFamily="34" charset="0"/>
                <a:cs typeface="Arial" panose="020B0604020202020204" pitchFamily="34" charset="0"/>
              </a:rPr>
              <a:t>tham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những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trẻ</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a:t>
            </a:r>
            <a:endParaRPr lang="en-US" u="none" strike="noStrike"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87928" y="55782"/>
            <a:ext cx="11388436" cy="577850"/>
          </a:xfrm>
          <a:prstGeom prst="rect">
            <a:avLst/>
          </a:prstGeom>
        </p:spPr>
        <p:txBody>
          <a:bodyPr wrap="square">
            <a:spAutoFit/>
          </a:bodyPr>
          <a:lstStyle/>
          <a:p>
            <a:pPr indent="457200" algn="just">
              <a:lnSpc>
                <a:spcPct val="150000"/>
              </a:lnSpc>
              <a:spcAft>
                <a:spcPts val="0"/>
              </a:spcAft>
            </a:pP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Sử</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dụng</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các</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hình</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thức</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khen</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ngợi</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động</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viên</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để</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củng</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cố</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hành</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vi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tích</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2400" b="1" i="1"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cực</a:t>
            </a:r>
            <a:r>
              <a:rPr lang="en-US" sz="2400" b="1" i="1"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en-US" sz="24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19375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159"/>
            <a:ext cx="10515600" cy="1325563"/>
          </a:xfrm>
        </p:spPr>
        <p:txBody>
          <a:bodyPr/>
          <a:lstStyle/>
          <a:p>
            <a:r>
              <a:rPr lang="en-US" dirty="0" err="1"/>
              <a:t>Q</a:t>
            </a:r>
            <a:r>
              <a:rPr lang="en-US" dirty="0" err="1" smtClean="0"/>
              <a:t>uy</a:t>
            </a:r>
            <a:r>
              <a:rPr lang="en-US" dirty="0" smtClean="0"/>
              <a:t> </a:t>
            </a:r>
            <a:r>
              <a:rPr lang="en-US" dirty="0" err="1"/>
              <a:t>trình</a:t>
            </a:r>
            <a:r>
              <a:rPr lang="en-US" dirty="0"/>
              <a:t> </a:t>
            </a:r>
            <a:r>
              <a:rPr lang="en-US" dirty="0" err="1" smtClean="0"/>
              <a:t>áp</a:t>
            </a:r>
            <a:r>
              <a:rPr lang="en-US" dirty="0" smtClean="0"/>
              <a:t> </a:t>
            </a:r>
            <a:r>
              <a:rPr lang="en-US" dirty="0" err="1"/>
              <a:t>dụng</a:t>
            </a:r>
            <a:r>
              <a:rPr lang="en-US" dirty="0"/>
              <a:t> </a:t>
            </a:r>
            <a:r>
              <a:rPr lang="en-US" dirty="0" err="1"/>
              <a:t>kỷ</a:t>
            </a:r>
            <a:r>
              <a:rPr lang="en-US" dirty="0"/>
              <a:t> </a:t>
            </a:r>
            <a:r>
              <a:rPr lang="en-US" dirty="0" err="1"/>
              <a:t>luật</a:t>
            </a:r>
            <a:r>
              <a:rPr lang="en-US" dirty="0"/>
              <a:t> </a:t>
            </a:r>
            <a:r>
              <a:rPr lang="en-US" dirty="0" err="1"/>
              <a:t>tích</a:t>
            </a:r>
            <a:r>
              <a:rPr lang="en-US" dirty="0"/>
              <a:t> </a:t>
            </a:r>
            <a:r>
              <a:rPr lang="en-US" dirty="0" err="1"/>
              <a:t>cực</a:t>
            </a:r>
            <a:r>
              <a:rPr lang="en-US" dirty="0"/>
              <a:t> </a:t>
            </a:r>
          </a:p>
        </p:txBody>
      </p:sp>
      <p:sp>
        <p:nvSpPr>
          <p:cNvPr id="3" name="Content Placeholder 2"/>
          <p:cNvSpPr>
            <a:spLocks noGrp="1"/>
          </p:cNvSpPr>
          <p:nvPr>
            <p:ph idx="1"/>
          </p:nvPr>
        </p:nvSpPr>
        <p:spPr>
          <a:xfrm>
            <a:off x="394853" y="1995489"/>
            <a:ext cx="7114309" cy="4351338"/>
          </a:xfrm>
        </p:spPr>
        <p:txBody>
          <a:bodyPr/>
          <a:lstStyle/>
          <a:p>
            <a:r>
              <a:rPr lang="en-US" sz="2500" dirty="0" err="1"/>
              <a:t>Bước</a:t>
            </a:r>
            <a:r>
              <a:rPr lang="en-US" sz="2500" dirty="0"/>
              <a:t> 1: </a:t>
            </a:r>
            <a:r>
              <a:rPr lang="en-US" sz="2500" dirty="0" err="1"/>
              <a:t>Xác</a:t>
            </a:r>
            <a:r>
              <a:rPr lang="en-US" sz="2500" dirty="0"/>
              <a:t> </a:t>
            </a:r>
            <a:r>
              <a:rPr lang="en-US" sz="2500" dirty="0" err="1"/>
              <a:t>định</a:t>
            </a:r>
            <a:r>
              <a:rPr lang="en-US" sz="2500" dirty="0"/>
              <a:t> </a:t>
            </a:r>
            <a:r>
              <a:rPr lang="en-US" sz="2500" dirty="0" err="1"/>
              <a:t>hành</a:t>
            </a:r>
            <a:r>
              <a:rPr lang="en-US" sz="2500" dirty="0"/>
              <a:t> </a:t>
            </a:r>
            <a:r>
              <a:rPr lang="en-US" sz="2500" dirty="0" err="1"/>
              <a:t>động</a:t>
            </a:r>
            <a:r>
              <a:rPr lang="en-US" sz="2500" dirty="0"/>
              <a:t> </a:t>
            </a:r>
            <a:r>
              <a:rPr lang="en-US" sz="2500" dirty="0" err="1"/>
              <a:t>có</a:t>
            </a:r>
            <a:r>
              <a:rPr lang="en-US" sz="2500" dirty="0"/>
              <a:t> </a:t>
            </a:r>
            <a:r>
              <a:rPr lang="en-US" sz="2500" dirty="0" err="1"/>
              <a:t>vấn</a:t>
            </a:r>
            <a:r>
              <a:rPr lang="en-US" sz="2500" dirty="0"/>
              <a:t> </a:t>
            </a:r>
            <a:r>
              <a:rPr lang="en-US" sz="2500" dirty="0" err="1"/>
              <a:t>đề</a:t>
            </a:r>
            <a:r>
              <a:rPr lang="en-US" sz="2500" dirty="0"/>
              <a:t> </a:t>
            </a:r>
            <a:r>
              <a:rPr lang="en-US" sz="2500" dirty="0" err="1"/>
              <a:t>và</a:t>
            </a:r>
            <a:r>
              <a:rPr lang="en-US" sz="2500" dirty="0"/>
              <a:t> </a:t>
            </a:r>
            <a:r>
              <a:rPr lang="en-US" sz="2500" dirty="0" err="1"/>
              <a:t>hiểu</a:t>
            </a:r>
            <a:r>
              <a:rPr lang="en-US" sz="2500" dirty="0"/>
              <a:t> </a:t>
            </a:r>
            <a:r>
              <a:rPr lang="en-US" sz="2500" dirty="0" err="1"/>
              <a:t>tại</a:t>
            </a:r>
            <a:r>
              <a:rPr lang="en-US" sz="2500" dirty="0"/>
              <a:t> </a:t>
            </a:r>
            <a:r>
              <a:rPr lang="en-US" sz="2500" dirty="0" err="1"/>
              <a:t>sao</a:t>
            </a:r>
            <a:r>
              <a:rPr lang="en-US" sz="2500" dirty="0"/>
              <a:t> </a:t>
            </a:r>
            <a:r>
              <a:rPr lang="en-US" sz="2500" dirty="0" err="1"/>
              <a:t>trẻ</a:t>
            </a:r>
            <a:r>
              <a:rPr lang="en-US" sz="2500" dirty="0"/>
              <a:t> </a:t>
            </a:r>
            <a:r>
              <a:rPr lang="en-US" sz="2500" dirty="0" err="1"/>
              <a:t>lại</a:t>
            </a:r>
            <a:r>
              <a:rPr lang="en-US" sz="2500" dirty="0"/>
              <a:t> </a:t>
            </a:r>
            <a:r>
              <a:rPr lang="en-US" sz="2500" dirty="0" err="1"/>
              <a:t>ứng</a:t>
            </a:r>
            <a:r>
              <a:rPr lang="en-US" sz="2500" dirty="0"/>
              <a:t> </a:t>
            </a:r>
            <a:r>
              <a:rPr lang="en-US" sz="2500" dirty="0" err="1"/>
              <a:t>xứ</a:t>
            </a:r>
            <a:r>
              <a:rPr lang="en-US" sz="2500" dirty="0"/>
              <a:t> </a:t>
            </a:r>
            <a:r>
              <a:rPr lang="en-US" sz="2500" dirty="0" err="1"/>
              <a:t>chưa</a:t>
            </a:r>
            <a:r>
              <a:rPr lang="en-US" sz="2500" dirty="0"/>
              <a:t> </a:t>
            </a:r>
            <a:r>
              <a:rPr lang="en-US" sz="2500" dirty="0" err="1"/>
              <a:t>phù</a:t>
            </a:r>
            <a:r>
              <a:rPr lang="en-US" sz="2500" dirty="0"/>
              <a:t> </a:t>
            </a:r>
            <a:r>
              <a:rPr lang="en-US" sz="2500" dirty="0" err="1"/>
              <a:t>hợp</a:t>
            </a:r>
            <a:endParaRPr lang="en-US" sz="2500" dirty="0"/>
          </a:p>
          <a:p>
            <a:r>
              <a:rPr lang="en-US" sz="2500" dirty="0" err="1"/>
              <a:t>Bước</a:t>
            </a:r>
            <a:r>
              <a:rPr lang="en-US" sz="2500" dirty="0"/>
              <a:t> 2: </a:t>
            </a:r>
            <a:r>
              <a:rPr lang="en-US" sz="2500" dirty="0" err="1"/>
              <a:t>Hiểu</a:t>
            </a:r>
            <a:r>
              <a:rPr lang="en-US" sz="2500" dirty="0"/>
              <a:t> </a:t>
            </a:r>
            <a:r>
              <a:rPr lang="en-US" sz="2500" dirty="0" err="1"/>
              <a:t>cảm</a:t>
            </a:r>
            <a:r>
              <a:rPr lang="en-US" sz="2500" dirty="0"/>
              <a:t> </a:t>
            </a:r>
            <a:r>
              <a:rPr lang="en-US" sz="2500" dirty="0" err="1"/>
              <a:t>xúc</a:t>
            </a:r>
            <a:r>
              <a:rPr lang="en-US" sz="2500" dirty="0"/>
              <a:t> </a:t>
            </a:r>
            <a:r>
              <a:rPr lang="en-US" sz="2500" dirty="0" err="1"/>
              <a:t>và</a:t>
            </a:r>
            <a:r>
              <a:rPr lang="en-US" sz="2500" dirty="0"/>
              <a:t> </a:t>
            </a:r>
            <a:r>
              <a:rPr lang="en-US" sz="2500" dirty="0" err="1"/>
              <a:t>mong</a:t>
            </a:r>
            <a:r>
              <a:rPr lang="en-US" sz="2500" dirty="0"/>
              <a:t> </a:t>
            </a:r>
            <a:r>
              <a:rPr lang="en-US" sz="2500" dirty="0" err="1"/>
              <a:t>muốn</a:t>
            </a:r>
            <a:r>
              <a:rPr lang="en-US" sz="2500" dirty="0"/>
              <a:t> </a:t>
            </a:r>
            <a:r>
              <a:rPr lang="en-US" sz="2500" dirty="0" err="1"/>
              <a:t>của</a:t>
            </a:r>
            <a:r>
              <a:rPr lang="en-US" sz="2500" dirty="0"/>
              <a:t> </a:t>
            </a:r>
            <a:r>
              <a:rPr lang="en-US" sz="2500" dirty="0" err="1"/>
              <a:t>trẻ</a:t>
            </a:r>
            <a:r>
              <a:rPr lang="en-US" sz="2500" dirty="0"/>
              <a:t> </a:t>
            </a:r>
            <a:r>
              <a:rPr lang="en-US" sz="2500" dirty="0" err="1"/>
              <a:t>và</a:t>
            </a:r>
            <a:r>
              <a:rPr lang="en-US" sz="2500" dirty="0"/>
              <a:t> </a:t>
            </a:r>
            <a:r>
              <a:rPr lang="en-US" sz="2500" dirty="0" err="1"/>
              <a:t>bản</a:t>
            </a:r>
            <a:r>
              <a:rPr lang="en-US" sz="2500" dirty="0"/>
              <a:t> </a:t>
            </a:r>
            <a:r>
              <a:rPr lang="en-US" sz="2500" dirty="0" err="1" smtClean="0"/>
              <a:t>thân</a:t>
            </a:r>
            <a:r>
              <a:rPr lang="en-US" sz="2500" dirty="0" smtClean="0"/>
              <a:t> GV</a:t>
            </a:r>
            <a:endParaRPr lang="en-US" sz="2500" dirty="0"/>
          </a:p>
          <a:p>
            <a:r>
              <a:rPr lang="en-US" sz="2500" dirty="0" err="1"/>
              <a:t>Bước</a:t>
            </a:r>
            <a:r>
              <a:rPr lang="en-US" sz="2500" dirty="0"/>
              <a:t> 3: </a:t>
            </a:r>
            <a:r>
              <a:rPr lang="en-US" sz="2500" dirty="0" err="1"/>
              <a:t>Quản</a:t>
            </a:r>
            <a:r>
              <a:rPr lang="en-US" sz="2500" dirty="0"/>
              <a:t> </a:t>
            </a:r>
            <a:r>
              <a:rPr lang="en-US" sz="2500" dirty="0" err="1"/>
              <a:t>lý</a:t>
            </a:r>
            <a:r>
              <a:rPr lang="en-US" sz="2500" dirty="0"/>
              <a:t> </a:t>
            </a:r>
            <a:r>
              <a:rPr lang="en-US" sz="2500" dirty="0" err="1"/>
              <a:t>cảm</a:t>
            </a:r>
            <a:r>
              <a:rPr lang="en-US" sz="2500" dirty="0"/>
              <a:t> </a:t>
            </a:r>
            <a:r>
              <a:rPr lang="en-US" sz="2500" dirty="0" err="1"/>
              <a:t>xúc</a:t>
            </a:r>
            <a:r>
              <a:rPr lang="en-US" sz="2500" dirty="0"/>
              <a:t> </a:t>
            </a:r>
            <a:r>
              <a:rPr lang="en-US" sz="2500" dirty="0" err="1"/>
              <a:t>của</a:t>
            </a:r>
            <a:r>
              <a:rPr lang="en-US" sz="2500" dirty="0"/>
              <a:t> </a:t>
            </a:r>
            <a:r>
              <a:rPr lang="en-US" sz="2500" dirty="0" err="1"/>
              <a:t>bản</a:t>
            </a:r>
            <a:r>
              <a:rPr lang="en-US" sz="2500" dirty="0"/>
              <a:t> </a:t>
            </a:r>
            <a:r>
              <a:rPr lang="en-US" sz="2500" dirty="0" err="1" smtClean="0"/>
              <a:t>thân</a:t>
            </a:r>
            <a:r>
              <a:rPr lang="en-US" sz="2500" dirty="0" smtClean="0"/>
              <a:t> (GV) </a:t>
            </a:r>
            <a:r>
              <a:rPr lang="en-US" sz="2500" dirty="0" err="1"/>
              <a:t>và</a:t>
            </a:r>
            <a:r>
              <a:rPr lang="en-US" sz="2500" dirty="0"/>
              <a:t> </a:t>
            </a:r>
            <a:r>
              <a:rPr lang="en-US" sz="2500" dirty="0" err="1"/>
              <a:t>trẻ</a:t>
            </a:r>
            <a:endParaRPr lang="en-US" sz="2500" dirty="0"/>
          </a:p>
          <a:p>
            <a:r>
              <a:rPr lang="en-US" sz="2500" dirty="0" err="1"/>
              <a:t>Bước</a:t>
            </a:r>
            <a:r>
              <a:rPr lang="en-US" sz="2500" dirty="0"/>
              <a:t> 4: </a:t>
            </a:r>
            <a:r>
              <a:rPr lang="en-US" sz="2500" dirty="0" err="1"/>
              <a:t>Cân</a:t>
            </a:r>
            <a:r>
              <a:rPr lang="en-US" sz="2500" dirty="0"/>
              <a:t> </a:t>
            </a:r>
            <a:r>
              <a:rPr lang="en-US" sz="2500" dirty="0" err="1"/>
              <a:t>nhắc</a:t>
            </a:r>
            <a:r>
              <a:rPr lang="en-US" sz="2500" dirty="0"/>
              <a:t> </a:t>
            </a:r>
            <a:r>
              <a:rPr lang="en-US" sz="2500" dirty="0" err="1"/>
              <a:t>về</a:t>
            </a:r>
            <a:r>
              <a:rPr lang="en-US" sz="2500" dirty="0"/>
              <a:t> </a:t>
            </a:r>
            <a:r>
              <a:rPr lang="en-US" sz="2500" dirty="0" err="1"/>
              <a:t>nội</a:t>
            </a:r>
            <a:r>
              <a:rPr lang="en-US" sz="2500" dirty="0"/>
              <a:t> dung </a:t>
            </a:r>
            <a:r>
              <a:rPr lang="en-US" sz="2500" dirty="0" err="1"/>
              <a:t>và</a:t>
            </a:r>
            <a:r>
              <a:rPr lang="en-US" sz="2500" dirty="0"/>
              <a:t> </a:t>
            </a:r>
            <a:r>
              <a:rPr lang="en-US" sz="2500" dirty="0" err="1"/>
              <a:t>cách</a:t>
            </a:r>
            <a:r>
              <a:rPr lang="en-US" sz="2500" dirty="0"/>
              <a:t> </a:t>
            </a:r>
            <a:r>
              <a:rPr lang="en-US" sz="2500" dirty="0" err="1"/>
              <a:t>thức</a:t>
            </a:r>
            <a:r>
              <a:rPr lang="en-US" sz="2500" dirty="0"/>
              <a:t> </a:t>
            </a:r>
            <a:r>
              <a:rPr lang="en-US" sz="2500" dirty="0" err="1"/>
              <a:t>kỷ</a:t>
            </a:r>
            <a:r>
              <a:rPr lang="en-US" sz="2500" dirty="0"/>
              <a:t> </a:t>
            </a:r>
            <a:r>
              <a:rPr lang="en-US" sz="2500" dirty="0" err="1"/>
              <a:t>luật</a:t>
            </a:r>
            <a:r>
              <a:rPr lang="en-US" sz="2500" dirty="0"/>
              <a:t> </a:t>
            </a:r>
            <a:r>
              <a:rPr lang="en-US" sz="2500" dirty="0" err="1"/>
              <a:t>tích</a:t>
            </a:r>
            <a:r>
              <a:rPr lang="en-US" sz="2500" dirty="0"/>
              <a:t> </a:t>
            </a:r>
            <a:r>
              <a:rPr lang="en-US" sz="2500" dirty="0" err="1"/>
              <a:t>cực</a:t>
            </a:r>
            <a:r>
              <a:rPr lang="en-US" sz="2500" dirty="0"/>
              <a:t> </a:t>
            </a:r>
            <a:endParaRPr lang="en-US" sz="2500" dirty="0" smtClean="0"/>
          </a:p>
          <a:p>
            <a:r>
              <a:rPr lang="en-US" sz="2500" dirty="0" err="1" smtClean="0"/>
              <a:t>Bước</a:t>
            </a:r>
            <a:r>
              <a:rPr lang="en-US" sz="2500" dirty="0" smtClean="0"/>
              <a:t> </a:t>
            </a:r>
            <a:r>
              <a:rPr lang="en-US" sz="2500" dirty="0"/>
              <a:t>5: </a:t>
            </a:r>
            <a:r>
              <a:rPr lang="en-US" sz="2500" dirty="0" err="1"/>
              <a:t>Kiểm</a:t>
            </a:r>
            <a:r>
              <a:rPr lang="en-US" sz="2500" dirty="0"/>
              <a:t> </a:t>
            </a:r>
            <a:r>
              <a:rPr lang="en-US" sz="2500" dirty="0" err="1"/>
              <a:t>tra</a:t>
            </a:r>
            <a:r>
              <a:rPr lang="en-US" sz="2500" dirty="0"/>
              <a:t> </a:t>
            </a:r>
            <a:r>
              <a:rPr lang="en-US" sz="2500" dirty="0" err="1"/>
              <a:t>lại</a:t>
            </a:r>
            <a:r>
              <a:rPr lang="en-US" sz="2500" dirty="0"/>
              <a:t> </a:t>
            </a:r>
            <a:r>
              <a:rPr lang="en-US" sz="2500" dirty="0" err="1"/>
              <a:t>trước</a:t>
            </a:r>
            <a:r>
              <a:rPr lang="en-US" sz="2500" dirty="0"/>
              <a:t> </a:t>
            </a:r>
            <a:r>
              <a:rPr lang="en-US" sz="2500" dirty="0" err="1"/>
              <a:t>khi</a:t>
            </a:r>
            <a:r>
              <a:rPr lang="en-US" sz="2500" dirty="0"/>
              <a:t> </a:t>
            </a:r>
            <a:r>
              <a:rPr lang="en-US" sz="2500" dirty="0" err="1"/>
              <a:t>quyết</a:t>
            </a:r>
            <a:r>
              <a:rPr lang="en-US" sz="2500" dirty="0"/>
              <a:t> </a:t>
            </a:r>
            <a:r>
              <a:rPr lang="en-US" sz="2500" dirty="0" err="1"/>
              <a:t>định</a:t>
            </a:r>
            <a:endParaRPr lang="en-US" sz="2500" dirty="0"/>
          </a:p>
          <a:p>
            <a:r>
              <a:rPr lang="en-US" sz="2500" dirty="0" err="1"/>
              <a:t>Bước</a:t>
            </a:r>
            <a:r>
              <a:rPr lang="en-US" sz="2500" dirty="0"/>
              <a:t> 6: </a:t>
            </a:r>
            <a:r>
              <a:rPr lang="en-US" sz="2500" dirty="0" err="1"/>
              <a:t>Thực</a:t>
            </a:r>
            <a:r>
              <a:rPr lang="en-US" sz="2500" dirty="0"/>
              <a:t> </a:t>
            </a:r>
            <a:r>
              <a:rPr lang="en-US" sz="2500" dirty="0" err="1"/>
              <a:t>hiện</a:t>
            </a:r>
            <a:r>
              <a:rPr lang="en-US" sz="2500" dirty="0"/>
              <a:t> </a:t>
            </a:r>
            <a:r>
              <a:rPr lang="en-US" sz="2500" dirty="0" err="1"/>
              <a:t>hành</a:t>
            </a:r>
            <a:r>
              <a:rPr lang="en-US" sz="2500" dirty="0"/>
              <a:t> </a:t>
            </a:r>
            <a:r>
              <a:rPr lang="en-US" sz="2500" dirty="0" err="1"/>
              <a:t>động</a:t>
            </a:r>
            <a:r>
              <a:rPr lang="en-US" sz="2500" dirty="0"/>
              <a:t> </a:t>
            </a:r>
            <a:r>
              <a:rPr lang="en-US" sz="2500" dirty="0" err="1"/>
              <a:t>và</a:t>
            </a:r>
            <a:r>
              <a:rPr lang="en-US" sz="2500" dirty="0"/>
              <a:t> </a:t>
            </a:r>
            <a:r>
              <a:rPr lang="en-US" sz="2500" dirty="0" err="1"/>
              <a:t>đánh</a:t>
            </a:r>
            <a:r>
              <a:rPr lang="en-US" sz="2500" dirty="0"/>
              <a:t> </a:t>
            </a:r>
            <a:r>
              <a:rPr lang="en-US" sz="2500" dirty="0" err="1"/>
              <a:t>giá</a:t>
            </a:r>
            <a:r>
              <a:rPr lang="en-US" sz="2500" dirty="0"/>
              <a:t> </a:t>
            </a:r>
            <a:r>
              <a:rPr lang="en-US" sz="2500" dirty="0" err="1"/>
              <a:t>lại</a:t>
            </a:r>
            <a:endParaRPr lang="en-US" sz="2500" dirty="0"/>
          </a:p>
          <a:p>
            <a:pPr marL="0" indent="0">
              <a:buNone/>
            </a:pPr>
            <a:endParaRPr lang="en-US" sz="2500" dirty="0"/>
          </a:p>
        </p:txBody>
      </p:sp>
      <p:sp>
        <p:nvSpPr>
          <p:cNvPr id="4" name="TextBox 3"/>
          <p:cNvSpPr txBox="1"/>
          <p:nvPr/>
        </p:nvSpPr>
        <p:spPr>
          <a:xfrm>
            <a:off x="8631382" y="2864504"/>
            <a:ext cx="3560618" cy="2785378"/>
          </a:xfrm>
          <a:prstGeom prst="rect">
            <a:avLst/>
          </a:prstGeom>
          <a:noFill/>
        </p:spPr>
        <p:txBody>
          <a:bodyPr wrap="square" rtlCol="0">
            <a:spAutoFit/>
          </a:bodyPr>
          <a:lstStyle/>
          <a:p>
            <a:pPr marL="342900" indent="-342900">
              <a:buAutoNum type="arabicPeriod"/>
            </a:pPr>
            <a:r>
              <a:rPr lang="en-US" sz="2500" dirty="0" err="1" smtClean="0">
                <a:solidFill>
                  <a:srgbClr val="FF0000"/>
                </a:solidFill>
              </a:rPr>
              <a:t>Điều</a:t>
            </a:r>
            <a:r>
              <a:rPr lang="en-US" sz="2500" dirty="0" smtClean="0">
                <a:solidFill>
                  <a:srgbClr val="FF0000"/>
                </a:solidFill>
              </a:rPr>
              <a:t> </a:t>
            </a:r>
            <a:r>
              <a:rPr lang="en-US" sz="2500" dirty="0" err="1" smtClean="0">
                <a:solidFill>
                  <a:srgbClr val="FF0000"/>
                </a:solidFill>
              </a:rPr>
              <a:t>gì</a:t>
            </a:r>
            <a:r>
              <a:rPr lang="en-US" sz="2500" dirty="0" smtClean="0">
                <a:solidFill>
                  <a:srgbClr val="FF0000"/>
                </a:solidFill>
              </a:rPr>
              <a:t> </a:t>
            </a:r>
            <a:r>
              <a:rPr lang="en-US" sz="2500" dirty="0" err="1" smtClean="0">
                <a:solidFill>
                  <a:srgbClr val="FF0000"/>
                </a:solidFill>
              </a:rPr>
              <a:t>đang</a:t>
            </a:r>
            <a:r>
              <a:rPr lang="en-US" sz="2500" dirty="0" smtClean="0">
                <a:solidFill>
                  <a:srgbClr val="FF0000"/>
                </a:solidFill>
              </a:rPr>
              <a:t> </a:t>
            </a:r>
            <a:r>
              <a:rPr lang="en-US" sz="2500" dirty="0" err="1" smtClean="0">
                <a:solidFill>
                  <a:srgbClr val="FF0000"/>
                </a:solidFill>
              </a:rPr>
              <a:t>diễn</a:t>
            </a:r>
            <a:r>
              <a:rPr lang="en-US" sz="2500" dirty="0" smtClean="0">
                <a:solidFill>
                  <a:srgbClr val="FF0000"/>
                </a:solidFill>
              </a:rPr>
              <a:t> </a:t>
            </a:r>
            <a:r>
              <a:rPr lang="en-US" sz="2500" dirty="0" err="1" smtClean="0">
                <a:solidFill>
                  <a:srgbClr val="FF0000"/>
                </a:solidFill>
              </a:rPr>
              <a:t>ra</a:t>
            </a:r>
            <a:r>
              <a:rPr lang="en-US" sz="2500" dirty="0" smtClean="0">
                <a:solidFill>
                  <a:srgbClr val="FF0000"/>
                </a:solidFill>
              </a:rPr>
              <a:t>?</a:t>
            </a:r>
          </a:p>
          <a:p>
            <a:pPr marL="342900" indent="-342900">
              <a:buAutoNum type="arabicPeriod"/>
            </a:pPr>
            <a:r>
              <a:rPr lang="en-US" sz="2500" dirty="0" err="1" smtClean="0">
                <a:solidFill>
                  <a:srgbClr val="FF0000"/>
                </a:solidFill>
              </a:rPr>
              <a:t>Tại</a:t>
            </a:r>
            <a:r>
              <a:rPr lang="en-US" sz="2500" dirty="0" smtClean="0">
                <a:solidFill>
                  <a:srgbClr val="FF0000"/>
                </a:solidFill>
              </a:rPr>
              <a:t> </a:t>
            </a:r>
            <a:r>
              <a:rPr lang="en-US" sz="2500" dirty="0" err="1" smtClean="0">
                <a:solidFill>
                  <a:srgbClr val="FF0000"/>
                </a:solidFill>
              </a:rPr>
              <a:t>sao</a:t>
            </a:r>
            <a:r>
              <a:rPr lang="en-US" sz="2500" dirty="0" smtClean="0">
                <a:solidFill>
                  <a:srgbClr val="FF0000"/>
                </a:solidFill>
              </a:rPr>
              <a:t> </a:t>
            </a:r>
            <a:r>
              <a:rPr lang="en-US" sz="2500" dirty="0" err="1" smtClean="0">
                <a:solidFill>
                  <a:srgbClr val="FF0000"/>
                </a:solidFill>
              </a:rPr>
              <a:t>điều</a:t>
            </a:r>
            <a:r>
              <a:rPr lang="en-US" sz="2500" dirty="0" smtClean="0">
                <a:solidFill>
                  <a:srgbClr val="FF0000"/>
                </a:solidFill>
              </a:rPr>
              <a:t> </a:t>
            </a:r>
            <a:r>
              <a:rPr lang="en-US" sz="2500" dirty="0" err="1" smtClean="0">
                <a:solidFill>
                  <a:srgbClr val="FF0000"/>
                </a:solidFill>
              </a:rPr>
              <a:t>này</a:t>
            </a:r>
            <a:r>
              <a:rPr lang="en-US" sz="2500" dirty="0" smtClean="0">
                <a:solidFill>
                  <a:srgbClr val="FF0000"/>
                </a:solidFill>
              </a:rPr>
              <a:t> </a:t>
            </a:r>
            <a:r>
              <a:rPr lang="en-US" sz="2500" dirty="0" err="1" smtClean="0">
                <a:solidFill>
                  <a:srgbClr val="FF0000"/>
                </a:solidFill>
              </a:rPr>
              <a:t>xảy</a:t>
            </a:r>
            <a:r>
              <a:rPr lang="en-US" sz="2500" dirty="0" smtClean="0">
                <a:solidFill>
                  <a:srgbClr val="FF0000"/>
                </a:solidFill>
              </a:rPr>
              <a:t> </a:t>
            </a:r>
            <a:r>
              <a:rPr lang="en-US" sz="2500" dirty="0" err="1" smtClean="0">
                <a:solidFill>
                  <a:srgbClr val="FF0000"/>
                </a:solidFill>
              </a:rPr>
              <a:t>ra</a:t>
            </a:r>
            <a:r>
              <a:rPr lang="en-US" sz="2500" dirty="0" smtClean="0">
                <a:solidFill>
                  <a:srgbClr val="FF0000"/>
                </a:solidFill>
              </a:rPr>
              <a:t>?</a:t>
            </a:r>
          </a:p>
          <a:p>
            <a:pPr marL="342900" indent="-342900">
              <a:buAutoNum type="arabicPeriod"/>
            </a:pPr>
            <a:r>
              <a:rPr lang="en-US" sz="2500" dirty="0" err="1" smtClean="0">
                <a:solidFill>
                  <a:srgbClr val="FF0000"/>
                </a:solidFill>
              </a:rPr>
              <a:t>Bạn</a:t>
            </a:r>
            <a:r>
              <a:rPr lang="en-US" sz="2500" dirty="0" smtClean="0">
                <a:solidFill>
                  <a:srgbClr val="FF0000"/>
                </a:solidFill>
              </a:rPr>
              <a:t> </a:t>
            </a:r>
            <a:r>
              <a:rPr lang="en-US" sz="2500" dirty="0" err="1" smtClean="0">
                <a:solidFill>
                  <a:srgbClr val="FF0000"/>
                </a:solidFill>
              </a:rPr>
              <a:t>có</a:t>
            </a:r>
            <a:r>
              <a:rPr lang="en-US" sz="2500" dirty="0" smtClean="0">
                <a:solidFill>
                  <a:srgbClr val="FF0000"/>
                </a:solidFill>
              </a:rPr>
              <a:t> </a:t>
            </a:r>
            <a:r>
              <a:rPr lang="en-US" sz="2500" dirty="0" err="1" smtClean="0">
                <a:solidFill>
                  <a:srgbClr val="FF0000"/>
                </a:solidFill>
              </a:rPr>
              <a:t>thể</a:t>
            </a:r>
            <a:r>
              <a:rPr lang="en-US" sz="2500" dirty="0" smtClean="0">
                <a:solidFill>
                  <a:srgbClr val="FF0000"/>
                </a:solidFill>
              </a:rPr>
              <a:t> </a:t>
            </a:r>
            <a:r>
              <a:rPr lang="en-US" sz="2500" dirty="0" err="1" smtClean="0">
                <a:solidFill>
                  <a:srgbClr val="FF0000"/>
                </a:solidFill>
              </a:rPr>
              <a:t>làm</a:t>
            </a:r>
            <a:r>
              <a:rPr lang="en-US" sz="2500" dirty="0" smtClean="0">
                <a:solidFill>
                  <a:srgbClr val="FF0000"/>
                </a:solidFill>
              </a:rPr>
              <a:t> </a:t>
            </a:r>
            <a:r>
              <a:rPr lang="en-US" sz="2500" dirty="0" err="1" smtClean="0">
                <a:solidFill>
                  <a:srgbClr val="FF0000"/>
                </a:solidFill>
              </a:rPr>
              <a:t>gì</a:t>
            </a:r>
            <a:r>
              <a:rPr lang="en-US" sz="2500" dirty="0" smtClean="0">
                <a:solidFill>
                  <a:srgbClr val="FF0000"/>
                </a:solidFill>
              </a:rPr>
              <a:t>?</a:t>
            </a:r>
          </a:p>
          <a:p>
            <a:pPr marL="342900" indent="-342900">
              <a:buAutoNum type="arabicPeriod"/>
            </a:pPr>
            <a:r>
              <a:rPr lang="en-US" sz="2500" dirty="0" err="1" smtClean="0">
                <a:solidFill>
                  <a:srgbClr val="FF0000"/>
                </a:solidFill>
              </a:rPr>
              <a:t>Cần</a:t>
            </a:r>
            <a:r>
              <a:rPr lang="en-US" sz="2500" dirty="0" smtClean="0">
                <a:solidFill>
                  <a:srgbClr val="FF0000"/>
                </a:solidFill>
              </a:rPr>
              <a:t> </a:t>
            </a:r>
            <a:r>
              <a:rPr lang="en-US" sz="2500" dirty="0" err="1" smtClean="0">
                <a:solidFill>
                  <a:srgbClr val="FF0000"/>
                </a:solidFill>
              </a:rPr>
              <a:t>làm</a:t>
            </a:r>
            <a:r>
              <a:rPr lang="en-US" sz="2500" dirty="0" smtClean="0">
                <a:solidFill>
                  <a:srgbClr val="FF0000"/>
                </a:solidFill>
              </a:rPr>
              <a:t> </a:t>
            </a:r>
            <a:r>
              <a:rPr lang="en-US" sz="2500" dirty="0" err="1" smtClean="0">
                <a:solidFill>
                  <a:srgbClr val="FF0000"/>
                </a:solidFill>
              </a:rPr>
              <a:t>gì</a:t>
            </a:r>
            <a:r>
              <a:rPr lang="en-US" sz="2500" dirty="0" smtClean="0">
                <a:solidFill>
                  <a:srgbClr val="FF0000"/>
                </a:solidFill>
              </a:rPr>
              <a:t> </a:t>
            </a:r>
            <a:r>
              <a:rPr lang="en-US" sz="2500" dirty="0" err="1" smtClean="0">
                <a:solidFill>
                  <a:srgbClr val="FF0000"/>
                </a:solidFill>
              </a:rPr>
              <a:t>nếu</a:t>
            </a:r>
            <a:r>
              <a:rPr lang="en-US" sz="2500" dirty="0" smtClean="0">
                <a:solidFill>
                  <a:srgbClr val="FF0000"/>
                </a:solidFill>
              </a:rPr>
              <a:t> </a:t>
            </a:r>
            <a:r>
              <a:rPr lang="en-US" sz="2500" dirty="0" err="1" smtClean="0">
                <a:solidFill>
                  <a:srgbClr val="FF0000"/>
                </a:solidFill>
              </a:rPr>
              <a:t>việc</a:t>
            </a:r>
            <a:r>
              <a:rPr lang="en-US" sz="2500" dirty="0" smtClean="0">
                <a:solidFill>
                  <a:srgbClr val="FF0000"/>
                </a:solidFill>
              </a:rPr>
              <a:t> </a:t>
            </a:r>
            <a:r>
              <a:rPr lang="en-US" sz="2500" dirty="0" err="1" smtClean="0">
                <a:solidFill>
                  <a:srgbClr val="FF0000"/>
                </a:solidFill>
              </a:rPr>
              <a:t>bạn</a:t>
            </a:r>
            <a:r>
              <a:rPr lang="en-US" sz="2500" dirty="0" smtClean="0">
                <a:solidFill>
                  <a:srgbClr val="FF0000"/>
                </a:solidFill>
              </a:rPr>
              <a:t> </a:t>
            </a:r>
            <a:r>
              <a:rPr lang="en-US" sz="2500" dirty="0" err="1" smtClean="0">
                <a:solidFill>
                  <a:srgbClr val="FF0000"/>
                </a:solidFill>
              </a:rPr>
              <a:t>đang</a:t>
            </a:r>
            <a:r>
              <a:rPr lang="en-US" sz="2500" dirty="0" smtClean="0">
                <a:solidFill>
                  <a:srgbClr val="FF0000"/>
                </a:solidFill>
              </a:rPr>
              <a:t> </a:t>
            </a:r>
            <a:r>
              <a:rPr lang="en-US" sz="2500" dirty="0" err="1" smtClean="0">
                <a:solidFill>
                  <a:srgbClr val="FF0000"/>
                </a:solidFill>
              </a:rPr>
              <a:t>làm</a:t>
            </a:r>
            <a:r>
              <a:rPr lang="en-US" sz="2500" dirty="0" smtClean="0">
                <a:solidFill>
                  <a:srgbClr val="FF0000"/>
                </a:solidFill>
              </a:rPr>
              <a:t> </a:t>
            </a:r>
            <a:r>
              <a:rPr lang="en-US" sz="2500" dirty="0" err="1" smtClean="0">
                <a:solidFill>
                  <a:srgbClr val="FF0000"/>
                </a:solidFill>
              </a:rPr>
              <a:t>không</a:t>
            </a:r>
            <a:r>
              <a:rPr lang="en-US" sz="2500" dirty="0" smtClean="0">
                <a:solidFill>
                  <a:srgbClr val="FF0000"/>
                </a:solidFill>
              </a:rPr>
              <a:t> </a:t>
            </a:r>
            <a:r>
              <a:rPr lang="en-US" sz="2500" dirty="0" err="1" smtClean="0">
                <a:solidFill>
                  <a:srgbClr val="FF0000"/>
                </a:solidFill>
              </a:rPr>
              <a:t>hiệu</a:t>
            </a:r>
            <a:r>
              <a:rPr lang="en-US" sz="2500" dirty="0" smtClean="0">
                <a:solidFill>
                  <a:srgbClr val="FF0000"/>
                </a:solidFill>
              </a:rPr>
              <a:t> </a:t>
            </a:r>
            <a:r>
              <a:rPr lang="en-US" sz="2500" dirty="0" err="1" smtClean="0">
                <a:solidFill>
                  <a:srgbClr val="FF0000"/>
                </a:solidFill>
              </a:rPr>
              <a:t>quả</a:t>
            </a:r>
            <a:r>
              <a:rPr lang="en-US" sz="2500" dirty="0" smtClean="0">
                <a:solidFill>
                  <a:srgbClr val="FF0000"/>
                </a:solidFill>
              </a:rPr>
              <a:t>?</a:t>
            </a:r>
          </a:p>
          <a:p>
            <a:pPr marL="342900" indent="-342900">
              <a:buAutoNum type="arabicPeriod"/>
            </a:pPr>
            <a:endParaRPr lang="en-US" sz="2500" dirty="0">
              <a:solidFill>
                <a:srgbClr val="FF0000"/>
              </a:solidFill>
            </a:endParaRPr>
          </a:p>
        </p:txBody>
      </p:sp>
      <p:sp>
        <p:nvSpPr>
          <p:cNvPr id="5" name="Right Arrow 4"/>
          <p:cNvSpPr/>
          <p:nvPr/>
        </p:nvSpPr>
        <p:spPr>
          <a:xfrm>
            <a:off x="7647709" y="3588327"/>
            <a:ext cx="665018" cy="582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25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rgbClr val="FF0000"/>
                </a:solidFill>
              </a:rPr>
              <a:t>Thực</a:t>
            </a:r>
            <a:r>
              <a:rPr lang="en-US" sz="3200" b="1" dirty="0" smtClean="0">
                <a:solidFill>
                  <a:srgbClr val="FF0000"/>
                </a:solidFill>
              </a:rPr>
              <a:t> </a:t>
            </a:r>
            <a:r>
              <a:rPr lang="en-US" sz="3200" b="1" dirty="0" err="1" smtClean="0">
                <a:solidFill>
                  <a:srgbClr val="FF0000"/>
                </a:solidFill>
              </a:rPr>
              <a:t>hành</a:t>
            </a:r>
            <a:r>
              <a:rPr lang="en-US" sz="3200" b="1" dirty="0" smtClean="0">
                <a:solidFill>
                  <a:srgbClr val="FF0000"/>
                </a:solidFill>
              </a:rPr>
              <a:t> </a:t>
            </a:r>
            <a:r>
              <a:rPr lang="en-US" sz="3200" b="1" dirty="0" err="1" smtClean="0">
                <a:solidFill>
                  <a:srgbClr val="FF0000"/>
                </a:solidFill>
              </a:rPr>
              <a:t>áp</a:t>
            </a:r>
            <a:r>
              <a:rPr lang="en-US" sz="3200" b="1" dirty="0" smtClean="0">
                <a:solidFill>
                  <a:srgbClr val="FF0000"/>
                </a:solidFill>
              </a:rPr>
              <a:t> </a:t>
            </a:r>
            <a:r>
              <a:rPr lang="en-US" sz="3200" b="1" dirty="0" err="1" smtClean="0">
                <a:solidFill>
                  <a:srgbClr val="FF0000"/>
                </a:solidFill>
              </a:rPr>
              <a:t>dụng</a:t>
            </a:r>
            <a:r>
              <a:rPr lang="en-US" sz="3200" b="1" dirty="0" smtClean="0">
                <a:solidFill>
                  <a:srgbClr val="FF0000"/>
                </a:solidFill>
              </a:rPr>
              <a:t> </a:t>
            </a:r>
            <a:r>
              <a:rPr lang="en-US" sz="3200" b="1" dirty="0" err="1" smtClean="0">
                <a:solidFill>
                  <a:srgbClr val="FF0000"/>
                </a:solidFill>
              </a:rPr>
              <a:t>kỷ</a:t>
            </a:r>
            <a:r>
              <a:rPr lang="en-US" sz="3200" b="1" dirty="0" smtClean="0">
                <a:solidFill>
                  <a:srgbClr val="FF0000"/>
                </a:solidFill>
              </a:rPr>
              <a:t> </a:t>
            </a:r>
            <a:r>
              <a:rPr lang="en-US" sz="3200" b="1" dirty="0" err="1" smtClean="0">
                <a:solidFill>
                  <a:srgbClr val="FF0000"/>
                </a:solidFill>
              </a:rPr>
              <a:t>luật</a:t>
            </a:r>
            <a:r>
              <a:rPr lang="en-US" sz="3200" b="1" dirty="0" smtClean="0">
                <a:solidFill>
                  <a:srgbClr val="FF0000"/>
                </a:solidFill>
              </a:rPr>
              <a:t> </a:t>
            </a:r>
            <a:r>
              <a:rPr lang="en-US" sz="3200" b="1" dirty="0" err="1" smtClean="0">
                <a:solidFill>
                  <a:srgbClr val="FF0000"/>
                </a:solidFill>
              </a:rPr>
              <a:t>tích</a:t>
            </a:r>
            <a:r>
              <a:rPr lang="en-US" sz="3200" b="1" dirty="0" smtClean="0">
                <a:solidFill>
                  <a:srgbClr val="FF0000"/>
                </a:solidFill>
              </a:rPr>
              <a:t> </a:t>
            </a:r>
            <a:r>
              <a:rPr lang="en-US" sz="3200" b="1" dirty="0" err="1" smtClean="0">
                <a:solidFill>
                  <a:srgbClr val="FF0000"/>
                </a:solidFill>
              </a:rPr>
              <a:t>cực</a:t>
            </a:r>
            <a:r>
              <a:rPr lang="en-US" sz="3200" b="1" dirty="0" smtClean="0">
                <a:solidFill>
                  <a:srgbClr val="FF0000"/>
                </a:solidFill>
              </a:rPr>
              <a:t> </a:t>
            </a:r>
            <a:r>
              <a:rPr lang="en-US" sz="3200" b="1" dirty="0" err="1" smtClean="0">
                <a:solidFill>
                  <a:srgbClr val="FF0000"/>
                </a:solidFill>
              </a:rPr>
              <a:t>với</a:t>
            </a:r>
            <a:r>
              <a:rPr lang="en-US" sz="3200" b="1" dirty="0" smtClean="0">
                <a:solidFill>
                  <a:srgbClr val="FF0000"/>
                </a:solidFill>
              </a:rPr>
              <a:t> </a:t>
            </a:r>
            <a:r>
              <a:rPr lang="en-US" sz="3200" b="1" dirty="0" err="1" smtClean="0">
                <a:solidFill>
                  <a:srgbClr val="FF0000"/>
                </a:solidFill>
              </a:rPr>
              <a:t>một</a:t>
            </a:r>
            <a:r>
              <a:rPr lang="en-US" sz="3200" b="1" dirty="0" smtClean="0">
                <a:solidFill>
                  <a:srgbClr val="FF0000"/>
                </a:solidFill>
              </a:rPr>
              <a:t> </a:t>
            </a:r>
            <a:r>
              <a:rPr lang="en-US" sz="3200" b="1" dirty="0" err="1" smtClean="0">
                <a:solidFill>
                  <a:srgbClr val="FF0000"/>
                </a:solidFill>
              </a:rPr>
              <a:t>số</a:t>
            </a:r>
            <a:r>
              <a:rPr lang="en-US" sz="3200" b="1" dirty="0" smtClean="0">
                <a:solidFill>
                  <a:srgbClr val="FF0000"/>
                </a:solidFill>
              </a:rPr>
              <a:t> </a:t>
            </a:r>
            <a:r>
              <a:rPr lang="en-US" sz="3200" b="1" dirty="0" err="1" smtClean="0">
                <a:solidFill>
                  <a:srgbClr val="FF0000"/>
                </a:solidFill>
              </a:rPr>
              <a:t>hành</a:t>
            </a:r>
            <a:r>
              <a:rPr lang="en-US" sz="3200" b="1" dirty="0" smtClean="0">
                <a:solidFill>
                  <a:srgbClr val="FF0000"/>
                </a:solidFill>
              </a:rPr>
              <a:t> vi </a:t>
            </a:r>
            <a:r>
              <a:rPr lang="en-US" sz="3200" b="1" dirty="0" err="1" smtClean="0">
                <a:solidFill>
                  <a:srgbClr val="FF0000"/>
                </a:solidFill>
              </a:rPr>
              <a:t>sau</a:t>
            </a:r>
            <a:r>
              <a:rPr lang="en-US" sz="3200" b="1" dirty="0" smtClean="0">
                <a:solidFill>
                  <a:srgbClr val="FF0000"/>
                </a:solidFill>
              </a:rPr>
              <a:t> </a:t>
            </a:r>
            <a:r>
              <a:rPr lang="en-US" sz="3200" b="1" dirty="0" err="1" smtClean="0">
                <a:solidFill>
                  <a:srgbClr val="FF0000"/>
                </a:solidFill>
              </a:rPr>
              <a:t>của</a:t>
            </a:r>
            <a:r>
              <a:rPr lang="en-US" sz="3200" b="1" dirty="0" smtClean="0">
                <a:solidFill>
                  <a:srgbClr val="FF0000"/>
                </a:solidFill>
              </a:rPr>
              <a:t> </a:t>
            </a:r>
            <a:r>
              <a:rPr lang="en-US" sz="3200" b="1" dirty="0" err="1" smtClean="0">
                <a:solidFill>
                  <a:srgbClr val="FF0000"/>
                </a:solidFill>
              </a:rPr>
              <a:t>trẻ</a:t>
            </a:r>
            <a:r>
              <a:rPr lang="en-US" sz="3200" b="1" dirty="0" smtClean="0">
                <a:solidFill>
                  <a:srgbClr val="FF0000"/>
                </a:solidFill>
              </a:rPr>
              <a:t> </a:t>
            </a:r>
            <a:r>
              <a:rPr lang="en-US" sz="3200" b="1" dirty="0" err="1" smtClean="0">
                <a:solidFill>
                  <a:srgbClr val="FF0000"/>
                </a:solidFill>
              </a:rPr>
              <a:t>em</a:t>
            </a:r>
            <a:endParaRPr lang="en-US" sz="3200" b="1" dirty="0">
              <a:solidFill>
                <a:srgbClr val="FF0000"/>
              </a:solidFill>
            </a:endParaRPr>
          </a:p>
        </p:txBody>
      </p:sp>
      <p:sp>
        <p:nvSpPr>
          <p:cNvPr id="3" name="Content Placeholder 2"/>
          <p:cNvSpPr>
            <a:spLocks noGrp="1"/>
          </p:cNvSpPr>
          <p:nvPr>
            <p:ph idx="1"/>
          </p:nvPr>
        </p:nvSpPr>
        <p:spPr/>
        <p:txBody>
          <a:bodyPr/>
          <a:lstStyle/>
          <a:p>
            <a:r>
              <a:rPr lang="en-US" dirty="0" err="1" smtClean="0"/>
              <a:t>Cắn</a:t>
            </a:r>
            <a:r>
              <a:rPr lang="en-US" dirty="0" smtClean="0"/>
              <a:t> </a:t>
            </a:r>
            <a:r>
              <a:rPr lang="en-US" dirty="0" err="1" smtClean="0"/>
              <a:t>bạn</a:t>
            </a:r>
            <a:endParaRPr lang="en-US" dirty="0" smtClean="0"/>
          </a:p>
          <a:p>
            <a:r>
              <a:rPr lang="en-US" dirty="0" err="1" smtClean="0"/>
              <a:t>Tranh</a:t>
            </a:r>
            <a:r>
              <a:rPr lang="en-US" dirty="0" smtClean="0"/>
              <a:t> </a:t>
            </a:r>
            <a:r>
              <a:rPr lang="en-US" dirty="0" err="1" smtClean="0"/>
              <a:t>giành</a:t>
            </a:r>
            <a:r>
              <a:rPr lang="en-US" dirty="0" smtClean="0"/>
              <a:t> </a:t>
            </a:r>
            <a:r>
              <a:rPr lang="en-US" dirty="0" err="1" smtClean="0"/>
              <a:t>đồ</a:t>
            </a:r>
            <a:r>
              <a:rPr lang="en-US" dirty="0" smtClean="0"/>
              <a:t> </a:t>
            </a:r>
            <a:r>
              <a:rPr lang="en-US" dirty="0" err="1" smtClean="0"/>
              <a:t>chơi</a:t>
            </a:r>
            <a:endParaRPr lang="en-US" dirty="0" smtClean="0"/>
          </a:p>
          <a:p>
            <a:r>
              <a:rPr lang="en-US" dirty="0" err="1" smtClean="0"/>
              <a:t>Quấy</a:t>
            </a:r>
            <a:r>
              <a:rPr lang="en-US" dirty="0" smtClean="0"/>
              <a:t> </a:t>
            </a:r>
            <a:r>
              <a:rPr lang="en-US" dirty="0" err="1" smtClean="0"/>
              <a:t>khóc</a:t>
            </a:r>
            <a:r>
              <a:rPr lang="en-US" dirty="0" smtClean="0"/>
              <a:t> (ở </a:t>
            </a:r>
            <a:r>
              <a:rPr lang="en-US" dirty="0" err="1" smtClean="0"/>
              <a:t>trẻ</a:t>
            </a:r>
            <a:r>
              <a:rPr lang="en-US" dirty="0" smtClean="0"/>
              <a:t> </a:t>
            </a:r>
            <a:r>
              <a:rPr lang="en-US" dirty="0" err="1" smtClean="0"/>
              <a:t>nhỏ</a:t>
            </a:r>
            <a:r>
              <a:rPr lang="en-US" dirty="0" smtClean="0"/>
              <a:t>)</a:t>
            </a:r>
          </a:p>
          <a:p>
            <a:r>
              <a:rPr lang="en-US" dirty="0" err="1" smtClean="0"/>
              <a:t>Sợ</a:t>
            </a:r>
            <a:r>
              <a:rPr lang="en-US" dirty="0" smtClean="0"/>
              <a:t> </a:t>
            </a:r>
            <a:r>
              <a:rPr lang="en-US" dirty="0" err="1" smtClean="0"/>
              <a:t>hãi</a:t>
            </a:r>
            <a:endParaRPr lang="en-US" dirty="0" smtClean="0"/>
          </a:p>
          <a:p>
            <a:r>
              <a:rPr lang="en-US" dirty="0" err="1" smtClean="0"/>
              <a:t>Không</a:t>
            </a:r>
            <a:r>
              <a:rPr lang="en-US" dirty="0" smtClean="0"/>
              <a:t> </a:t>
            </a:r>
            <a:r>
              <a:rPr lang="en-US" dirty="0" err="1" smtClean="0"/>
              <a:t>chịu</a:t>
            </a:r>
            <a:r>
              <a:rPr lang="en-US" dirty="0" smtClean="0"/>
              <a:t> </a:t>
            </a:r>
            <a:r>
              <a:rPr lang="en-US" dirty="0" err="1" smtClean="0"/>
              <a:t>ăn</a:t>
            </a:r>
            <a:endParaRPr lang="en-US" dirty="0" smtClean="0"/>
          </a:p>
          <a:p>
            <a:r>
              <a:rPr lang="en-US" dirty="0" err="1" smtClean="0"/>
              <a:t>Ăn</a:t>
            </a:r>
            <a:r>
              <a:rPr lang="en-US" dirty="0" smtClean="0"/>
              <a:t> </a:t>
            </a:r>
            <a:r>
              <a:rPr lang="en-US" dirty="0" err="1" smtClean="0"/>
              <a:t>vạ</a:t>
            </a:r>
            <a:endParaRPr lang="en-US" dirty="0" smtClean="0"/>
          </a:p>
          <a:p>
            <a:r>
              <a:rPr lang="en-US" dirty="0" err="1" smtClean="0"/>
              <a:t>Nói</a:t>
            </a:r>
            <a:r>
              <a:rPr lang="en-US" dirty="0" smtClean="0"/>
              <a:t> “</a:t>
            </a:r>
            <a:r>
              <a:rPr lang="en-US" dirty="0" err="1" smtClean="0"/>
              <a:t>Không</a:t>
            </a:r>
            <a:r>
              <a:rPr lang="en-US" dirty="0" smtClean="0"/>
              <a:t>”</a:t>
            </a:r>
            <a:endParaRPr lang="en-US" dirty="0"/>
          </a:p>
        </p:txBody>
      </p:sp>
    </p:spTree>
    <p:extLst>
      <p:ext uri="{BB962C8B-B14F-4D97-AF65-F5344CB8AC3E}">
        <p14:creationId xmlns:p14="http://schemas.microsoft.com/office/powerpoint/2010/main" val="13456150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02673"/>
            <a:ext cx="9947564" cy="7460673"/>
          </a:xfrm>
        </p:spPr>
      </p:pic>
    </p:spTree>
    <p:extLst>
      <p:ext uri="{BB962C8B-B14F-4D97-AF65-F5344CB8AC3E}">
        <p14:creationId xmlns:p14="http://schemas.microsoft.com/office/powerpoint/2010/main" val="17615767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947304" y="130629"/>
            <a:ext cx="10088383" cy="6486219"/>
          </a:xfrm>
          <a:prstGeom prst="rect">
            <a:avLst/>
          </a:prstGeom>
        </p:spPr>
      </p:pic>
      <p:sp>
        <p:nvSpPr>
          <p:cNvPr id="7" name="Rectangle 6"/>
          <p:cNvSpPr/>
          <p:nvPr/>
        </p:nvSpPr>
        <p:spPr>
          <a:xfrm>
            <a:off x="10554789" y="130629"/>
            <a:ext cx="1045028" cy="2965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554789" y="4441371"/>
            <a:ext cx="1045028" cy="2416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0263" y="130629"/>
            <a:ext cx="979714" cy="2847702"/>
          </a:xfrm>
          <a:prstGeom prst="rect">
            <a:avLst/>
          </a:prstGeom>
          <a:solidFill>
            <a:schemeClr val="bg1"/>
          </a:solidFill>
          <a:ln>
            <a:solidFill>
              <a:schemeClr val="bg1"/>
            </a:solidFill>
          </a:ln>
        </p:spPr>
        <p:txBody>
          <a:bodyPr wrap="square" rtlCol="0">
            <a:spAutoFit/>
          </a:bodyPr>
          <a:lstStyle/>
          <a:p>
            <a:endParaRPr lang="en-US" dirty="0"/>
          </a:p>
        </p:txBody>
      </p:sp>
      <p:sp>
        <p:nvSpPr>
          <p:cNvPr id="10" name="TextBox 9"/>
          <p:cNvSpPr txBox="1"/>
          <p:nvPr/>
        </p:nvSpPr>
        <p:spPr>
          <a:xfrm>
            <a:off x="629191" y="3373738"/>
            <a:ext cx="979714" cy="2847702"/>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2757773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CÁC VĂN BẢN PHÁP LÝ VỀ QUYỀN TRẺ EM</a:t>
            </a:r>
            <a:r>
              <a:rPr lang="en-US" dirty="0" smtClean="0"/>
              <a:t/>
            </a:r>
            <a:br>
              <a:rPr lang="en-US" dirty="0" smtClean="0"/>
            </a:br>
            <a:endParaRPr lang="en-US" dirty="0"/>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flipV="1">
            <a:off x="838200" y="3201988"/>
            <a:ext cx="3162300" cy="125571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r>
            <a:br>
              <a:rPr lang="en-US" dirty="0" smtClean="0"/>
            </a:br>
            <a:endParaRPr lang="en-US" dirty="0"/>
          </a:p>
        </p:txBody>
      </p:sp>
      <p:sp>
        <p:nvSpPr>
          <p:cNvPr id="6" name="Title 1"/>
          <p:cNvSpPr txBox="1">
            <a:spLocks/>
          </p:cNvSpPr>
          <p:nvPr/>
        </p:nvSpPr>
        <p:spPr>
          <a:xfrm flipV="1">
            <a:off x="200025" y="2514599"/>
            <a:ext cx="3800475" cy="2486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r>
            <a:br>
              <a:rPr lang="en-US" dirty="0" smtClean="0"/>
            </a:br>
            <a:endParaRPr lang="en-US" dirty="0"/>
          </a:p>
        </p:txBody>
      </p:sp>
      <p:sp>
        <p:nvSpPr>
          <p:cNvPr id="7" name="Title 1"/>
          <p:cNvSpPr txBox="1">
            <a:spLocks/>
          </p:cNvSpPr>
          <p:nvPr/>
        </p:nvSpPr>
        <p:spPr>
          <a:xfrm flipV="1">
            <a:off x="200025" y="1228725"/>
            <a:ext cx="3800475" cy="4459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r>
            <a:br>
              <a:rPr lang="en-US" dirty="0" smtClean="0"/>
            </a:br>
            <a:endParaRPr lang="en-US" dirty="0"/>
          </a:p>
        </p:txBody>
      </p:sp>
      <p:sp>
        <p:nvSpPr>
          <p:cNvPr id="9" name="Rectangle 8"/>
          <p:cNvSpPr/>
          <p:nvPr/>
        </p:nvSpPr>
        <p:spPr>
          <a:xfrm rot="21032736">
            <a:off x="406867" y="1304251"/>
            <a:ext cx="3856865" cy="5272790"/>
          </a:xfrm>
          <a:prstGeom prst="rect">
            <a:avLst/>
          </a:prstGeom>
          <a:solidFill>
            <a:schemeClr val="accent2">
              <a:lumMod val="40000"/>
              <a:lumOff val="60000"/>
            </a:schemeClr>
          </a:solidFill>
        </p:spPr>
        <p:txBody>
          <a:bodyPr wrap="square">
            <a:spAutoFit/>
          </a:bodyPr>
          <a:lstStyle/>
          <a:p>
            <a:r>
              <a:rPr lang="en-US" sz="2300" b="1" dirty="0" err="1"/>
              <a:t>Công</a:t>
            </a:r>
            <a:r>
              <a:rPr lang="en-US" sz="2300" b="1" dirty="0"/>
              <a:t> </a:t>
            </a:r>
            <a:r>
              <a:rPr lang="en-US" sz="2300" b="1" dirty="0" err="1"/>
              <a:t>ước</a:t>
            </a:r>
            <a:r>
              <a:rPr lang="en-US" sz="2300" b="1" dirty="0"/>
              <a:t> </a:t>
            </a:r>
            <a:r>
              <a:rPr lang="en-US" sz="2300" b="1" dirty="0" err="1"/>
              <a:t>Liên</a:t>
            </a:r>
            <a:r>
              <a:rPr lang="en-US" sz="2300" b="1" dirty="0"/>
              <a:t> </a:t>
            </a:r>
            <a:r>
              <a:rPr lang="en-US" sz="2300" b="1" dirty="0" err="1"/>
              <a:t>hợp</a:t>
            </a:r>
            <a:r>
              <a:rPr lang="en-US" sz="2300" b="1" dirty="0"/>
              <a:t> </a:t>
            </a:r>
            <a:r>
              <a:rPr lang="en-US" sz="2300" b="1" dirty="0" err="1"/>
              <a:t>quốc</a:t>
            </a:r>
            <a:r>
              <a:rPr lang="en-US" sz="2300" b="1" dirty="0"/>
              <a:t> </a:t>
            </a:r>
            <a:r>
              <a:rPr lang="en-US" sz="2300" b="1" dirty="0" err="1"/>
              <a:t>về</a:t>
            </a:r>
            <a:r>
              <a:rPr lang="en-US" sz="2300" b="1" dirty="0"/>
              <a:t> </a:t>
            </a:r>
            <a:r>
              <a:rPr lang="en-US" sz="2300" b="1" dirty="0" err="1"/>
              <a:t>quyền</a:t>
            </a:r>
            <a:r>
              <a:rPr lang="en-US" sz="2300" b="1" dirty="0"/>
              <a:t> </a:t>
            </a:r>
            <a:r>
              <a:rPr lang="en-US" sz="2300" b="1" dirty="0" err="1"/>
              <a:t>trẻ</a:t>
            </a:r>
            <a:r>
              <a:rPr lang="en-US" sz="2300" b="1" dirty="0"/>
              <a:t> </a:t>
            </a:r>
            <a:r>
              <a:rPr lang="en-US" sz="2300" b="1" dirty="0" err="1"/>
              <a:t>em</a:t>
            </a:r>
            <a:r>
              <a:rPr lang="en-US" sz="2300" b="1" dirty="0"/>
              <a:t>: </a:t>
            </a:r>
            <a:r>
              <a:rPr lang="en-US" sz="2300" dirty="0">
                <a:solidFill>
                  <a:srgbClr val="FF0000"/>
                </a:solidFill>
              </a:rPr>
              <a:t>54 </a:t>
            </a:r>
            <a:r>
              <a:rPr lang="en-US" sz="2300" dirty="0" err="1">
                <a:solidFill>
                  <a:srgbClr val="FF0000"/>
                </a:solidFill>
              </a:rPr>
              <a:t>điều</a:t>
            </a:r>
            <a:r>
              <a:rPr lang="en-US" sz="2300" dirty="0"/>
              <a:t>, </a:t>
            </a:r>
            <a:r>
              <a:rPr lang="en-US" sz="2300" dirty="0" err="1"/>
              <a:t>đề</a:t>
            </a:r>
            <a:r>
              <a:rPr lang="en-US" sz="2300" dirty="0"/>
              <a:t> </a:t>
            </a:r>
            <a:r>
              <a:rPr lang="en-US" sz="2300" dirty="0" err="1"/>
              <a:t>cập</a:t>
            </a:r>
            <a:r>
              <a:rPr lang="en-US" sz="2300" dirty="0"/>
              <a:t> </a:t>
            </a:r>
            <a:r>
              <a:rPr lang="en-US" sz="2300" dirty="0" err="1"/>
              <a:t>đến</a:t>
            </a:r>
            <a:r>
              <a:rPr lang="en-US" sz="2300" dirty="0"/>
              <a:t> </a:t>
            </a:r>
            <a:r>
              <a:rPr lang="en-US" sz="2300" dirty="0" err="1"/>
              <a:t>các</a:t>
            </a:r>
            <a:r>
              <a:rPr lang="en-US" sz="2300" dirty="0"/>
              <a:t> </a:t>
            </a:r>
            <a:r>
              <a:rPr lang="en-US" sz="2300" dirty="0" err="1"/>
              <a:t>quyền</a:t>
            </a:r>
            <a:r>
              <a:rPr lang="en-US" sz="2300" dirty="0"/>
              <a:t> </a:t>
            </a:r>
            <a:r>
              <a:rPr lang="en-US" sz="2300" dirty="0" err="1"/>
              <a:t>của</a:t>
            </a:r>
            <a:r>
              <a:rPr lang="en-US" sz="2300" dirty="0"/>
              <a:t> </a:t>
            </a:r>
            <a:r>
              <a:rPr lang="en-US" sz="2300" dirty="0" err="1"/>
              <a:t>trẻ</a:t>
            </a:r>
            <a:r>
              <a:rPr lang="en-US" sz="2300" dirty="0"/>
              <a:t> </a:t>
            </a:r>
            <a:r>
              <a:rPr lang="en-US" sz="2300" dirty="0" err="1"/>
              <a:t>em</a:t>
            </a:r>
            <a:r>
              <a:rPr lang="en-US" sz="2300" dirty="0"/>
              <a:t> </a:t>
            </a:r>
            <a:r>
              <a:rPr lang="en-US" sz="2300" dirty="0" err="1"/>
              <a:t>trên</a:t>
            </a:r>
            <a:r>
              <a:rPr lang="en-US" sz="2300" dirty="0"/>
              <a:t> </a:t>
            </a:r>
            <a:r>
              <a:rPr lang="en-US" sz="2300" dirty="0" err="1"/>
              <a:t>các</a:t>
            </a:r>
            <a:r>
              <a:rPr lang="en-US" sz="2300" dirty="0"/>
              <a:t> </a:t>
            </a:r>
            <a:r>
              <a:rPr lang="en-US" sz="2300" dirty="0" err="1"/>
              <a:t>lĩnh</a:t>
            </a:r>
            <a:r>
              <a:rPr lang="en-US" sz="2300" dirty="0"/>
              <a:t> </a:t>
            </a:r>
            <a:r>
              <a:rPr lang="en-US" sz="2300" dirty="0" err="1"/>
              <a:t>vực</a:t>
            </a:r>
            <a:r>
              <a:rPr lang="en-US" sz="2300" dirty="0"/>
              <a:t> </a:t>
            </a:r>
            <a:r>
              <a:rPr lang="en-US" sz="2300" dirty="0" err="1">
                <a:solidFill>
                  <a:srgbClr val="FF0000"/>
                </a:solidFill>
              </a:rPr>
              <a:t>dân</a:t>
            </a:r>
            <a:r>
              <a:rPr lang="en-US" sz="2300" dirty="0">
                <a:solidFill>
                  <a:srgbClr val="FF0000"/>
                </a:solidFill>
              </a:rPr>
              <a:t> </a:t>
            </a:r>
            <a:r>
              <a:rPr lang="en-US" sz="2300" dirty="0" err="1">
                <a:solidFill>
                  <a:srgbClr val="FF0000"/>
                </a:solidFill>
              </a:rPr>
              <a:t>sự</a:t>
            </a:r>
            <a:r>
              <a:rPr lang="en-US" sz="2300" dirty="0">
                <a:solidFill>
                  <a:srgbClr val="FF0000"/>
                </a:solidFill>
              </a:rPr>
              <a:t>, </a:t>
            </a:r>
            <a:r>
              <a:rPr lang="en-US" sz="2300" dirty="0" err="1">
                <a:solidFill>
                  <a:srgbClr val="FF0000"/>
                </a:solidFill>
              </a:rPr>
              <a:t>chính</a:t>
            </a:r>
            <a:r>
              <a:rPr lang="en-US" sz="2300" dirty="0">
                <a:solidFill>
                  <a:srgbClr val="FF0000"/>
                </a:solidFill>
              </a:rPr>
              <a:t> </a:t>
            </a:r>
            <a:r>
              <a:rPr lang="en-US" sz="2300" dirty="0" err="1">
                <a:solidFill>
                  <a:srgbClr val="FF0000"/>
                </a:solidFill>
              </a:rPr>
              <a:t>trị</a:t>
            </a:r>
            <a:r>
              <a:rPr lang="en-US" sz="2300" dirty="0">
                <a:solidFill>
                  <a:srgbClr val="FF0000"/>
                </a:solidFill>
              </a:rPr>
              <a:t>, </a:t>
            </a:r>
            <a:r>
              <a:rPr lang="en-US" sz="2300" dirty="0" err="1">
                <a:solidFill>
                  <a:srgbClr val="FF0000"/>
                </a:solidFill>
              </a:rPr>
              <a:t>kinh</a:t>
            </a:r>
            <a:r>
              <a:rPr lang="en-US" sz="2300" dirty="0">
                <a:solidFill>
                  <a:srgbClr val="FF0000"/>
                </a:solidFill>
              </a:rPr>
              <a:t> </a:t>
            </a:r>
            <a:r>
              <a:rPr lang="en-US" sz="2300" dirty="0" err="1">
                <a:solidFill>
                  <a:srgbClr val="FF0000"/>
                </a:solidFill>
              </a:rPr>
              <a:t>tế</a:t>
            </a:r>
            <a:r>
              <a:rPr lang="en-US" sz="2300" dirty="0">
                <a:solidFill>
                  <a:srgbClr val="FF0000"/>
                </a:solidFill>
              </a:rPr>
              <a:t>, </a:t>
            </a:r>
            <a:r>
              <a:rPr lang="en-US" sz="2300" dirty="0" err="1">
                <a:solidFill>
                  <a:srgbClr val="FF0000"/>
                </a:solidFill>
              </a:rPr>
              <a:t>xã</a:t>
            </a:r>
            <a:r>
              <a:rPr lang="en-US" sz="2300" dirty="0">
                <a:solidFill>
                  <a:srgbClr val="FF0000"/>
                </a:solidFill>
              </a:rPr>
              <a:t> </a:t>
            </a:r>
            <a:r>
              <a:rPr lang="en-US" sz="2300" dirty="0" err="1">
                <a:solidFill>
                  <a:srgbClr val="FF0000"/>
                </a:solidFill>
              </a:rPr>
              <a:t>hội</a:t>
            </a:r>
            <a:r>
              <a:rPr lang="en-US" sz="2300" dirty="0">
                <a:solidFill>
                  <a:srgbClr val="FF0000"/>
                </a:solidFill>
              </a:rPr>
              <a:t> </a:t>
            </a:r>
            <a:r>
              <a:rPr lang="en-US" sz="2300" dirty="0" err="1">
                <a:solidFill>
                  <a:srgbClr val="FF0000"/>
                </a:solidFill>
              </a:rPr>
              <a:t>và</a:t>
            </a:r>
            <a:r>
              <a:rPr lang="en-US" sz="2300" dirty="0">
                <a:solidFill>
                  <a:srgbClr val="FF0000"/>
                </a:solidFill>
              </a:rPr>
              <a:t> </a:t>
            </a:r>
            <a:r>
              <a:rPr lang="en-US" sz="2300" dirty="0" err="1">
                <a:solidFill>
                  <a:srgbClr val="FF0000"/>
                </a:solidFill>
              </a:rPr>
              <a:t>văn</a:t>
            </a:r>
            <a:r>
              <a:rPr lang="en-US" sz="2300" dirty="0">
                <a:solidFill>
                  <a:srgbClr val="FF0000"/>
                </a:solidFill>
              </a:rPr>
              <a:t> </a:t>
            </a:r>
            <a:r>
              <a:rPr lang="en-US" sz="2300" dirty="0" err="1">
                <a:solidFill>
                  <a:srgbClr val="FF0000"/>
                </a:solidFill>
              </a:rPr>
              <a:t>hoá</a:t>
            </a:r>
            <a:r>
              <a:rPr lang="en-US" sz="2300" dirty="0"/>
              <a:t>; </a:t>
            </a:r>
            <a:r>
              <a:rPr lang="en-US" sz="2300" dirty="0" err="1"/>
              <a:t>các</a:t>
            </a:r>
            <a:r>
              <a:rPr lang="en-US" sz="2300" dirty="0"/>
              <a:t> </a:t>
            </a:r>
            <a:r>
              <a:rPr lang="en-US" sz="2300" dirty="0" err="1"/>
              <a:t>nguyên</a:t>
            </a:r>
            <a:r>
              <a:rPr lang="en-US" sz="2300" dirty="0"/>
              <a:t> </a:t>
            </a:r>
            <a:r>
              <a:rPr lang="en-US" sz="2300" dirty="0" err="1"/>
              <a:t>tắc</a:t>
            </a:r>
            <a:r>
              <a:rPr lang="en-US" sz="2300" dirty="0"/>
              <a:t> </a:t>
            </a:r>
            <a:r>
              <a:rPr lang="en-US" sz="2300" dirty="0" err="1"/>
              <a:t>cơ</a:t>
            </a:r>
            <a:r>
              <a:rPr lang="en-US" sz="2300" dirty="0"/>
              <a:t> </a:t>
            </a:r>
            <a:r>
              <a:rPr lang="en-US" sz="2300" dirty="0" err="1"/>
              <a:t>bản</a:t>
            </a:r>
            <a:r>
              <a:rPr lang="en-US" sz="2300" dirty="0"/>
              <a:t> </a:t>
            </a:r>
            <a:r>
              <a:rPr lang="en-US" sz="2300" dirty="0" err="1"/>
              <a:t>như</a:t>
            </a:r>
            <a:r>
              <a:rPr lang="en-US" sz="2300" dirty="0"/>
              <a:t>: </a:t>
            </a:r>
            <a:r>
              <a:rPr lang="en-US" sz="2300" dirty="0" err="1"/>
              <a:t>bảo</a:t>
            </a:r>
            <a:r>
              <a:rPr lang="en-US" sz="2300" dirty="0"/>
              <a:t> </a:t>
            </a:r>
            <a:r>
              <a:rPr lang="en-US" sz="2300" dirty="0" err="1"/>
              <a:t>đảm</a:t>
            </a:r>
            <a:r>
              <a:rPr lang="en-US" sz="2300" dirty="0"/>
              <a:t> </a:t>
            </a:r>
            <a:r>
              <a:rPr lang="en-US" sz="2300" dirty="0" err="1"/>
              <a:t>sự</a:t>
            </a:r>
            <a:r>
              <a:rPr lang="en-US" sz="2300" dirty="0"/>
              <a:t> </a:t>
            </a:r>
            <a:r>
              <a:rPr lang="en-US" sz="2300" dirty="0" err="1"/>
              <a:t>sống</a:t>
            </a:r>
            <a:r>
              <a:rPr lang="en-US" sz="2300" dirty="0"/>
              <a:t> </a:t>
            </a:r>
            <a:r>
              <a:rPr lang="en-US" sz="2300" dirty="0" err="1"/>
              <a:t>còn</a:t>
            </a:r>
            <a:r>
              <a:rPr lang="en-US" sz="2300" dirty="0"/>
              <a:t> </a:t>
            </a:r>
            <a:r>
              <a:rPr lang="en-US" sz="2300" dirty="0" err="1"/>
              <a:t>và</a:t>
            </a:r>
            <a:r>
              <a:rPr lang="en-US" sz="2300" dirty="0"/>
              <a:t> </a:t>
            </a:r>
            <a:r>
              <a:rPr lang="en-US" sz="2300" dirty="0" err="1"/>
              <a:t>phát</a:t>
            </a:r>
            <a:r>
              <a:rPr lang="en-US" sz="2300" dirty="0"/>
              <a:t> </a:t>
            </a:r>
            <a:r>
              <a:rPr lang="en-US" sz="2300" dirty="0" err="1"/>
              <a:t>triển</a:t>
            </a:r>
            <a:r>
              <a:rPr lang="en-US" sz="2300" dirty="0"/>
              <a:t> </a:t>
            </a:r>
            <a:r>
              <a:rPr lang="en-US" sz="2300" dirty="0" err="1"/>
              <a:t>của</a:t>
            </a:r>
            <a:r>
              <a:rPr lang="en-US" sz="2300" dirty="0"/>
              <a:t> </a:t>
            </a:r>
            <a:r>
              <a:rPr lang="en-US" sz="2300" dirty="0" err="1"/>
              <a:t>trẻ</a:t>
            </a:r>
            <a:r>
              <a:rPr lang="en-US" sz="2300" dirty="0"/>
              <a:t> </a:t>
            </a:r>
            <a:r>
              <a:rPr lang="en-US" sz="2300" dirty="0" err="1"/>
              <a:t>em</a:t>
            </a:r>
            <a:r>
              <a:rPr lang="en-US" sz="2300" dirty="0"/>
              <a:t>; </a:t>
            </a:r>
            <a:r>
              <a:rPr lang="en-US" sz="2300" dirty="0" err="1"/>
              <a:t>không</a:t>
            </a:r>
            <a:r>
              <a:rPr lang="en-US" sz="2300" dirty="0"/>
              <a:t> </a:t>
            </a:r>
            <a:r>
              <a:rPr lang="en-US" sz="2300" dirty="0" err="1"/>
              <a:t>phân</a:t>
            </a:r>
            <a:r>
              <a:rPr lang="en-US" sz="2300" dirty="0"/>
              <a:t> </a:t>
            </a:r>
            <a:r>
              <a:rPr lang="en-US" sz="2300" dirty="0" err="1"/>
              <a:t>biệt</a:t>
            </a:r>
            <a:r>
              <a:rPr lang="en-US" sz="2300" dirty="0"/>
              <a:t> </a:t>
            </a:r>
            <a:r>
              <a:rPr lang="en-US" sz="2300" dirty="0" err="1"/>
              <a:t>đối</a:t>
            </a:r>
            <a:r>
              <a:rPr lang="en-US" sz="2300" dirty="0"/>
              <a:t> </a:t>
            </a:r>
            <a:r>
              <a:rPr lang="en-US" sz="2300" dirty="0" err="1"/>
              <a:t>xử</a:t>
            </a:r>
            <a:r>
              <a:rPr lang="en-US" sz="2300" dirty="0"/>
              <a:t>; </a:t>
            </a:r>
            <a:r>
              <a:rPr lang="en-US" sz="2300" dirty="0" err="1"/>
              <a:t>lợi</a:t>
            </a:r>
            <a:r>
              <a:rPr lang="en-US" sz="2300" dirty="0"/>
              <a:t> </a:t>
            </a:r>
            <a:r>
              <a:rPr lang="en-US" sz="2300" dirty="0" err="1"/>
              <a:t>ích</a:t>
            </a:r>
            <a:r>
              <a:rPr lang="en-US" sz="2300" dirty="0"/>
              <a:t> </a:t>
            </a:r>
            <a:r>
              <a:rPr lang="en-US" sz="2300" dirty="0" err="1"/>
              <a:t>tốt</a:t>
            </a:r>
            <a:r>
              <a:rPr lang="en-US" sz="2300" dirty="0"/>
              <a:t> </a:t>
            </a:r>
            <a:r>
              <a:rPr lang="en-US" sz="2300" dirty="0" err="1"/>
              <a:t>nhất</a:t>
            </a:r>
            <a:r>
              <a:rPr lang="en-US" sz="2300" dirty="0"/>
              <a:t> </a:t>
            </a:r>
            <a:r>
              <a:rPr lang="en-US" sz="2300" dirty="0" err="1"/>
              <a:t>dành</a:t>
            </a:r>
            <a:r>
              <a:rPr lang="en-US" sz="2300" dirty="0"/>
              <a:t> </a:t>
            </a:r>
            <a:r>
              <a:rPr lang="en-US" sz="2300" dirty="0" err="1"/>
              <a:t>cho</a:t>
            </a:r>
            <a:r>
              <a:rPr lang="en-US" sz="2300" dirty="0"/>
              <a:t> </a:t>
            </a:r>
            <a:r>
              <a:rPr lang="en-US" sz="2300" dirty="0" err="1"/>
              <a:t>trẻ</a:t>
            </a:r>
            <a:r>
              <a:rPr lang="en-US" sz="2300" dirty="0"/>
              <a:t> </a:t>
            </a:r>
            <a:r>
              <a:rPr lang="en-US" sz="2300" dirty="0" err="1"/>
              <a:t>em</a:t>
            </a:r>
            <a:r>
              <a:rPr lang="en-US" sz="2300" dirty="0"/>
              <a:t> </a:t>
            </a:r>
            <a:r>
              <a:rPr lang="en-US" sz="2300" dirty="0" err="1"/>
              <a:t>và</a:t>
            </a:r>
            <a:r>
              <a:rPr lang="en-US" sz="2300" dirty="0"/>
              <a:t> </a:t>
            </a:r>
            <a:r>
              <a:rPr lang="en-US" sz="2300" dirty="0" err="1"/>
              <a:t>tôn</a:t>
            </a:r>
            <a:r>
              <a:rPr lang="en-US" sz="2300" dirty="0"/>
              <a:t> </a:t>
            </a:r>
            <a:r>
              <a:rPr lang="en-US" sz="2300" dirty="0" err="1"/>
              <a:t>trọng</a:t>
            </a:r>
            <a:r>
              <a:rPr lang="en-US" sz="2300" dirty="0"/>
              <a:t> ý </a:t>
            </a:r>
            <a:r>
              <a:rPr lang="en-US" sz="2300" dirty="0" err="1"/>
              <a:t>kiến</a:t>
            </a:r>
            <a:r>
              <a:rPr lang="en-US" sz="2300" dirty="0"/>
              <a:t> </a:t>
            </a:r>
            <a:r>
              <a:rPr lang="en-US" sz="2300" dirty="0" err="1"/>
              <a:t>của</a:t>
            </a:r>
            <a:r>
              <a:rPr lang="en-US" sz="2300" dirty="0"/>
              <a:t> </a:t>
            </a:r>
            <a:r>
              <a:rPr lang="en-US" sz="2300" dirty="0" err="1"/>
              <a:t>trẻ</a:t>
            </a:r>
            <a:r>
              <a:rPr lang="en-US" sz="2300" dirty="0"/>
              <a:t> </a:t>
            </a:r>
            <a:r>
              <a:rPr lang="en-US" sz="2300" dirty="0" err="1"/>
              <a:t>em</a:t>
            </a:r>
            <a:r>
              <a:rPr lang="en-US" sz="2300" dirty="0">
                <a:solidFill>
                  <a:srgbClr val="FF0000"/>
                </a:solidFill>
              </a:rPr>
              <a:t>. </a:t>
            </a:r>
            <a:r>
              <a:rPr lang="en-US" sz="2300" dirty="0" err="1">
                <a:solidFill>
                  <a:srgbClr val="FF0000"/>
                </a:solidFill>
              </a:rPr>
              <a:t>Tất</a:t>
            </a:r>
            <a:r>
              <a:rPr lang="en-US" sz="2300" dirty="0">
                <a:solidFill>
                  <a:srgbClr val="FF0000"/>
                </a:solidFill>
              </a:rPr>
              <a:t> </a:t>
            </a:r>
            <a:r>
              <a:rPr lang="en-US" sz="2300" dirty="0" err="1">
                <a:solidFill>
                  <a:srgbClr val="FF0000"/>
                </a:solidFill>
              </a:rPr>
              <a:t>cả</a:t>
            </a:r>
            <a:r>
              <a:rPr lang="en-US" sz="2300" dirty="0">
                <a:solidFill>
                  <a:srgbClr val="FF0000"/>
                </a:solidFill>
              </a:rPr>
              <a:t> </a:t>
            </a:r>
            <a:r>
              <a:rPr lang="en-US" sz="2300" dirty="0" err="1">
                <a:solidFill>
                  <a:srgbClr val="FF0000"/>
                </a:solidFill>
              </a:rPr>
              <a:t>các</a:t>
            </a:r>
            <a:r>
              <a:rPr lang="en-US" sz="2300" dirty="0">
                <a:solidFill>
                  <a:srgbClr val="FF0000"/>
                </a:solidFill>
              </a:rPr>
              <a:t> </a:t>
            </a:r>
            <a:r>
              <a:rPr lang="en-US" sz="2300" dirty="0" err="1">
                <a:solidFill>
                  <a:srgbClr val="FF0000"/>
                </a:solidFill>
              </a:rPr>
              <a:t>quyền</a:t>
            </a:r>
            <a:r>
              <a:rPr lang="en-US" sz="2300" dirty="0">
                <a:solidFill>
                  <a:srgbClr val="FF0000"/>
                </a:solidFill>
              </a:rPr>
              <a:t> </a:t>
            </a:r>
            <a:r>
              <a:rPr lang="en-US" sz="2300" dirty="0" err="1">
                <a:solidFill>
                  <a:srgbClr val="FF0000"/>
                </a:solidFill>
              </a:rPr>
              <a:t>đều</a:t>
            </a:r>
            <a:r>
              <a:rPr lang="en-US" sz="2300" dirty="0">
                <a:solidFill>
                  <a:srgbClr val="FF0000"/>
                </a:solidFill>
              </a:rPr>
              <a:t> </a:t>
            </a:r>
            <a:r>
              <a:rPr lang="en-US" sz="2300" dirty="0" err="1">
                <a:solidFill>
                  <a:srgbClr val="FF0000"/>
                </a:solidFill>
              </a:rPr>
              <a:t>liên</a:t>
            </a:r>
            <a:r>
              <a:rPr lang="en-US" sz="2300" dirty="0">
                <a:solidFill>
                  <a:srgbClr val="FF0000"/>
                </a:solidFill>
              </a:rPr>
              <a:t> </a:t>
            </a:r>
            <a:r>
              <a:rPr lang="en-US" sz="2300" dirty="0" err="1">
                <a:solidFill>
                  <a:srgbClr val="FF0000"/>
                </a:solidFill>
              </a:rPr>
              <a:t>hệ</a:t>
            </a:r>
            <a:r>
              <a:rPr lang="en-US" sz="2300" dirty="0">
                <a:solidFill>
                  <a:srgbClr val="FF0000"/>
                </a:solidFill>
              </a:rPr>
              <a:t> </a:t>
            </a:r>
            <a:r>
              <a:rPr lang="en-US" sz="2300" dirty="0" err="1">
                <a:solidFill>
                  <a:srgbClr val="FF0000"/>
                </a:solidFill>
              </a:rPr>
              <a:t>với</a:t>
            </a:r>
            <a:r>
              <a:rPr lang="en-US" sz="2300" dirty="0">
                <a:solidFill>
                  <a:srgbClr val="FF0000"/>
                </a:solidFill>
              </a:rPr>
              <a:t> </a:t>
            </a:r>
            <a:r>
              <a:rPr lang="en-US" sz="2300" dirty="0" err="1">
                <a:solidFill>
                  <a:srgbClr val="FF0000"/>
                </a:solidFill>
              </a:rPr>
              <a:t>nhau</a:t>
            </a:r>
            <a:r>
              <a:rPr lang="en-US" sz="2300" dirty="0">
                <a:solidFill>
                  <a:srgbClr val="FF0000"/>
                </a:solidFill>
              </a:rPr>
              <a:t> </a:t>
            </a:r>
            <a:r>
              <a:rPr lang="en-US" sz="2300" dirty="0" err="1">
                <a:solidFill>
                  <a:srgbClr val="FF0000"/>
                </a:solidFill>
              </a:rPr>
              <a:t>và</a:t>
            </a:r>
            <a:r>
              <a:rPr lang="en-US" sz="2300" dirty="0">
                <a:solidFill>
                  <a:srgbClr val="FF0000"/>
                </a:solidFill>
              </a:rPr>
              <a:t> </a:t>
            </a:r>
            <a:r>
              <a:rPr lang="en-US" sz="2300" dirty="0" err="1">
                <a:solidFill>
                  <a:srgbClr val="FF0000"/>
                </a:solidFill>
              </a:rPr>
              <a:t>không</a:t>
            </a:r>
            <a:r>
              <a:rPr lang="en-US" sz="2300" dirty="0">
                <a:solidFill>
                  <a:srgbClr val="FF0000"/>
                </a:solidFill>
              </a:rPr>
              <a:t> </a:t>
            </a:r>
            <a:r>
              <a:rPr lang="en-US" sz="2300" dirty="0" err="1">
                <a:solidFill>
                  <a:srgbClr val="FF0000"/>
                </a:solidFill>
              </a:rPr>
              <a:t>có</a:t>
            </a:r>
            <a:r>
              <a:rPr lang="en-US" sz="2300" dirty="0">
                <a:solidFill>
                  <a:srgbClr val="FF0000"/>
                </a:solidFill>
              </a:rPr>
              <a:t> </a:t>
            </a:r>
            <a:r>
              <a:rPr lang="en-US" sz="2300" dirty="0" err="1">
                <a:solidFill>
                  <a:srgbClr val="FF0000"/>
                </a:solidFill>
              </a:rPr>
              <a:t>quyền</a:t>
            </a:r>
            <a:r>
              <a:rPr lang="en-US" sz="2300" dirty="0">
                <a:solidFill>
                  <a:srgbClr val="FF0000"/>
                </a:solidFill>
              </a:rPr>
              <a:t> </a:t>
            </a:r>
            <a:r>
              <a:rPr lang="en-US" sz="2300" dirty="0" err="1">
                <a:solidFill>
                  <a:srgbClr val="FF0000"/>
                </a:solidFill>
              </a:rPr>
              <a:t>nào</a:t>
            </a:r>
            <a:r>
              <a:rPr lang="en-US" sz="2300" dirty="0">
                <a:solidFill>
                  <a:srgbClr val="FF0000"/>
                </a:solidFill>
              </a:rPr>
              <a:t> </a:t>
            </a:r>
            <a:r>
              <a:rPr lang="en-US" sz="2300" dirty="0" err="1">
                <a:solidFill>
                  <a:srgbClr val="FF0000"/>
                </a:solidFill>
              </a:rPr>
              <a:t>là</a:t>
            </a:r>
            <a:r>
              <a:rPr lang="en-US" sz="2300" dirty="0">
                <a:solidFill>
                  <a:srgbClr val="FF0000"/>
                </a:solidFill>
              </a:rPr>
              <a:t> </a:t>
            </a:r>
            <a:r>
              <a:rPr lang="en-US" sz="2300" dirty="0" err="1">
                <a:solidFill>
                  <a:srgbClr val="FF0000"/>
                </a:solidFill>
              </a:rPr>
              <a:t>quan</a:t>
            </a:r>
            <a:r>
              <a:rPr lang="en-US" sz="2300" dirty="0">
                <a:solidFill>
                  <a:srgbClr val="FF0000"/>
                </a:solidFill>
              </a:rPr>
              <a:t> </a:t>
            </a:r>
            <a:r>
              <a:rPr lang="en-US" sz="2300" dirty="0" err="1">
                <a:solidFill>
                  <a:srgbClr val="FF0000"/>
                </a:solidFill>
              </a:rPr>
              <a:t>trọng</a:t>
            </a:r>
            <a:r>
              <a:rPr lang="en-US" sz="2300" dirty="0">
                <a:solidFill>
                  <a:srgbClr val="FF0000"/>
                </a:solidFill>
              </a:rPr>
              <a:t> </a:t>
            </a:r>
            <a:r>
              <a:rPr lang="en-US" sz="2300" dirty="0" err="1">
                <a:solidFill>
                  <a:srgbClr val="FF0000"/>
                </a:solidFill>
              </a:rPr>
              <a:t>hơn</a:t>
            </a:r>
            <a:r>
              <a:rPr lang="en-US" sz="2300" dirty="0">
                <a:solidFill>
                  <a:srgbClr val="FF0000"/>
                </a:solidFill>
              </a:rPr>
              <a:t> </a:t>
            </a:r>
            <a:r>
              <a:rPr lang="en-US" sz="2300" dirty="0" err="1">
                <a:solidFill>
                  <a:srgbClr val="FF0000"/>
                </a:solidFill>
              </a:rPr>
              <a:t>quyền</a:t>
            </a:r>
            <a:r>
              <a:rPr lang="en-US" sz="2300" dirty="0">
                <a:solidFill>
                  <a:srgbClr val="FF0000"/>
                </a:solidFill>
              </a:rPr>
              <a:t> </a:t>
            </a:r>
            <a:r>
              <a:rPr lang="en-US" sz="2300" dirty="0" err="1">
                <a:solidFill>
                  <a:srgbClr val="FF0000"/>
                </a:solidFill>
              </a:rPr>
              <a:t>khác</a:t>
            </a:r>
            <a:r>
              <a:rPr lang="en-US" sz="2300" dirty="0"/>
              <a:t>. </a:t>
            </a:r>
          </a:p>
          <a:p>
            <a:pPr marL="1143000" marR="0" lvl="2" indent="-228600">
              <a:lnSpc>
                <a:spcPct val="107000"/>
              </a:lnSpc>
              <a:spcBef>
                <a:spcPts val="200"/>
              </a:spcBef>
              <a:spcAft>
                <a:spcPts val="0"/>
              </a:spcAft>
              <a:buFont typeface="+mj-lt"/>
              <a:buAutoNum type="arabicPeriod" startAt="2"/>
            </a:pPr>
            <a:endParaRPr lang="en-US" sz="1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rot="672769">
            <a:off x="8685125" y="1236957"/>
            <a:ext cx="3240054" cy="3893374"/>
          </a:xfrm>
          <a:prstGeom prst="rect">
            <a:avLst/>
          </a:prstGeom>
          <a:solidFill>
            <a:schemeClr val="accent2">
              <a:lumMod val="40000"/>
              <a:lumOff val="60000"/>
            </a:schemeClr>
          </a:solidFill>
        </p:spPr>
        <p:txBody>
          <a:bodyPr wrap="square">
            <a:spAutoFit/>
          </a:bodyPr>
          <a:lstStyle/>
          <a:p>
            <a:endParaRPr lang="en-US" dirty="0" smtClean="0"/>
          </a:p>
          <a:p>
            <a:pPr marL="285750" indent="-285750">
              <a:buFontTx/>
              <a:buChar char="-"/>
            </a:pPr>
            <a:r>
              <a:rPr lang="en-US" b="1" dirty="0" err="1" smtClean="0"/>
              <a:t>Hiến</a:t>
            </a:r>
            <a:r>
              <a:rPr lang="en-US" b="1" dirty="0" smtClean="0"/>
              <a:t> </a:t>
            </a:r>
            <a:r>
              <a:rPr lang="en-US" b="1" dirty="0" err="1" smtClean="0"/>
              <a:t>pháp</a:t>
            </a:r>
            <a:r>
              <a:rPr lang="en-US" b="1" dirty="0" smtClean="0"/>
              <a:t> </a:t>
            </a:r>
            <a:r>
              <a:rPr lang="en-US" dirty="0" smtClean="0"/>
              <a:t>2013</a:t>
            </a:r>
          </a:p>
          <a:p>
            <a:pPr marL="285750" indent="-285750">
              <a:buFontTx/>
              <a:buChar char="-"/>
            </a:pPr>
            <a:r>
              <a:rPr lang="en-US" dirty="0" smtClean="0"/>
              <a:t> </a:t>
            </a:r>
            <a:r>
              <a:rPr lang="en-US" b="1" dirty="0" err="1" smtClean="0"/>
              <a:t>Luật</a:t>
            </a:r>
            <a:r>
              <a:rPr lang="en-US" b="1" dirty="0" smtClean="0"/>
              <a:t> </a:t>
            </a:r>
            <a:r>
              <a:rPr lang="en-US" b="1" dirty="0" err="1"/>
              <a:t>Trẻ</a:t>
            </a:r>
            <a:r>
              <a:rPr lang="en-US" b="1" dirty="0"/>
              <a:t> </a:t>
            </a:r>
            <a:r>
              <a:rPr lang="en-US" b="1" dirty="0" err="1"/>
              <a:t>em</a:t>
            </a:r>
            <a:r>
              <a:rPr lang="en-US" dirty="0"/>
              <a:t> </a:t>
            </a:r>
            <a:r>
              <a:rPr lang="en-US" dirty="0" smtClean="0"/>
              <a:t>(</a:t>
            </a:r>
            <a:r>
              <a:rPr lang="en-US" dirty="0" err="1" smtClean="0"/>
              <a:t>năm</a:t>
            </a:r>
            <a:r>
              <a:rPr lang="en-US" dirty="0" smtClean="0"/>
              <a:t> 2016): </a:t>
            </a:r>
            <a:r>
              <a:rPr lang="en-US" dirty="0"/>
              <a:t>7 </a:t>
            </a:r>
            <a:r>
              <a:rPr lang="en-US" dirty="0" err="1"/>
              <a:t>chương</a:t>
            </a:r>
            <a:r>
              <a:rPr lang="en-US" dirty="0"/>
              <a:t> </a:t>
            </a:r>
            <a:r>
              <a:rPr lang="en-US" dirty="0" err="1"/>
              <a:t>với</a:t>
            </a:r>
            <a:r>
              <a:rPr lang="en-US" dirty="0"/>
              <a:t> 106 </a:t>
            </a:r>
            <a:r>
              <a:rPr lang="en-US" dirty="0" err="1" smtClean="0"/>
              <a:t>điều</a:t>
            </a:r>
            <a:r>
              <a:rPr lang="en-US" dirty="0" smtClean="0"/>
              <a:t>, 25 </a:t>
            </a:r>
            <a:r>
              <a:rPr lang="en-US" dirty="0" err="1" smtClean="0"/>
              <a:t>quyền</a:t>
            </a:r>
            <a:r>
              <a:rPr lang="en-US" dirty="0"/>
              <a:t> </a:t>
            </a:r>
            <a:r>
              <a:rPr lang="en-US" dirty="0" smtClean="0"/>
              <a:t>(</a:t>
            </a:r>
            <a:r>
              <a:rPr lang="en-US" dirty="0" err="1" smtClean="0"/>
              <a:t>Điều</a:t>
            </a:r>
            <a:r>
              <a:rPr lang="en-US" dirty="0" smtClean="0"/>
              <a:t> 12 </a:t>
            </a:r>
            <a:r>
              <a:rPr lang="en-US" dirty="0" err="1" smtClean="0"/>
              <a:t>đến</a:t>
            </a:r>
            <a:r>
              <a:rPr lang="en-US" dirty="0" smtClean="0"/>
              <a:t> </a:t>
            </a:r>
            <a:r>
              <a:rPr lang="en-US" dirty="0" err="1" smtClean="0"/>
              <a:t>Điều</a:t>
            </a:r>
            <a:r>
              <a:rPr lang="en-US" dirty="0" smtClean="0"/>
              <a:t> 36),  </a:t>
            </a:r>
            <a:r>
              <a:rPr lang="en-US" dirty="0" err="1"/>
              <a:t>trong</a:t>
            </a:r>
            <a:r>
              <a:rPr lang="en-US" dirty="0"/>
              <a:t> </a:t>
            </a:r>
            <a:r>
              <a:rPr lang="en-US" dirty="0" err="1"/>
              <a:t>đó</a:t>
            </a:r>
            <a:r>
              <a:rPr lang="en-US" dirty="0"/>
              <a:t> </a:t>
            </a:r>
            <a:r>
              <a:rPr lang="en-US" dirty="0" err="1"/>
              <a:t>có</a:t>
            </a:r>
            <a:r>
              <a:rPr lang="en-US" dirty="0"/>
              <a:t> </a:t>
            </a:r>
            <a:r>
              <a:rPr lang="en-US" dirty="0" err="1"/>
              <a:t>hai</a:t>
            </a:r>
            <a:r>
              <a:rPr lang="en-US" dirty="0"/>
              <a:t> </a:t>
            </a:r>
            <a:r>
              <a:rPr lang="en-US" dirty="0" err="1"/>
              <a:t>quyền</a:t>
            </a:r>
            <a:r>
              <a:rPr lang="en-US" dirty="0"/>
              <a:t> </a:t>
            </a:r>
            <a:r>
              <a:rPr lang="en-US" dirty="0" err="1"/>
              <a:t>quy</a:t>
            </a:r>
            <a:r>
              <a:rPr lang="en-US" dirty="0"/>
              <a:t> </a:t>
            </a:r>
            <a:r>
              <a:rPr lang="en-US" dirty="0" err="1"/>
              <a:t>định</a:t>
            </a:r>
            <a:r>
              <a:rPr lang="en-US" dirty="0"/>
              <a:t> </a:t>
            </a:r>
            <a:r>
              <a:rPr lang="en-US" dirty="0" err="1"/>
              <a:t>riêng</a:t>
            </a:r>
            <a:r>
              <a:rPr lang="en-US" dirty="0"/>
              <a:t> </a:t>
            </a:r>
            <a:r>
              <a:rPr lang="en-US" dirty="0" err="1"/>
              <a:t>cho</a:t>
            </a:r>
            <a:r>
              <a:rPr lang="en-US" dirty="0"/>
              <a:t> </a:t>
            </a:r>
            <a:r>
              <a:rPr lang="en-US" dirty="0" err="1"/>
              <a:t>trẻ</a:t>
            </a:r>
            <a:r>
              <a:rPr lang="en-US" dirty="0"/>
              <a:t> </a:t>
            </a:r>
            <a:r>
              <a:rPr lang="en-US" dirty="0" err="1"/>
              <a:t>em</a:t>
            </a:r>
            <a:r>
              <a:rPr lang="en-US" dirty="0"/>
              <a:t> </a:t>
            </a:r>
            <a:r>
              <a:rPr lang="en-US" dirty="0" err="1"/>
              <a:t>khuyết</a:t>
            </a:r>
            <a:r>
              <a:rPr lang="en-US" dirty="0"/>
              <a:t> </a:t>
            </a:r>
            <a:r>
              <a:rPr lang="en-US" dirty="0" err="1"/>
              <a:t>tật</a:t>
            </a:r>
            <a:r>
              <a:rPr lang="en-US" dirty="0"/>
              <a:t> </a:t>
            </a:r>
            <a:r>
              <a:rPr lang="en-US" dirty="0" err="1"/>
              <a:t>và</a:t>
            </a:r>
            <a:r>
              <a:rPr lang="en-US" dirty="0"/>
              <a:t> </a:t>
            </a:r>
            <a:r>
              <a:rPr lang="en-US" dirty="0" err="1"/>
              <a:t>trẻ</a:t>
            </a:r>
            <a:r>
              <a:rPr lang="en-US" dirty="0"/>
              <a:t> </a:t>
            </a:r>
            <a:r>
              <a:rPr lang="en-US" dirty="0" err="1"/>
              <a:t>em</a:t>
            </a:r>
            <a:r>
              <a:rPr lang="en-US" dirty="0"/>
              <a:t> </a:t>
            </a:r>
            <a:r>
              <a:rPr lang="en-US" dirty="0" err="1"/>
              <a:t>không</a:t>
            </a:r>
            <a:r>
              <a:rPr lang="en-US" dirty="0"/>
              <a:t> </a:t>
            </a:r>
            <a:r>
              <a:rPr lang="en-US" dirty="0" err="1"/>
              <a:t>quốc</a:t>
            </a:r>
            <a:r>
              <a:rPr lang="en-US" dirty="0"/>
              <a:t> </a:t>
            </a:r>
            <a:r>
              <a:rPr lang="en-US" dirty="0" err="1"/>
              <a:t>tịch</a:t>
            </a:r>
            <a:r>
              <a:rPr lang="en-US" dirty="0"/>
              <a:t>, </a:t>
            </a:r>
            <a:r>
              <a:rPr lang="en-US" dirty="0" err="1"/>
              <a:t>trẻ</a:t>
            </a:r>
            <a:r>
              <a:rPr lang="en-US" dirty="0"/>
              <a:t> </a:t>
            </a:r>
            <a:r>
              <a:rPr lang="en-US" dirty="0" err="1"/>
              <a:t>em</a:t>
            </a:r>
            <a:r>
              <a:rPr lang="en-US" dirty="0"/>
              <a:t> </a:t>
            </a:r>
            <a:r>
              <a:rPr lang="en-US" dirty="0" err="1"/>
              <a:t>lánh</a:t>
            </a:r>
            <a:r>
              <a:rPr lang="en-US" dirty="0"/>
              <a:t> </a:t>
            </a:r>
            <a:r>
              <a:rPr lang="en-US" dirty="0" err="1"/>
              <a:t>nạn</a:t>
            </a:r>
            <a:r>
              <a:rPr lang="en-US" dirty="0"/>
              <a:t>, </a:t>
            </a:r>
            <a:r>
              <a:rPr lang="en-US" dirty="0" err="1"/>
              <a:t>tị</a:t>
            </a:r>
            <a:r>
              <a:rPr lang="en-US" dirty="0"/>
              <a:t> </a:t>
            </a:r>
            <a:r>
              <a:rPr lang="en-US" dirty="0" err="1"/>
              <a:t>nạn</a:t>
            </a:r>
            <a:r>
              <a:rPr lang="en-US" dirty="0"/>
              <a:t>. </a:t>
            </a:r>
            <a:endParaRPr lang="en-US" dirty="0" smtClean="0"/>
          </a:p>
          <a:p>
            <a:r>
              <a:rPr lang="en-US" dirty="0" smtClean="0"/>
              <a:t>-  </a:t>
            </a:r>
            <a:r>
              <a:rPr lang="en-US" b="1" dirty="0" err="1"/>
              <a:t>Thông</a:t>
            </a:r>
            <a:r>
              <a:rPr lang="en-US" b="1" dirty="0"/>
              <a:t> </a:t>
            </a:r>
            <a:r>
              <a:rPr lang="en-US" b="1" dirty="0" err="1"/>
              <a:t>tư</a:t>
            </a:r>
            <a:r>
              <a:rPr lang="en-US" b="1" dirty="0"/>
              <a:t> </a:t>
            </a:r>
            <a:r>
              <a:rPr lang="en-US" b="1" dirty="0" err="1"/>
              <a:t>số</a:t>
            </a:r>
            <a:r>
              <a:rPr lang="en-US" b="1" dirty="0"/>
              <a:t> 52/2020/TT-BGDĐT ban </a:t>
            </a:r>
            <a:r>
              <a:rPr lang="en-US" b="1" dirty="0" err="1"/>
              <a:t>hành</a:t>
            </a:r>
            <a:r>
              <a:rPr lang="en-US" b="1" dirty="0"/>
              <a:t> “</a:t>
            </a:r>
            <a:r>
              <a:rPr lang="en-US" b="1" dirty="0" err="1"/>
              <a:t>Điều</a:t>
            </a:r>
            <a:r>
              <a:rPr lang="en-US" b="1" dirty="0"/>
              <a:t> </a:t>
            </a:r>
            <a:r>
              <a:rPr lang="en-US" b="1" dirty="0" err="1"/>
              <a:t>lệ</a:t>
            </a:r>
            <a:r>
              <a:rPr lang="en-US" b="1" dirty="0"/>
              <a:t> </a:t>
            </a:r>
            <a:r>
              <a:rPr lang="en-US" b="1" dirty="0" err="1"/>
              <a:t>trường</a:t>
            </a:r>
            <a:r>
              <a:rPr lang="en-US" b="1" dirty="0"/>
              <a:t> </a:t>
            </a:r>
            <a:r>
              <a:rPr lang="en-US" b="1" dirty="0" err="1"/>
              <a:t>mầm</a:t>
            </a:r>
            <a:r>
              <a:rPr lang="en-US" b="1" dirty="0"/>
              <a:t> non</a:t>
            </a:r>
            <a:r>
              <a:rPr lang="en-US" dirty="0"/>
              <a:t>” </a:t>
            </a:r>
            <a:r>
              <a:rPr lang="en-US" dirty="0" err="1"/>
              <a:t>quy</a:t>
            </a:r>
            <a:r>
              <a:rPr lang="en-US" dirty="0"/>
              <a:t> </a:t>
            </a:r>
            <a:r>
              <a:rPr lang="en-US" dirty="0" err="1"/>
              <a:t>định</a:t>
            </a:r>
            <a:r>
              <a:rPr lang="en-US" dirty="0"/>
              <a:t> </a:t>
            </a:r>
            <a:r>
              <a:rPr lang="en-US" dirty="0" err="1"/>
              <a:t>tại</a:t>
            </a:r>
            <a:r>
              <a:rPr lang="en-US" dirty="0"/>
              <a:t> </a:t>
            </a:r>
            <a:r>
              <a:rPr lang="en-US" b="1" dirty="0" err="1"/>
              <a:t>Điều</a:t>
            </a:r>
            <a:r>
              <a:rPr lang="en-US" b="1" dirty="0"/>
              <a:t> 33. </a:t>
            </a:r>
            <a:r>
              <a:rPr lang="en-US" b="1" dirty="0" err="1"/>
              <a:t>Quyền</a:t>
            </a:r>
            <a:r>
              <a:rPr lang="en-US" b="1" dirty="0"/>
              <a:t> </a:t>
            </a:r>
            <a:r>
              <a:rPr lang="en-US" b="1" dirty="0" err="1"/>
              <a:t>của</a:t>
            </a:r>
            <a:r>
              <a:rPr lang="en-US" b="1" dirty="0"/>
              <a:t> </a:t>
            </a:r>
            <a:r>
              <a:rPr lang="en-US" b="1" dirty="0" err="1"/>
              <a:t>trẻ</a:t>
            </a:r>
            <a:r>
              <a:rPr lang="en-US" b="1" dirty="0"/>
              <a:t> </a:t>
            </a:r>
            <a:r>
              <a:rPr lang="en-US" b="1" dirty="0" err="1"/>
              <a:t>em</a:t>
            </a:r>
            <a:endParaRPr lang="en-US" dirty="0"/>
          </a:p>
          <a:p>
            <a:endParaRPr lang="en-US" sz="1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610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Nguyên</a:t>
            </a:r>
            <a:r>
              <a:rPr lang="en-US" b="1" dirty="0" smtClean="0"/>
              <a:t> </a:t>
            </a:r>
            <a:r>
              <a:rPr lang="en-US" b="1" dirty="0" err="1" smtClean="0"/>
              <a:t>tắc</a:t>
            </a:r>
            <a:r>
              <a:rPr lang="en-US" b="1" dirty="0" smtClean="0"/>
              <a:t> </a:t>
            </a:r>
            <a:r>
              <a:rPr lang="en-US" b="1" dirty="0" err="1" smtClean="0"/>
              <a:t>thực</a:t>
            </a:r>
            <a:r>
              <a:rPr lang="en-US" b="1" dirty="0" smtClean="0"/>
              <a:t> </a:t>
            </a:r>
            <a:r>
              <a:rPr lang="en-US" b="1" dirty="0" err="1" smtClean="0"/>
              <a:t>hiện</a:t>
            </a:r>
            <a:r>
              <a:rPr lang="en-US" b="1" dirty="0" smtClean="0"/>
              <a:t> </a:t>
            </a:r>
            <a:r>
              <a:rPr lang="en-US" b="1" dirty="0" err="1" smtClean="0"/>
              <a:t>quyền</a:t>
            </a:r>
            <a:r>
              <a:rPr lang="en-US" b="1" dirty="0" smtClean="0"/>
              <a:t> </a:t>
            </a:r>
            <a:r>
              <a:rPr lang="en-US" b="1" dirty="0" err="1" smtClean="0"/>
              <a:t>trẻ</a:t>
            </a:r>
            <a:r>
              <a:rPr lang="en-US" b="1" dirty="0" smtClean="0"/>
              <a:t> </a:t>
            </a:r>
            <a:r>
              <a:rPr lang="en-US" b="1" dirty="0" err="1" smtClean="0"/>
              <a:t>em</a:t>
            </a:r>
            <a:endParaRPr lang="en-US" b="1" dirty="0"/>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1757929" y="1864653"/>
            <a:ext cx="8194969" cy="4510449"/>
            <a:chOff x="1406231" y="1248068"/>
            <a:chExt cx="8194969" cy="4510449"/>
          </a:xfrm>
        </p:grpSpPr>
        <p:sp>
          <p:nvSpPr>
            <p:cNvPr id="5" name="Isosceles Triangle 4"/>
            <p:cNvSpPr/>
            <p:nvPr/>
          </p:nvSpPr>
          <p:spPr>
            <a:xfrm>
              <a:off x="3810001" y="2078182"/>
              <a:ext cx="3560618" cy="3144982"/>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t>Đảm</a:t>
              </a:r>
              <a:r>
                <a:rPr lang="en-US" sz="2500" b="1" dirty="0" smtClean="0"/>
                <a:t> </a:t>
              </a:r>
              <a:r>
                <a:rPr lang="en-US" sz="2500" b="1" dirty="0" err="1" smtClean="0"/>
                <a:t>bảo</a:t>
              </a:r>
              <a:r>
                <a:rPr lang="en-US" sz="2500" b="1" dirty="0" smtClean="0"/>
                <a:t> </a:t>
              </a:r>
              <a:r>
                <a:rPr lang="en-US" sz="2500" b="1" dirty="0" err="1" smtClean="0"/>
                <a:t>quyền</a:t>
              </a:r>
              <a:r>
                <a:rPr lang="en-US" sz="2500" b="1" dirty="0" smtClean="0"/>
                <a:t> </a:t>
              </a:r>
              <a:r>
                <a:rPr lang="en-US" sz="2500" b="1" dirty="0" err="1" smtClean="0"/>
                <a:t>sống</a:t>
              </a:r>
              <a:r>
                <a:rPr lang="en-US" sz="2500" b="1" dirty="0" smtClean="0"/>
                <a:t> </a:t>
              </a:r>
              <a:r>
                <a:rPr lang="en-US" sz="2500" b="1" dirty="0" err="1" smtClean="0"/>
                <a:t>còn</a:t>
              </a:r>
              <a:r>
                <a:rPr lang="en-US" sz="2500" b="1" dirty="0" smtClean="0"/>
                <a:t> </a:t>
              </a:r>
              <a:r>
                <a:rPr lang="en-US" sz="2500" b="1" dirty="0" err="1" smtClean="0"/>
                <a:t>và</a:t>
              </a:r>
              <a:r>
                <a:rPr lang="en-US" sz="2500" b="1" dirty="0" smtClean="0"/>
                <a:t> </a:t>
              </a:r>
              <a:r>
                <a:rPr lang="en-US" sz="2500" b="1" dirty="0" err="1" smtClean="0"/>
                <a:t>phát</a:t>
              </a:r>
              <a:r>
                <a:rPr lang="en-US" sz="2500" b="1" dirty="0" smtClean="0"/>
                <a:t> </a:t>
              </a:r>
              <a:r>
                <a:rPr lang="en-US" sz="2500" b="1" dirty="0" err="1" smtClean="0"/>
                <a:t>triển</a:t>
              </a:r>
              <a:endParaRPr lang="en-US" sz="2500" b="1" dirty="0" smtClean="0"/>
            </a:p>
            <a:p>
              <a:pPr algn="ctr"/>
              <a:endParaRPr lang="en-US" sz="2500" b="1" dirty="0"/>
            </a:p>
          </p:txBody>
        </p:sp>
        <p:sp>
          <p:nvSpPr>
            <p:cNvPr id="6" name="Oval 5"/>
            <p:cNvSpPr/>
            <p:nvPr/>
          </p:nvSpPr>
          <p:spPr>
            <a:xfrm>
              <a:off x="4286062" y="1248068"/>
              <a:ext cx="2719646" cy="96981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solidFill>
                    <a:schemeClr val="tx1"/>
                  </a:solidFill>
                </a:rPr>
                <a:t>Vì</a:t>
              </a:r>
              <a:r>
                <a:rPr lang="en-US" sz="2500" b="1" dirty="0" smtClean="0">
                  <a:solidFill>
                    <a:schemeClr val="tx1"/>
                  </a:solidFill>
                </a:rPr>
                <a:t> </a:t>
              </a:r>
              <a:r>
                <a:rPr lang="en-US" sz="2500" b="1" dirty="0" err="1" smtClean="0">
                  <a:solidFill>
                    <a:schemeClr val="tx1"/>
                  </a:solidFill>
                </a:rPr>
                <a:t>lợi</a:t>
              </a:r>
              <a:r>
                <a:rPr lang="en-US" sz="2500" b="1" dirty="0" smtClean="0">
                  <a:solidFill>
                    <a:schemeClr val="tx1"/>
                  </a:solidFill>
                </a:rPr>
                <a:t> </a:t>
              </a:r>
              <a:r>
                <a:rPr lang="en-US" sz="2500" b="1" dirty="0" err="1" smtClean="0">
                  <a:solidFill>
                    <a:schemeClr val="tx1"/>
                  </a:solidFill>
                </a:rPr>
                <a:t>ích</a:t>
              </a:r>
              <a:r>
                <a:rPr lang="en-US" sz="2500" b="1" dirty="0" smtClean="0">
                  <a:solidFill>
                    <a:schemeClr val="tx1"/>
                  </a:solidFill>
                </a:rPr>
                <a:t> </a:t>
              </a:r>
              <a:r>
                <a:rPr lang="en-US" sz="2500" b="1" dirty="0" err="1" smtClean="0">
                  <a:solidFill>
                    <a:schemeClr val="tx1"/>
                  </a:solidFill>
                </a:rPr>
                <a:t>tốt</a:t>
              </a:r>
              <a:r>
                <a:rPr lang="en-US" sz="2500" b="1" dirty="0" smtClean="0">
                  <a:solidFill>
                    <a:schemeClr val="tx1"/>
                  </a:solidFill>
                </a:rPr>
                <a:t> </a:t>
              </a:r>
              <a:r>
                <a:rPr lang="en-US" sz="2500" b="1" dirty="0" err="1" smtClean="0">
                  <a:solidFill>
                    <a:schemeClr val="tx1"/>
                  </a:solidFill>
                </a:rPr>
                <a:t>nhất</a:t>
              </a:r>
              <a:r>
                <a:rPr lang="en-US" sz="2500" b="1" dirty="0" smtClean="0">
                  <a:solidFill>
                    <a:schemeClr val="tx1"/>
                  </a:solidFill>
                </a:rPr>
                <a:t> </a:t>
              </a:r>
              <a:r>
                <a:rPr lang="en-US" sz="2500" b="1" dirty="0" err="1" smtClean="0">
                  <a:solidFill>
                    <a:schemeClr val="tx1"/>
                  </a:solidFill>
                </a:rPr>
                <a:t>của</a:t>
              </a:r>
              <a:r>
                <a:rPr lang="en-US" sz="2500" b="1" dirty="0" smtClean="0">
                  <a:solidFill>
                    <a:schemeClr val="tx1"/>
                  </a:solidFill>
                </a:rPr>
                <a:t> </a:t>
              </a:r>
              <a:r>
                <a:rPr lang="en-US" sz="2500" b="1" dirty="0" err="1" smtClean="0">
                  <a:solidFill>
                    <a:schemeClr val="tx1"/>
                  </a:solidFill>
                </a:rPr>
                <a:t>trẻ</a:t>
              </a:r>
              <a:r>
                <a:rPr lang="en-US" sz="2500" b="1" dirty="0" smtClean="0">
                  <a:solidFill>
                    <a:schemeClr val="tx1"/>
                  </a:solidFill>
                </a:rPr>
                <a:t> </a:t>
              </a:r>
              <a:endParaRPr lang="en-US" sz="2500" b="1" dirty="0">
                <a:solidFill>
                  <a:schemeClr val="tx1"/>
                </a:solidFill>
              </a:endParaRPr>
            </a:p>
          </p:txBody>
        </p:sp>
        <p:sp>
          <p:nvSpPr>
            <p:cNvPr id="7" name="Oval 6"/>
            <p:cNvSpPr/>
            <p:nvPr/>
          </p:nvSpPr>
          <p:spPr>
            <a:xfrm>
              <a:off x="6885710" y="4677863"/>
              <a:ext cx="2715490" cy="108065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smtClean="0">
                  <a:solidFill>
                    <a:schemeClr val="tx1"/>
                  </a:solidFill>
                </a:rPr>
                <a:t>Không</a:t>
              </a:r>
              <a:r>
                <a:rPr lang="en-US" sz="2500" b="1" dirty="0" smtClean="0">
                  <a:solidFill>
                    <a:schemeClr val="tx1"/>
                  </a:solidFill>
                </a:rPr>
                <a:t> </a:t>
              </a:r>
              <a:r>
                <a:rPr lang="en-US" sz="2500" b="1" dirty="0" err="1" smtClean="0">
                  <a:solidFill>
                    <a:schemeClr val="tx1"/>
                  </a:solidFill>
                </a:rPr>
                <a:t>phân</a:t>
              </a:r>
              <a:r>
                <a:rPr lang="en-US" sz="2500" b="1" dirty="0" smtClean="0">
                  <a:solidFill>
                    <a:schemeClr val="tx1"/>
                  </a:solidFill>
                </a:rPr>
                <a:t> </a:t>
              </a:r>
              <a:r>
                <a:rPr lang="en-US" sz="2500" b="1" dirty="0" err="1" smtClean="0">
                  <a:solidFill>
                    <a:schemeClr val="tx1"/>
                  </a:solidFill>
                </a:rPr>
                <a:t>biệt</a:t>
              </a:r>
              <a:r>
                <a:rPr lang="en-US" sz="2500" b="1" dirty="0" smtClean="0">
                  <a:solidFill>
                    <a:schemeClr val="tx1"/>
                  </a:solidFill>
                </a:rPr>
                <a:t> </a:t>
              </a:r>
              <a:r>
                <a:rPr lang="en-US" sz="2500" b="1" dirty="0" err="1" smtClean="0">
                  <a:solidFill>
                    <a:schemeClr val="tx1"/>
                  </a:solidFill>
                </a:rPr>
                <a:t>đối</a:t>
              </a:r>
              <a:r>
                <a:rPr lang="en-US" sz="2500" b="1" dirty="0" smtClean="0">
                  <a:solidFill>
                    <a:schemeClr val="tx1"/>
                  </a:solidFill>
                </a:rPr>
                <a:t> </a:t>
              </a:r>
              <a:r>
                <a:rPr lang="en-US" sz="2500" b="1" dirty="0" err="1" smtClean="0">
                  <a:solidFill>
                    <a:schemeClr val="tx1"/>
                  </a:solidFill>
                </a:rPr>
                <a:t>xử</a:t>
              </a:r>
              <a:endParaRPr lang="en-US" sz="2500" b="1" dirty="0">
                <a:solidFill>
                  <a:schemeClr val="tx1"/>
                </a:solidFill>
              </a:endParaRPr>
            </a:p>
          </p:txBody>
        </p:sp>
        <p:sp>
          <p:nvSpPr>
            <p:cNvPr id="8" name="Oval 7"/>
            <p:cNvSpPr/>
            <p:nvPr/>
          </p:nvSpPr>
          <p:spPr>
            <a:xfrm>
              <a:off x="1406231" y="4691717"/>
              <a:ext cx="3110348" cy="1066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solidFill>
                    <a:schemeClr val="tx1"/>
                  </a:solidFill>
                </a:rPr>
                <a:t>L</a:t>
              </a:r>
              <a:r>
                <a:rPr lang="en-US" sz="2500" b="1" dirty="0" err="1" smtClean="0">
                  <a:solidFill>
                    <a:schemeClr val="tx1"/>
                  </a:solidFill>
                </a:rPr>
                <a:t>ắng</a:t>
              </a:r>
              <a:r>
                <a:rPr lang="en-US" sz="2500" b="1" dirty="0" smtClean="0">
                  <a:solidFill>
                    <a:schemeClr val="tx1"/>
                  </a:solidFill>
                </a:rPr>
                <a:t> </a:t>
              </a:r>
              <a:r>
                <a:rPr lang="en-US" sz="2500" b="1" dirty="0" err="1" smtClean="0">
                  <a:solidFill>
                    <a:schemeClr val="tx1"/>
                  </a:solidFill>
                </a:rPr>
                <a:t>nghe</a:t>
              </a:r>
              <a:r>
                <a:rPr lang="en-US" sz="2500" b="1" dirty="0" smtClean="0">
                  <a:solidFill>
                    <a:schemeClr val="tx1"/>
                  </a:solidFill>
                </a:rPr>
                <a:t> </a:t>
              </a:r>
            </a:p>
            <a:p>
              <a:pPr algn="ctr"/>
              <a:r>
                <a:rPr lang="en-US" sz="2500" b="1" dirty="0" smtClean="0">
                  <a:solidFill>
                    <a:schemeClr val="tx1"/>
                  </a:solidFill>
                </a:rPr>
                <a:t>ý </a:t>
              </a:r>
              <a:r>
                <a:rPr lang="en-US" sz="2500" b="1" dirty="0" err="1" smtClean="0">
                  <a:solidFill>
                    <a:schemeClr val="tx1"/>
                  </a:solidFill>
                </a:rPr>
                <a:t>kiến</a:t>
              </a:r>
              <a:r>
                <a:rPr lang="en-US" sz="2500" b="1" dirty="0" smtClean="0">
                  <a:solidFill>
                    <a:schemeClr val="tx1"/>
                  </a:solidFill>
                </a:rPr>
                <a:t> </a:t>
              </a:r>
              <a:r>
                <a:rPr lang="en-US" sz="2500" b="1" dirty="0" err="1" smtClean="0">
                  <a:solidFill>
                    <a:schemeClr val="tx1"/>
                  </a:solidFill>
                </a:rPr>
                <a:t>của</a:t>
              </a:r>
              <a:r>
                <a:rPr lang="en-US" sz="2500" b="1" dirty="0" smtClean="0">
                  <a:solidFill>
                    <a:schemeClr val="tx1"/>
                  </a:solidFill>
                </a:rPr>
                <a:t> </a:t>
              </a:r>
              <a:r>
                <a:rPr lang="en-US" sz="2500" b="1" dirty="0" err="1" smtClean="0">
                  <a:solidFill>
                    <a:schemeClr val="tx1"/>
                  </a:solidFill>
                </a:rPr>
                <a:t>trẻ</a:t>
              </a:r>
              <a:endParaRPr lang="en-US" sz="2500" b="1" dirty="0">
                <a:solidFill>
                  <a:schemeClr val="tx1"/>
                </a:solidFill>
              </a:endParaRPr>
            </a:p>
          </p:txBody>
        </p:sp>
        <p:cxnSp>
          <p:nvCxnSpPr>
            <p:cNvPr id="9" name="Straight Arrow Connector 8"/>
            <p:cNvCxnSpPr/>
            <p:nvPr/>
          </p:nvCxnSpPr>
          <p:spPr>
            <a:xfrm flipH="1">
              <a:off x="5613009" y="2133478"/>
              <a:ext cx="4740" cy="830114"/>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p:cNvCxnSpPr>
            <p:nvPr/>
          </p:nvCxnSpPr>
          <p:spPr>
            <a:xfrm flipV="1">
              <a:off x="3810001" y="4691717"/>
              <a:ext cx="888608" cy="531447"/>
            </a:xfrm>
            <a:prstGeom prst="straightConnector1">
              <a:avLst/>
            </a:prstGeom>
            <a:ln w="38100">
              <a:solidFill>
                <a:schemeClr val="tx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4"/>
            </p:cNvCxnSpPr>
            <p:nvPr/>
          </p:nvCxnSpPr>
          <p:spPr>
            <a:xfrm flipH="1" flipV="1">
              <a:off x="6597748" y="4691717"/>
              <a:ext cx="772871" cy="531447"/>
            </a:xfrm>
            <a:prstGeom prst="straightConnector1">
              <a:avLst/>
            </a:prstGeom>
            <a:ln w="5715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4854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TotalTime>
  <Words>7156</Words>
  <Application>Microsoft Office PowerPoint</Application>
  <PresentationFormat>Widescreen</PresentationFormat>
  <Paragraphs>598</Paragraphs>
  <Slides>74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Calibri</vt:lpstr>
      <vt:lpstr>Calibri Light</vt:lpstr>
      <vt:lpstr>Cordia New</vt:lpstr>
      <vt:lpstr>Symbol</vt:lpstr>
      <vt:lpstr>Tahoma</vt:lpstr>
      <vt:lpstr>Times New Roman</vt:lpstr>
      <vt:lpstr>Wingdings</vt:lpstr>
      <vt:lpstr>Office Theme</vt:lpstr>
      <vt:lpstr> HƯỚNG DẪN THỰC HIỆN  GIÁO DỤC QUYỀN CON NGƯỜI  TRONG CƠ SỞ GIÁO DỤC MẦM NON </vt:lpstr>
      <vt:lpstr>NỘI DUNG 1 TÌM HIỂU VỀ QUYỀN CON NGƯỜI, QUYỀN TRẺ EM</vt:lpstr>
      <vt:lpstr>QUYỀN CON NGƯỜI</vt:lpstr>
      <vt:lpstr>Các văn bản pháp lý về quyền con người</vt:lpstr>
      <vt:lpstr>ĐẶC TRƯNG CỦA QUYỀN CON NGƯỜI </vt:lpstr>
      <vt:lpstr>Các quyền con người cơ bản</vt:lpstr>
      <vt:lpstr>QUYỀN TRẺ EM </vt:lpstr>
      <vt:lpstr>CÁC VĂN BẢN PHÁP LÝ VỀ QUYỀN TRẺ EM </vt:lpstr>
      <vt:lpstr>Nguyên tắc thực hiện quyền trẻ em</vt:lpstr>
      <vt:lpstr>PowerPoint Presentation</vt:lpstr>
      <vt:lpstr>Nguyên tắc thực hiện QTE</vt:lpstr>
      <vt:lpstr>Nguyên tắc thực hiện QTE</vt:lpstr>
      <vt:lpstr>Nguyên tắc thực hiện QTE</vt:lpstr>
      <vt:lpstr>Nguyên tắc thực hiện QTE</vt:lpstr>
      <vt:lpstr>Thảo luận </vt:lpstr>
      <vt:lpstr>CÁC NHÓM QUYỀN TRẺ EM</vt:lpstr>
      <vt:lpstr>25 quyền trẻ em được quy định trong Luật trẻ em 2016</vt:lpstr>
      <vt:lpstr>HOẠT ĐỘNG </vt:lpstr>
      <vt:lpstr>CÁC NHÓM QUYỀN TRẺ EM</vt:lpstr>
      <vt:lpstr>PowerPoint Presentation</vt:lpstr>
      <vt:lpstr>PowerPoint Presentation</vt:lpstr>
      <vt:lpstr>MỤC TIÊU GIÁO DỤC QUYỀN CON NGƯỜI  CHO TRẺ MẪU GIÁO</vt:lpstr>
      <vt:lpstr>NỘI DUNG GIÁO DỤC QUYỀN CON NGƯỜI CHO TRẺ MẦM NON</vt:lpstr>
      <vt:lpstr>CÁC NHÓM QUYỀN TRẺ EM</vt:lpstr>
      <vt:lpstr>Các quyền của trẻ em</vt:lpstr>
      <vt:lpstr>Các giá trị của quyền con người</vt:lpstr>
      <vt:lpstr>BỔN PHẬN CỦA TRẺ EM</vt:lpstr>
      <vt:lpstr>NGƯỜI CÓ NGHĨA VỤ THỰC HIỆN QUYỀN TRẺ EM</vt:lpstr>
      <vt:lpstr>CÁCH TIẾP CẬN GIÁO DỤC QUYỀN CON NGƯỜI</vt:lpstr>
      <vt:lpstr>GIÁO DỤC THÔNG QUA QUYỀN CON NGƯỜI</vt:lpstr>
      <vt:lpstr>GIÁO DỤC VỀ QUYỀN CON NGƯỜI</vt:lpstr>
      <vt:lpstr>GIÁO DỤC VÌ QUYỀN CON NGƯỜI</vt:lpstr>
      <vt:lpstr>PHƯƠNG PHÁP GIÁO DỤC QUYỀN CON NGƯỜI CHO TRẺ MẪU GIÁO</vt:lpstr>
      <vt:lpstr>PowerPoint Presentation</vt:lpstr>
      <vt:lpstr>CÁC BƯỚC LẬP KẾ HOẠCH VÀ TỔ CHỨC HOẠT ĐỘNG GIÁO DỤC QUYỀN CON NGƯỜI CHO TRẺ MẪU GIÁO</vt:lpstr>
      <vt:lpstr>PowerPoint Presentation</vt:lpstr>
      <vt:lpstr>PowerPoint Presentation</vt:lpstr>
      <vt:lpstr>GIỚI THIỆU BÀI DẠY CÓ TÍCH HỢP NỘI DUNG GIÁO DỤC QUYỀN CON NGƯỜI</vt:lpstr>
      <vt:lpstr>Mô tả trò chơi: </vt:lpstr>
      <vt:lpstr>Phần A: Cách tổ chức chơi </vt:lpstr>
      <vt:lpstr>Phần B: Nhận diện những điểm giống và khác nhau  (Đàm thoại sau khi chơi/Chia sẻ, đúc rút kinh nghiệm)  </vt:lpstr>
      <vt:lpstr>PowerPoint Presentation</vt:lpstr>
      <vt:lpstr>Phân tích 01 giáo án, chỉ ra mục tiêu, nội dung tích hợp giáo dục QCN được thể hiện trong giáo án</vt:lpstr>
      <vt:lpstr>ÁP DỤNG KỶ LUẬT TÍCH CỰC TRONG QUẢN LÝ LỚP HỌC  LÀ GIÁO DỤC THÔNG QUA QUYỀN TRẺ EM</vt:lpstr>
      <vt:lpstr> CƠ SỞ KHOA HỌC CỦA ÁP DỤNG KỶ LUẬT TÍCH CỰC  TRONG QUẢN LÝ LỚP HỌC Ở TRƯỜNG MẦM NON</vt:lpstr>
      <vt:lpstr>Thuyết củng cố động lực của B.F.Skinner (Burrhus Frederic Skinner)</vt:lpstr>
      <vt:lpstr>PowerPoint Presentation</vt:lpstr>
      <vt:lpstr>PowerPoint Presentation</vt:lpstr>
      <vt:lpstr>PowerPoint Presentation</vt:lpstr>
      <vt:lpstr>Có nhiều cách củng cố tích cực khác nhau: </vt:lpstr>
      <vt:lpstr>Lý thuyết học tập xã hội của Albert Bandura  </vt:lpstr>
      <vt:lpstr>Đặc điểm tâm – sinh lý trẻ em</vt:lpstr>
      <vt:lpstr>Cơ sở pháp lý</vt:lpstr>
      <vt:lpstr>PowerPoint Presentation</vt:lpstr>
      <vt:lpstr>Nguyên tắc áp dụng kỷ luật tích cực</vt:lpstr>
      <vt:lpstr>BIỆN PHÁP ÁP DỤNG KỶ LUẬT TÍCH CỰC  TRONG GIÁO DỤC MẦM NON</vt:lpstr>
      <vt:lpstr>1. Phân biệt kỷ luật tích cực và không tích cực </vt:lpstr>
      <vt:lpstr>Phân biệt kỷ luật tích cực và không tích cực </vt:lpstr>
      <vt:lpstr>2. Nhận diện các vấn đề của trẻ em</vt:lpstr>
      <vt:lpstr>Hiểu về hành vi của trẻ</vt:lpstr>
      <vt:lpstr>Nguyên nhân: </vt:lpstr>
      <vt:lpstr>Bài tập: Xác định hành vi đúng hay chưa đúng</vt:lpstr>
      <vt:lpstr>Xác định hành vi đúng hay chưa đúng</vt:lpstr>
      <vt:lpstr>Phân biệt tư duy tích cực và không tích cực về trẻ em</vt:lpstr>
      <vt:lpstr>3. Đề xuất và áp dụng kỷ luật tích cực dựa trên cơ sở hiểu và tôn trọng trẻ </vt:lpstr>
      <vt:lpstr>Xây dựng quy tắc, nội quy</vt:lpstr>
      <vt:lpstr>PowerPoint Presentation</vt:lpstr>
      <vt:lpstr>Áp dụng hệ quả tự nhiên và lô gic</vt:lpstr>
      <vt:lpstr>Áp dụng hệ quả tự nhiên và lô gic</vt:lpstr>
      <vt:lpstr>PowerPoint Presentation</vt:lpstr>
      <vt:lpstr>Quy trình áp dụng kỷ luật tích cực </vt:lpstr>
      <vt:lpstr>Thực hành áp dụng kỷ luật tích cực với một số hành vi sau của trẻ em</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HUẤN NỘI DUNG VÀ PHƯƠNG PHÁP GIÁO DỤC QUYỀN CON NGƯỜI: KINH NGHIỆM AUSTRALIA</dc:title>
  <dc:creator>HNUE</dc:creator>
  <cp:lastModifiedBy>HNUE</cp:lastModifiedBy>
  <cp:revision>66</cp:revision>
  <dcterms:created xsi:type="dcterms:W3CDTF">2022-06-08T02:10:27Z</dcterms:created>
  <dcterms:modified xsi:type="dcterms:W3CDTF">2024-12-11T17:26:08Z</dcterms:modified>
</cp:coreProperties>
</file>