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25"/>
  </p:notesMasterIdLst>
  <p:sldIdLst>
    <p:sldId id="7322" r:id="rId4"/>
    <p:sldId id="332" r:id="rId5"/>
    <p:sldId id="334" r:id="rId6"/>
    <p:sldId id="331" r:id="rId7"/>
    <p:sldId id="7312" r:id="rId8"/>
    <p:sldId id="333" r:id="rId9"/>
    <p:sldId id="7313" r:id="rId10"/>
    <p:sldId id="7314" r:id="rId11"/>
    <p:sldId id="7311" r:id="rId12"/>
    <p:sldId id="7315" r:id="rId13"/>
    <p:sldId id="7316" r:id="rId14"/>
    <p:sldId id="7317" r:id="rId15"/>
    <p:sldId id="7318" r:id="rId16"/>
    <p:sldId id="259" r:id="rId17"/>
    <p:sldId id="321" r:id="rId18"/>
    <p:sldId id="322" r:id="rId19"/>
    <p:sldId id="7319" r:id="rId20"/>
    <p:sldId id="7320" r:id="rId21"/>
    <p:sldId id="335" r:id="rId22"/>
    <p:sldId id="7306" r:id="rId23"/>
    <p:sldId id="73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0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4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5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6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0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7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25655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70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19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03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6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09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80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8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56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31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microsoft.com/office/2007/relationships/hdphoto" Target="../media/hdphoto4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8.xml"/><Relationship Id="rId7" Type="http://schemas.openxmlformats.org/officeDocument/2006/relationships/image" Target="../media/image22.GIF"/><Relationship Id="rId12" Type="http://schemas.openxmlformats.org/officeDocument/2006/relationships/image" Target="../media/image26.png"/><Relationship Id="rId17" Type="http://schemas.openxmlformats.org/officeDocument/2006/relationships/slide" Target="slide6.xml"/><Relationship Id="rId25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GIF"/><Relationship Id="rId24" Type="http://schemas.microsoft.com/office/2007/relationships/hdphoto" Target="../media/hdphoto3.wdp"/><Relationship Id="rId5" Type="http://schemas.openxmlformats.org/officeDocument/2006/relationships/image" Target="../media/image20.jpeg"/><Relationship Id="rId15" Type="http://schemas.openxmlformats.org/officeDocument/2006/relationships/slide" Target="slide5.xml"/><Relationship Id="rId23" Type="http://schemas.openxmlformats.org/officeDocument/2006/relationships/image" Target="../media/image33.png"/><Relationship Id="rId28" Type="http://schemas.openxmlformats.org/officeDocument/2006/relationships/slide" Target="slide9.xml"/><Relationship Id="rId10" Type="http://schemas.microsoft.com/office/2007/relationships/hdphoto" Target="../media/hdphoto2.wdp"/><Relationship Id="rId19" Type="http://schemas.openxmlformats.org/officeDocument/2006/relationships/slide" Target="slide7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1995740" y="938088"/>
            <a:ext cx="8305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smtClean="0">
                <a:ln w="9525">
                  <a:solidFill>
                    <a:srgbClr val="FF00FF"/>
                  </a:solidFill>
                  <a:round/>
                </a:ln>
                <a:solidFill>
                  <a:srgbClr val="FFFF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           UBND HUYỆN AN LÃO</a:t>
            </a:r>
          </a:p>
          <a:p>
            <a:r>
              <a:rPr lang="vi-VN" sz="3200" b="1" kern="10" smtClean="0">
                <a:ln w="9525">
                  <a:solidFill>
                    <a:srgbClr val="FF00FF"/>
                  </a:solidFill>
                  <a:round/>
                </a:ln>
                <a:solidFill>
                  <a:srgbClr val="FFFF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</a:t>
            </a:r>
            <a:r>
              <a:rPr lang="en-US" sz="3200" b="1" kern="10">
                <a:ln w="9525">
                  <a:solidFill>
                    <a:srgbClr val="FF00FF"/>
                  </a:solidFill>
                  <a:round/>
                </a:ln>
                <a:solidFill>
                  <a:srgbClr val="FFFF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 &amp; THCS CHIẾN THẮNG</a:t>
            </a:r>
            <a:endParaRPr lang="en-US" altLang="en-SG" sz="3200" b="1" kern="10" dirty="0">
              <a:ln w="9525">
                <a:solidFill>
                  <a:srgbClr val="FF00FF"/>
                </a:solidFill>
                <a:round/>
              </a:ln>
              <a:solidFill>
                <a:srgbClr val="FFFF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147" name="WordArt 20"/>
          <p:cNvSpPr>
            <a:spLocks noChangeArrowheads="1" noChangeShapeType="1" noTextEdit="1"/>
          </p:cNvSpPr>
          <p:nvPr/>
        </p:nvSpPr>
        <p:spPr bwMode="auto">
          <a:xfrm>
            <a:off x="2088444" y="1185332"/>
            <a:ext cx="8371738" cy="5076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080"/>
              </a:avLst>
            </a:prstTxWarp>
          </a:bodyPr>
          <a:lstStyle/>
          <a:p>
            <a:pPr algn="ctr"/>
            <a:endParaRPr lang="en-SG" sz="3600" kern="1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SG" sz="3600" kern="10" smtClean="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SG" sz="3600" kern="1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SG" sz="3600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 MÔN: </a:t>
            </a:r>
            <a:r>
              <a:rPr lang="en-SG" sz="3600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TOÁN </a:t>
            </a:r>
            <a:r>
              <a:rPr lang="en-SG" sz="3600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– </a:t>
            </a:r>
            <a:r>
              <a:rPr lang="en-SG" sz="3600" kern="10" err="1">
                <a:ln w="9525">
                  <a:solidFill>
                    <a:srgbClr val="0000FF"/>
                  </a:solidFill>
                  <a:rou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SG" sz="3600" kern="10">
                <a:ln w="9525">
                  <a:solidFill>
                    <a:srgbClr val="0000FF"/>
                  </a:solidFill>
                  <a:rou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SG" sz="3600" kern="10" smtClean="0">
                <a:ln w="9525">
                  <a:solidFill>
                    <a:srgbClr val="0000FF"/>
                  </a:solidFill>
                  <a:rou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4</a:t>
            </a:r>
          </a:p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GV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VĂN NGÂN </a:t>
            </a:r>
            <a:endParaRPr lang="en-US" altLang="en-SG" sz="3600" kern="10" dirty="0">
              <a:ln w="9525">
                <a:solidFill>
                  <a:srgbClr val="0000FF"/>
                </a:solidFill>
                <a:rou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6149" name="Group 5"/>
          <p:cNvGrpSpPr/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6150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2" name="Group 8"/>
            <p:cNvGrpSpPr/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6153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4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5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6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6" descr="Teacher With Kids School | Teacher cartoon, Kids vector, Kids school">
            <a:extLst>
              <a:ext uri="{FF2B5EF4-FFF2-40B4-BE49-F238E27FC236}">
                <a16:creationId xmlns:a16="http://schemas.microsoft.com/office/drawing/2014/main" id="{3EBCF514-40C1-7375-A496-402E9DE5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61" b="89406" l="4473" r="93930">
                        <a14:foregroundMark x1="22438" y1="78295" x2="22364" y2="80362"/>
                        <a14:foregroundMark x1="22714" y1="70543" x2="22438" y2="78295"/>
                        <a14:foregroundMark x1="22843" y1="66925" x2="22714" y2="70543"/>
                        <a14:foregroundMark x1="22364" y1="80362" x2="20767" y2="80879"/>
                        <a14:foregroundMark x1="28275" y1="65116" x2="31789" y2="77261"/>
                        <a14:foregroundMark x1="31789" y1="77261" x2="31470" y2="79587"/>
                        <a14:foregroundMark x1="11502" y1="51680" x2="15495" y2="70543"/>
                        <a14:foregroundMark x1="9744" y1="44444" x2="11502" y2="50646"/>
                        <a14:foregroundMark x1="6390" y1="64858" x2="10863" y2="65633"/>
                        <a14:foregroundMark x1="7668" y1="59690" x2="7668" y2="59690"/>
                        <a14:foregroundMark x1="20288" y1="42894" x2="25719" y2="49612"/>
                        <a14:foregroundMark x1="25719" y1="49612" x2="25719" y2="49871"/>
                        <a14:foregroundMark x1="15974" y1="57364" x2="15974" y2="57364"/>
                        <a14:foregroundMark x1="17252" y1="53488" x2="17252" y2="53488"/>
                        <a14:foregroundMark x1="5591" y1="64083" x2="5591" y2="64083"/>
                        <a14:foregroundMark x1="7188" y1="59173" x2="7188" y2="59173"/>
                        <a14:foregroundMark x1="4633" y1="64858" x2="4633" y2="64858"/>
                        <a14:foregroundMark x1="5272" y1="66408" x2="5272" y2="66408"/>
                        <a14:foregroundMark x1="16454" y1="63824" x2="17093" y2="66667"/>
                        <a14:foregroundMark x1="16773" y1="73385" x2="19169" y2="78295"/>
                        <a14:foregroundMark x1="11981" y1="74935" x2="10224" y2="80620"/>
                        <a14:foregroundMark x1="41549" y1="59690" x2="41374" y2="64083"/>
                        <a14:foregroundMark x1="41590" y1="58656" x2="41549" y2="59690"/>
                        <a14:foregroundMark x1="42013" y1="48062" x2="41590" y2="58656"/>
                        <a14:foregroundMark x1="36901" y1="80879" x2="39137" y2="78553"/>
                        <a14:foregroundMark x1="46006" y1="74160" x2="46965" y2="74419"/>
                        <a14:foregroundMark x1="38978" y1="47028" x2="42652" y2="46770"/>
                        <a14:foregroundMark x1="57508" y1="49612" x2="54952" y2="61499"/>
                        <a14:foregroundMark x1="51757" y1="56072" x2="52396" y2="59948"/>
                        <a14:foregroundMark x1="59904" y1="57364" x2="59904" y2="57364"/>
                        <a14:foregroundMark x1="52716" y1="67183" x2="55591" y2="66150"/>
                        <a14:foregroundMark x1="52077" y1="66667" x2="52077" y2="66667"/>
                        <a14:foregroundMark x1="52396" y1="66150" x2="52396" y2="66150"/>
                        <a14:foregroundMark x1="53514" y1="73385" x2="52077" y2="81912"/>
                        <a14:foregroundMark x1="58147" y1="73902" x2="62300" y2="72868"/>
                        <a14:foregroundMark x1="67093" y1="52196" x2="69489" y2="68217"/>
                        <a14:foregroundMark x1="69489" y1="68217" x2="69489" y2="68475"/>
                        <a14:foregroundMark x1="84505" y1="49871" x2="84345" y2="68475"/>
                        <a14:foregroundMark x1="80511" y1="55556" x2="82428" y2="58656"/>
                        <a14:foregroundMark x1="79393" y1="56072" x2="79393" y2="56072"/>
                        <a14:foregroundMark x1="88179" y1="55814" x2="88179" y2="55814"/>
                        <a14:foregroundMark x1="88978" y1="55297" x2="88978" y2="55297"/>
                        <a14:foregroundMark x1="93930" y1="54005" x2="93930" y2="60724"/>
                        <a14:foregroundMark x1="78275" y1="68475" x2="78275" y2="68475"/>
                        <a14:foregroundMark x1="78275" y1="67183" x2="78275" y2="67183"/>
                        <a14:foregroundMark x1="77636" y1="67700" x2="77636" y2="67700"/>
                        <a14:foregroundMark x1="77157" y1="67442" x2="77157" y2="67442"/>
                        <a14:foregroundMark x1="77955" y1="65891" x2="77955" y2="65891"/>
                        <a14:foregroundMark x1="76837" y1="67442" x2="76837" y2="67442"/>
                        <a14:foregroundMark x1="76837" y1="68992" x2="76837" y2="68992"/>
                        <a14:foregroundMark x1="77636" y1="68734" x2="77636" y2="68734"/>
                        <a14:foregroundMark x1="78754" y1="69767" x2="78754" y2="69767"/>
                        <a14:foregroundMark x1="77157" y1="70026" x2="77157" y2="70026"/>
                        <a14:foregroundMark x1="79233" y1="80362" x2="81310" y2="78553"/>
                        <a14:foregroundMark x1="88498" y1="74677" x2="90256" y2="76744"/>
                        <a14:foregroundMark x1="56869" y1="66150" x2="56869" y2="66150"/>
                        <a14:foregroundMark x1="16454" y1="55556" x2="16454" y2="55556"/>
                        <a14:foregroundMark x1="16773" y1="54522" x2="16773" y2="54522"/>
                        <a14:foregroundMark x1="6390" y1="62791" x2="6390" y2="62791"/>
                        <a14:foregroundMark x1="6390" y1="62532" x2="6582" y2="63155"/>
                        <a14:foregroundMark x1="4792" y1="63566" x2="4792" y2="63566"/>
                        <a14:foregroundMark x1="5431" y1="67183" x2="5431" y2="67183"/>
                        <a14:foregroundMark x1="4792" y1="65116" x2="4792" y2="65429"/>
                        <a14:backgroundMark x1="88818" y1="58140" x2="88818" y2="58140"/>
                        <a14:backgroundMark x1="79073" y1="69251" x2="79073" y2="69251"/>
                        <a14:backgroundMark x1="77316" y1="70801" x2="77316" y2="70801"/>
                        <a14:backgroundMark x1="57508" y1="61499" x2="57508" y2="61499"/>
                        <a14:backgroundMark x1="45048" y1="58656" x2="45048" y2="58656"/>
                        <a14:backgroundMark x1="36741" y1="57881" x2="36741" y2="57881"/>
                        <a14:backgroundMark x1="38179" y1="59690" x2="38179" y2="59690"/>
                        <a14:backgroundMark x1="57029" y1="62016" x2="57029" y2="62016"/>
                        <a14:backgroundMark x1="30192" y1="47804" x2="30192" y2="47804"/>
                        <a14:backgroundMark x1="19968" y1="70543" x2="19968" y2="70543"/>
                        <a14:backgroundMark x1="20288" y1="78295" x2="20288" y2="78295"/>
                        <a14:backgroundMark x1="8786" y1="63049" x2="8786" y2="63049"/>
                        <a14:backgroundMark x1="16933" y1="53747" x2="16933" y2="53747"/>
                        <a14:backgroundMark x1="17093" y1="52713" x2="17093" y2="52713"/>
                        <a14:backgroundMark x1="17252" y1="53230" x2="17252" y2="53230"/>
                        <a14:backgroundMark x1="5431" y1="62791" x2="5591" y2="63049"/>
                        <a14:backgroundMark x1="6869" y1="62791" x2="7348" y2="63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37" y="2995769"/>
            <a:ext cx="6805749" cy="26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7879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466</Words>
  <Application>Microsoft Office PowerPoint</Application>
  <PresentationFormat>Widescreen</PresentationFormat>
  <Paragraphs>58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Cambria</vt:lpstr>
      <vt:lpstr>inpin heiti</vt:lpstr>
      <vt:lpstr>Karla</vt:lpstr>
      <vt:lpstr>Karla Regular</vt:lpstr>
      <vt:lpstr>Luckiest Guy</vt:lpstr>
      <vt:lpstr>Times New Roman</vt:lpstr>
      <vt:lpstr>UTM Cookies</vt:lpstr>
      <vt:lpstr>Vogue-ExtraBold</vt:lpstr>
      <vt:lpstr>标小智龙珠体</vt:lpstr>
      <vt:lpstr>阿里巴巴普惠体</vt:lpstr>
      <vt:lpstr>Office 主题</vt:lpstr>
      <vt:lpstr>Building Siblings Relationships by Slidesgo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21</cp:revision>
  <dcterms:created xsi:type="dcterms:W3CDTF">2023-10-06T02:27:46Z</dcterms:created>
  <dcterms:modified xsi:type="dcterms:W3CDTF">2025-02-20T09:03:23Z</dcterms:modified>
</cp:coreProperties>
</file>