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30"/>
  </p:notesMasterIdLst>
  <p:sldIdLst>
    <p:sldId id="2651" r:id="rId4"/>
    <p:sldId id="262" r:id="rId5"/>
    <p:sldId id="298" r:id="rId6"/>
    <p:sldId id="299" r:id="rId7"/>
    <p:sldId id="300" r:id="rId8"/>
    <p:sldId id="301" r:id="rId9"/>
    <p:sldId id="302" r:id="rId10"/>
    <p:sldId id="2652" r:id="rId11"/>
    <p:sldId id="2635" r:id="rId12"/>
    <p:sldId id="2644" r:id="rId13"/>
    <p:sldId id="2645" r:id="rId14"/>
    <p:sldId id="2646" r:id="rId15"/>
    <p:sldId id="2643" r:id="rId16"/>
    <p:sldId id="270" r:id="rId17"/>
    <p:sldId id="275" r:id="rId18"/>
    <p:sldId id="276" r:id="rId19"/>
    <p:sldId id="277" r:id="rId20"/>
    <p:sldId id="2638" r:id="rId21"/>
    <p:sldId id="2641" r:id="rId22"/>
    <p:sldId id="2647" r:id="rId23"/>
    <p:sldId id="2649" r:id="rId24"/>
    <p:sldId id="2648" r:id="rId25"/>
    <p:sldId id="2650" r:id="rId26"/>
    <p:sldId id="2633" r:id="rId27"/>
    <p:sldId id="2642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EEAA-6AD5-4A30-89A3-18E20FC5CD58}" type="datetimeFigureOut">
              <a:rPr lang="en-US" smtClean="0"/>
              <a:t>18/2/2025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F91C-15D8-4195-9FE6-2DFBEA8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134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7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93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471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66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81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757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17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69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91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81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8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50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64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4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6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6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6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342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7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3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50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283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3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46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1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8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4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55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68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71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258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18" Type="http://schemas.openxmlformats.org/officeDocument/2006/relationships/image" Target="../media/image39.png"/><Relationship Id="rId3" Type="http://schemas.openxmlformats.org/officeDocument/2006/relationships/image" Target="../media/image35.png"/><Relationship Id="rId21" Type="http://schemas.openxmlformats.org/officeDocument/2006/relationships/image" Target="../media/image40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17" Type="http://schemas.openxmlformats.org/officeDocument/2006/relationships/slide" Target="slide7.xml"/><Relationship Id="rId2" Type="http://schemas.openxmlformats.org/officeDocument/2006/relationships/notesSlide" Target="../notesSlides/notesSlide3.xml"/><Relationship Id="rId16" Type="http://schemas.openxmlformats.org/officeDocument/2006/relationships/slide" Target="slide6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11" Type="http://schemas.openxmlformats.org/officeDocument/2006/relationships/image" Target="../media/image37.png"/><Relationship Id="rId5" Type="http://schemas.openxmlformats.org/officeDocument/2006/relationships/image" Target="../media/image4.png"/><Relationship Id="rId15" Type="http://schemas.openxmlformats.org/officeDocument/2006/relationships/slide" Target="slide5.xml"/><Relationship Id="rId10" Type="http://schemas.openxmlformats.org/officeDocument/2006/relationships/image" Target="../media/image7.png"/><Relationship Id="rId19" Type="http://schemas.openxmlformats.org/officeDocument/2006/relationships/slide" Target="slide10.xml"/><Relationship Id="rId4" Type="http://schemas.microsoft.com/office/2007/relationships/hdphoto" Target="../media/hdphoto2.wdp"/><Relationship Id="rId9" Type="http://schemas.openxmlformats.org/officeDocument/2006/relationships/image" Target="../media/image36.png"/><Relationship Id="rId14" Type="http://schemas.openxmlformats.org/officeDocument/2006/relationships/image" Target="../media/image38.png"/><Relationship Id="rId22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slide" Target="slide3.xml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slide" Target="slide3.xml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slide" Target="slide3.xml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slide" Target="slide3.xml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0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=""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=""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73265" y="5699905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=""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=""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68118" y="1526445"/>
            <a:ext cx="2627604" cy="957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19EA1F9-713F-1B16-9AB1-A956DFF8E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2928" y="2203609"/>
            <a:ext cx="7577985" cy="26215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6221" y="947953"/>
            <a:ext cx="9578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HỌC THỊ TRẤN 2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3188" y="5135228"/>
            <a:ext cx="808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viên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: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 Thanh Hùng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71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pic>
        <p:nvPicPr>
          <p:cNvPr id="6" name="Picture 5" descr="A cartoon of a child with her hand on her chin&#10;&#10;Description automatically generated">
            <a:extLst>
              <a:ext uri="{FF2B5EF4-FFF2-40B4-BE49-F238E27FC236}">
                <a16:creationId xmlns="" xmlns:a16="http://schemas.microsoft.com/office/drawing/2014/main" id="{9B413E9F-F5B5-A0EC-9FA8-804C63A34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25" y="714375"/>
            <a:ext cx="4163387" cy="37480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856EE9D-0842-D38A-44D0-08591EC2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2547937"/>
            <a:ext cx="1381125" cy="27717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=""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=""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=""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=""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784596" y="645021"/>
            <a:ext cx="5164760" cy="2175994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=""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=""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=""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=""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=""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=""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=""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=""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=""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=""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=""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=""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4750981" y="1156385"/>
            <a:ext cx="368530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51 = ?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EBA25E1B-9470-4A4A-A305-148B69B3B091}"/>
              </a:ext>
            </a:extLst>
          </p:cNvPr>
          <p:cNvGrpSpPr/>
          <p:nvPr/>
        </p:nvGrpSpPr>
        <p:grpSpPr>
          <a:xfrm>
            <a:off x="304800" y="3441930"/>
            <a:ext cx="7776839" cy="1732921"/>
            <a:chOff x="3595456" y="244265"/>
            <a:chExt cx="7776839" cy="1732921"/>
          </a:xfrm>
        </p:grpSpPr>
        <p:grpSp>
          <p:nvGrpSpPr>
            <p:cNvPr id="40" name="Graphic 7">
              <a:extLst>
                <a:ext uri="{FF2B5EF4-FFF2-40B4-BE49-F238E27FC236}">
                  <a16:creationId xmlns="" xmlns:a16="http://schemas.microsoft.com/office/drawing/2014/main" id="{FE3614F5-7A9A-4EE2-8645-BF8DFA0660A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710F8715-4AC0-442A-BA34-CE2BBDC2F32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7">
                <a:extLst>
                  <a:ext uri="{FF2B5EF4-FFF2-40B4-BE49-F238E27FC236}">
                    <a16:creationId xmlns="" xmlns:a16="http://schemas.microsoft.com/office/drawing/2014/main" id="{CC488AC3-8DB4-468E-B272-2EA9175FC5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4" name="Graphic 7">
                  <a:extLst>
                    <a:ext uri="{FF2B5EF4-FFF2-40B4-BE49-F238E27FC236}">
                      <a16:creationId xmlns="" xmlns:a16="http://schemas.microsoft.com/office/drawing/2014/main" id="{BFF961C2-28CC-447E-8598-D42888D8869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="" xmlns:a16="http://schemas.microsoft.com/office/drawing/2014/main" id="{67D75EC8-EAB2-4EFD-914D-1D39EABCA38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="" xmlns:a16="http://schemas.microsoft.com/office/drawing/2014/main" id="{3714156A-FCA8-46CF-BEB3-222281608179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="" xmlns:a16="http://schemas.microsoft.com/office/drawing/2014/main" id="{DF4BB6A8-FAA5-4880-A94D-42BF0A8B315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="" xmlns:a16="http://schemas.microsoft.com/office/drawing/2014/main" id="{C21BC510-6066-4486-9AFB-579E701F906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="" xmlns:a16="http://schemas.microsoft.com/office/drawing/2014/main" id="{AE56C826-7171-44C8-A865-3BF258BB899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aphic 7">
                  <a:extLst>
                    <a:ext uri="{FF2B5EF4-FFF2-40B4-BE49-F238E27FC236}">
                      <a16:creationId xmlns="" xmlns:a16="http://schemas.microsoft.com/office/drawing/2014/main" id="{7CBE80D3-0522-423F-87D1-E7FCD306F82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="" xmlns:a16="http://schemas.microsoft.com/office/drawing/2014/main" id="{2A1245BA-F23F-4BE4-AF0C-88DE6354527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="" xmlns:a16="http://schemas.microsoft.com/office/drawing/2014/main" id="{864616D3-66AA-4EDA-A9B6-DC745D0C6479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="" xmlns:a16="http://schemas.microsoft.com/office/drawing/2014/main" id="{E32617DD-8EC1-4EE6-BD47-47559A33E14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="" xmlns:a16="http://schemas.microsoft.com/office/drawing/2014/main" id="{9CBB62CF-B9E4-43E9-80AC-4259924A142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1F65E50F-1300-4889-9195-FE2BF26C6B05}"/>
                </a:ext>
              </a:extLst>
            </p:cNvPr>
            <p:cNvSpPr txBox="1"/>
            <p:nvPr/>
          </p:nvSpPr>
          <p:spPr>
            <a:xfrm>
              <a:off x="4389417" y="744850"/>
              <a:ext cx="655852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 NHAU TÌM CÁCH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4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37C1B98-2BB2-4576-B689-FB442FA83FDF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1EAD76E-08A0-49AF-8892-D97EAF51D11F}"/>
              </a:ext>
            </a:extLst>
          </p:cNvPr>
          <p:cNvGrpSpPr/>
          <p:nvPr/>
        </p:nvGrpSpPr>
        <p:grpSpPr>
          <a:xfrm>
            <a:off x="3073388" y="626724"/>
            <a:ext cx="8890012" cy="6219639"/>
            <a:chOff x="3073388" y="1647825"/>
            <a:chExt cx="8890012" cy="5198538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="" xmlns:a16="http://schemas.microsoft.com/office/drawing/2014/main" id="{6BE59B84-5F46-45E2-9C91-EE295F2C3107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="" xmlns:a16="http://schemas.microsoft.com/office/drawing/2014/main" id="{565E85ED-E3DF-429B-B778-F9ECC699F42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E30908D-18CC-074F-7904-CFDB130E9A9F}"/>
              </a:ext>
            </a:extLst>
          </p:cNvPr>
          <p:cNvSpPr txBox="1"/>
          <p:nvPr/>
        </p:nvSpPr>
        <p:spPr>
          <a:xfrm>
            <a:off x="7130266" y="1304818"/>
            <a:ext cx="2085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4BF1EA30-0FF3-6BF8-70F0-908072CB2E09}"/>
              </a:ext>
            </a:extLst>
          </p:cNvPr>
          <p:cNvCxnSpPr>
            <a:cxnSpLocks/>
          </p:cNvCxnSpPr>
          <p:nvPr/>
        </p:nvCxnSpPr>
        <p:spPr>
          <a:xfrm>
            <a:off x="6811767" y="2794571"/>
            <a:ext cx="134591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D353D6E-52F6-F75E-4737-4E74B2DF0310}"/>
              </a:ext>
            </a:extLst>
          </p:cNvPr>
          <p:cNvSpPr txBox="1"/>
          <p:nvPr/>
        </p:nvSpPr>
        <p:spPr>
          <a:xfrm>
            <a:off x="7279645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7DAF550-0CEE-0D6C-1C27-AB8AFD3030FD}"/>
              </a:ext>
            </a:extLst>
          </p:cNvPr>
          <p:cNvSpPr txBox="1"/>
          <p:nvPr/>
        </p:nvSpPr>
        <p:spPr>
          <a:xfrm>
            <a:off x="6940598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38ADB3F-EADC-3A40-B372-3AE510958B94}"/>
              </a:ext>
            </a:extLst>
          </p:cNvPr>
          <p:cNvSpPr txBox="1"/>
          <p:nvPr/>
        </p:nvSpPr>
        <p:spPr>
          <a:xfrm>
            <a:off x="6889228" y="3293907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0F4EF70-E09D-7A71-8974-69919B511384}"/>
              </a:ext>
            </a:extLst>
          </p:cNvPr>
          <p:cNvSpPr txBox="1"/>
          <p:nvPr/>
        </p:nvSpPr>
        <p:spPr>
          <a:xfrm>
            <a:off x="6339157" y="3293907"/>
            <a:ext cx="8206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44F71742-3289-8CCF-CDC2-3156869A2A18}"/>
              </a:ext>
            </a:extLst>
          </p:cNvPr>
          <p:cNvCxnSpPr>
            <a:cxnSpLocks/>
          </p:cNvCxnSpPr>
          <p:nvPr/>
        </p:nvCxnSpPr>
        <p:spPr>
          <a:xfrm>
            <a:off x="6452171" y="4068566"/>
            <a:ext cx="147947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66A98B0-51E8-8423-DE81-383CDBF7BA8A}"/>
              </a:ext>
            </a:extLst>
          </p:cNvPr>
          <p:cNvSpPr txBox="1"/>
          <p:nvPr/>
        </p:nvSpPr>
        <p:spPr>
          <a:xfrm>
            <a:off x="7269371" y="401309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BB23C74-F376-32F3-6D19-7CDBC82649B5}"/>
              </a:ext>
            </a:extLst>
          </p:cNvPr>
          <p:cNvSpPr txBox="1"/>
          <p:nvPr/>
        </p:nvSpPr>
        <p:spPr>
          <a:xfrm>
            <a:off x="6930323" y="3992549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C28D64F-A838-C853-66BE-FDE919F907D4}"/>
              </a:ext>
            </a:extLst>
          </p:cNvPr>
          <p:cNvSpPr txBox="1"/>
          <p:nvPr/>
        </p:nvSpPr>
        <p:spPr>
          <a:xfrm>
            <a:off x="6560452" y="4002823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60052CD-DAF1-7549-548A-E390B996E2E1}"/>
              </a:ext>
            </a:extLst>
          </p:cNvPr>
          <p:cNvSpPr txBox="1"/>
          <p:nvPr/>
        </p:nvSpPr>
        <p:spPr>
          <a:xfrm>
            <a:off x="6185043" y="4002822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6CE2614-C0CE-52D2-2C77-6C538AB69AC0}"/>
              </a:ext>
            </a:extLst>
          </p:cNvPr>
          <p:cNvSpPr txBox="1"/>
          <p:nvPr/>
        </p:nvSpPr>
        <p:spPr>
          <a:xfrm>
            <a:off x="6811766" y="1715784"/>
            <a:ext cx="6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25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=""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113" y="1913584"/>
            <a:ext cx="5486876" cy="37493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5014" y="128789"/>
            <a:ext cx="700610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Thứ sáu ngày 28 tháng 02 năm 2025</a:t>
            </a:r>
          </a:p>
          <a:p>
            <a:r>
              <a:rPr lang="en-US" sz="3200">
                <a:solidFill>
                  <a:srgbClr val="00B0F0"/>
                </a:solidFill>
              </a:rPr>
              <a:t>                          Toán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=""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80" name="Graphic 7">
              <a:extLst>
                <a:ext uri="{FF2B5EF4-FFF2-40B4-BE49-F238E27FC236}">
                  <a16:creationId xmlns="" xmlns:a16="http://schemas.microsoft.com/office/drawing/2014/main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="" xmlns:a16="http://schemas.microsoft.com/office/drawing/2014/main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="" xmlns:a16="http://schemas.microsoft.com/office/drawing/2014/main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="" xmlns:a16="http://schemas.microsoft.com/office/drawing/2014/main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="" xmlns:a16="http://schemas.microsoft.com/office/drawing/2014/main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="" xmlns:a16="http://schemas.microsoft.com/office/drawing/2014/main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="" xmlns:a16="http://schemas.microsoft.com/office/drawing/2014/main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="" xmlns:a16="http://schemas.microsoft.com/office/drawing/2014/main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="" xmlns:a16="http://schemas.microsoft.com/office/drawing/2014/main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="" xmlns:a16="http://schemas.microsoft.com/office/drawing/2014/main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="" xmlns:a16="http://schemas.microsoft.com/office/drawing/2014/main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="" xmlns:a16="http://schemas.microsoft.com/office/drawing/2014/main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="" xmlns:a16="http://schemas.microsoft.com/office/drawing/2014/main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="" xmlns:a16="http://schemas.microsoft.com/office/drawing/2014/main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=""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 x 23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=""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734049" y="13502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56911" y="2131554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344541" y="2973787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99284" y="3697903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D524084-B629-A22E-3223-1D7F0E7D6C46}"/>
              </a:ext>
            </a:extLst>
          </p:cNvPr>
          <p:cNvSpPr txBox="1"/>
          <p:nvPr/>
        </p:nvSpPr>
        <p:spPr>
          <a:xfrm>
            <a:off x="4846909" y="4538008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=""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134 x 32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=""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37860" y="2188704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885364" y="256905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888189" y="257507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244466" y="2992837"/>
            <a:ext cx="2051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95998"/>
            <a:ext cx="2207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404110" cy="723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4288</a:t>
            </a:r>
          </a:p>
        </p:txBody>
      </p:sp>
    </p:spTree>
    <p:extLst>
      <p:ext uri="{BB962C8B-B14F-4D97-AF65-F5344CB8AC3E}">
        <p14:creationId xmlns:p14="http://schemas.microsoft.com/office/powerpoint/2010/main" val="24958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3853" y="1781375"/>
            <a:ext cx="5535648" cy="39139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6987" y="115908"/>
            <a:ext cx="7083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B0F0"/>
                </a:solidFill>
              </a:rPr>
              <a:t>Thứ sáu ngày 28 tháng 02 năm </a:t>
            </a:r>
            <a:r>
              <a:rPr lang="en-US" sz="3200" smtClean="0">
                <a:solidFill>
                  <a:srgbClr val="00B0F0"/>
                </a:solidFill>
              </a:rPr>
              <a:t>2025</a:t>
            </a:r>
          </a:p>
          <a:p>
            <a:r>
              <a:rPr lang="en-US" sz="3200" smtClean="0">
                <a:solidFill>
                  <a:srgbClr val="00B0F0"/>
                </a:solidFill>
              </a:rPr>
              <a:t>                          Toán</a:t>
            </a:r>
            <a:endParaRPr lang="en-US" sz="32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=""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2021 x 36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=""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261735" y="2179179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675815" y="258810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1" y="3097529"/>
            <a:ext cx="2933700" cy="552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678640" y="259412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4625341" y="2973787"/>
            <a:ext cx="3442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12126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632797" y="3676948"/>
            <a:ext cx="2817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6063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762250" cy="533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35373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72756</a:t>
            </a:r>
          </a:p>
        </p:txBody>
      </p:sp>
    </p:spTree>
    <p:extLst>
      <p:ext uri="{BB962C8B-B14F-4D97-AF65-F5344CB8AC3E}">
        <p14:creationId xmlns:p14="http://schemas.microsoft.com/office/powerpoint/2010/main" val="38766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=""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3" name="Graphic 7">
              <a:extLst>
                <a:ext uri="{FF2B5EF4-FFF2-40B4-BE49-F238E27FC236}">
                  <a16:creationId xmlns="" xmlns:a16="http://schemas.microsoft.com/office/drawing/2014/main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="" xmlns:a16="http://schemas.microsoft.com/office/drawing/2014/main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c 7">
                <a:extLst>
                  <a:ext uri="{FF2B5EF4-FFF2-40B4-BE49-F238E27FC236}">
                    <a16:creationId xmlns="" xmlns:a16="http://schemas.microsoft.com/office/drawing/2014/main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="" xmlns:a16="http://schemas.microsoft.com/office/drawing/2014/main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="" xmlns:a16="http://schemas.microsoft.com/office/drawing/2014/main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="" xmlns:a16="http://schemas.microsoft.com/office/drawing/2014/main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="" xmlns:a16="http://schemas.microsoft.com/office/drawing/2014/main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="" xmlns:a16="http://schemas.microsoft.com/office/drawing/2014/main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="" xmlns:a16="http://schemas.microsoft.com/office/drawing/2014/main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="" xmlns:a16="http://schemas.microsoft.com/office/drawing/2014/main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="" xmlns:a16="http://schemas.microsoft.com/office/drawing/2014/main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="" xmlns:a16="http://schemas.microsoft.com/office/drawing/2014/main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="" xmlns:a16="http://schemas.microsoft.com/office/drawing/2014/main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="" xmlns:a16="http://schemas.microsoft.com/office/drawing/2014/main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97185" y="115910"/>
            <a:ext cx="70833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Thứ sáu ngày 28 tháng 02 năm 2025</a:t>
            </a:r>
          </a:p>
          <a:p>
            <a:r>
              <a:rPr lang="en-US" sz="3200">
                <a:solidFill>
                  <a:srgbClr val="00B0F0"/>
                </a:solidFill>
              </a:rPr>
              <a:t>                          Toán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=""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=""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43324" y="2281356"/>
            <a:ext cx="567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kg </a:t>
            </a:r>
            <a:r>
              <a:rPr lang="en-US" sz="3600" b="1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tất cả 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=""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6975ED-BE48-CE42-4AE5-20689CD89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212" y="2309519"/>
            <a:ext cx="7754784" cy="23532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6212" y="193183"/>
            <a:ext cx="6452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B0F0"/>
                </a:solidFill>
              </a:rPr>
              <a:t>Thứ sáu ngày 28 tháng 02 năm 2025</a:t>
            </a:r>
          </a:p>
          <a:p>
            <a:r>
              <a:rPr lang="en-US" sz="2800">
                <a:solidFill>
                  <a:srgbClr val="00B0F0"/>
                </a:solidFill>
              </a:rPr>
              <a:t>                          Toán</a:t>
            </a: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C9CE31-6C8C-E685-F368-16140D0531F3}"/>
              </a:ext>
            </a:extLst>
          </p:cNvPr>
          <p:cNvSpPr txBox="1"/>
          <p:nvPr/>
        </p:nvSpPr>
        <p:spPr>
          <a:xfrm>
            <a:off x="1523998" y="1041427"/>
            <a:ext cx="960882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>
                <a:solidFill>
                  <a:srgbClr val="0070C0"/>
                </a:solidFill>
              </a:rPr>
              <a:t>Một phòng chiếu phim có 12 hàng ghế, mỗi hàng ghế có 14 ghế. Biết rằng đã bán được 25 vé. Hỏi còn bao nhiêu vé để bán tiếp?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9A493A8-A59E-6EFA-DACC-41FD2890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DC646DD-3278-19EE-F482-0007FC5820BF}"/>
              </a:ext>
            </a:extLst>
          </p:cNvPr>
          <p:cNvSpPr/>
          <p:nvPr/>
        </p:nvSpPr>
        <p:spPr>
          <a:xfrm>
            <a:off x="1774373" y="2583180"/>
            <a:ext cx="9144000" cy="4114800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smtClean="0">
                <a:solidFill>
                  <a:srgbClr val="002060"/>
                </a:solidFill>
              </a:rPr>
              <a:t>  </a:t>
            </a:r>
            <a:r>
              <a:rPr lang="en-US" sz="3600" smtClean="0">
                <a:solidFill>
                  <a:srgbClr val="7030A0"/>
                </a:solidFill>
              </a:rPr>
              <a:t>Phòng </a:t>
            </a:r>
            <a:r>
              <a:rPr lang="en-US" sz="3600">
                <a:solidFill>
                  <a:srgbClr val="7030A0"/>
                </a:solidFill>
              </a:rPr>
              <a:t>chiếu phim có tất cả số ghế là :</a:t>
            </a:r>
          </a:p>
          <a:p>
            <a:r>
              <a:rPr lang="en-US" sz="3600" smtClean="0">
                <a:solidFill>
                  <a:srgbClr val="7030A0"/>
                </a:solidFill>
              </a:rPr>
              <a:t>              14 </a:t>
            </a:r>
            <a:r>
              <a:rPr lang="en-US" sz="3600">
                <a:solidFill>
                  <a:srgbClr val="7030A0"/>
                </a:solidFill>
              </a:rPr>
              <a:t>× 12 = 168 (ghế)</a:t>
            </a:r>
          </a:p>
          <a:p>
            <a:r>
              <a:rPr lang="en-US" sz="3600" smtClean="0">
                <a:solidFill>
                  <a:srgbClr val="7030A0"/>
                </a:solidFill>
              </a:rPr>
              <a:t> Số </a:t>
            </a:r>
            <a:r>
              <a:rPr lang="en-US" sz="3600">
                <a:solidFill>
                  <a:srgbClr val="7030A0"/>
                </a:solidFill>
              </a:rPr>
              <a:t>vé còn lại để bán tiếp là :</a:t>
            </a:r>
          </a:p>
          <a:p>
            <a:r>
              <a:rPr lang="en-US" sz="3600" smtClean="0">
                <a:solidFill>
                  <a:srgbClr val="7030A0"/>
                </a:solidFill>
              </a:rPr>
              <a:t>             168 </a:t>
            </a:r>
            <a:r>
              <a:rPr lang="en-US" sz="3600">
                <a:solidFill>
                  <a:srgbClr val="7030A0"/>
                </a:solidFill>
              </a:rPr>
              <a:t>– 25 = 143 (vé)</a:t>
            </a:r>
          </a:p>
          <a:p>
            <a:r>
              <a:rPr lang="en-US" sz="3600">
                <a:solidFill>
                  <a:srgbClr val="7030A0"/>
                </a:solidFill>
              </a:rPr>
              <a:t>          </a:t>
            </a:r>
            <a:r>
              <a:rPr lang="en-US" sz="3600" smtClean="0">
                <a:solidFill>
                  <a:srgbClr val="7030A0"/>
                </a:solidFill>
              </a:rPr>
              <a:t>           Đáp </a:t>
            </a:r>
            <a:r>
              <a:rPr lang="en-US" sz="3600">
                <a:solidFill>
                  <a:srgbClr val="7030A0"/>
                </a:solidFill>
              </a:rPr>
              <a:t>số: 143 vé.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61E6AD-8D9B-B541-918F-1136C1A91042}"/>
              </a:ext>
            </a:extLst>
          </p:cNvPr>
          <p:cNvSpPr txBox="1"/>
          <p:nvPr/>
        </p:nvSpPr>
        <p:spPr>
          <a:xfrm>
            <a:off x="4803785" y="261271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=""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=""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=""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=""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=""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=""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=""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=""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=""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=""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=""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=""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=""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=""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=""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=""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=""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=""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=""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=""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=""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=""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=""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=""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=""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=""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=""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=""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=""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=""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=""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=""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=""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=""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=""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=""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=""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=""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=""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=""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=""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=""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=""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=""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=""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=""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=""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=""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=""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=""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=""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=""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=""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=""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=""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=""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=""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=""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=""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=""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=""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 + 2)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=""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=""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=""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2 500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=""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=""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(650 – 50)  x 5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=""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=""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=""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=""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=""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 x 3 + 21 x 7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=""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=""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=""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=""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=""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x 101 – 6 x 1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=""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0749" y="-168813"/>
            <a:ext cx="10350500" cy="65269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60442" y="-294277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=""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=""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=""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523315" y="36744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-676344" y="2275612"/>
            <a:ext cx="3772155" cy="4873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9820" y="993430"/>
            <a:ext cx="884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Thứ</a:t>
            </a:r>
            <a:r>
              <a:rPr lang="en-US" sz="360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sáu </a:t>
            </a:r>
            <a:r>
              <a:rPr lang="en-US" sz="360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ngày</a:t>
            </a:r>
            <a:r>
              <a:rPr lang="en-US" sz="360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28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tháng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02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năm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2025</a:t>
            </a:r>
          </a:p>
          <a:p>
            <a:r>
              <a:rPr lang="en-US" sz="3600" dirty="0">
                <a:solidFill>
                  <a:srgbClr val="0070C0"/>
                </a:solidFill>
                <a:latin typeface="HP001 5 hàng 1 ô ly" panose="020B0603050302020204" pitchFamily="34" charset="0"/>
              </a:rPr>
              <a:t>	</a:t>
            </a:r>
            <a:r>
              <a:rPr lang="en-US" sz="3600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		   </a:t>
            </a:r>
            <a:r>
              <a:rPr lang="en-US" sz="3600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Toán</a:t>
            </a:r>
            <a:endParaRPr lang="en-US" sz="3600" dirty="0">
              <a:solidFill>
                <a:srgbClr val="0070C0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9213" y="2120510"/>
            <a:ext cx="884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43.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Nhân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hai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chữ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1)</a:t>
            </a:r>
            <a:endParaRPr lang="en-US" sz="36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1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=""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0772" y="180304"/>
            <a:ext cx="81136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HP001 5 hàng 1 ô ly" panose="020B0603050302020204" pitchFamily="34" charset="0"/>
              </a:rPr>
              <a:t>Thứ sáu ngày 28 tháng 02 năm 2025</a:t>
            </a:r>
          </a:p>
          <a:p>
            <a:pPr algn="ctr"/>
            <a:r>
              <a:rPr lang="en-US" sz="360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Toán</a:t>
            </a:r>
            <a:endParaRPr lang="en-US" sz="3600">
              <a:solidFill>
                <a:srgbClr val="0070C0"/>
              </a:solidFill>
              <a:latin typeface="HP001 5 hàng 1 ô ly" panose="020B06030503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660</Words>
  <Application>Microsoft Office PowerPoint</Application>
  <PresentationFormat>Custom</PresentationFormat>
  <Paragraphs>127</Paragraphs>
  <Slides>26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主题​​</vt:lpstr>
      <vt:lpstr>Drop Dudes Minitheme by Slidesgo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2023-12-04T02:49:45Z</dcterms:created>
  <dcterms:modified xsi:type="dcterms:W3CDTF">2025-02-18T02:15:03Z</dcterms:modified>
</cp:coreProperties>
</file>