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0"/>
  </p:notesMasterIdLst>
  <p:sldIdLst>
    <p:sldId id="268" r:id="rId3"/>
    <p:sldId id="256" r:id="rId4"/>
    <p:sldId id="262" r:id="rId5"/>
    <p:sldId id="321" r:id="rId6"/>
    <p:sldId id="264" r:id="rId7"/>
    <p:sldId id="300" r:id="rId8"/>
    <p:sldId id="266" r:id="rId9"/>
  </p:sldIdLst>
  <p:sldSz cx="12192000" cy="6858000"/>
  <p:notesSz cx="6858000" cy="9144000"/>
  <p:custShowLst>
    <p:custShow name="Custom Show 1" id="0">
      <p:sldLst>
        <p:sld r:id="rId3"/>
        <p:sld r:id="rId4"/>
        <p:sld r:id="rId5"/>
        <p:sld r:id="rId7"/>
        <p:sld r:id="rId8"/>
        <p:sld r:id="rId9"/>
      </p:sldLst>
    </p:custShow>
  </p:custShow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C9"/>
    <a:srgbClr val="EED048"/>
    <a:srgbClr val="6D6E72"/>
    <a:srgbClr val="EF4136"/>
    <a:srgbClr val="F35757"/>
    <a:srgbClr val="C4EA79"/>
    <a:srgbClr val="1F497D"/>
    <a:srgbClr val="6DDBE7"/>
    <a:srgbClr val="14B9EC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C48E1-2339-4C84-AF84-3FBD8DF1868C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BE725-04B3-4B11-A345-3DE4318D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0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8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BE725-04B3-4B11-A345-3DE4318D6A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19-Oct-25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7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489938"/>
            <a:ext cx="2357489" cy="24193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09949" y="2176513"/>
            <a:ext cx="12759582" cy="2048761"/>
            <a:chOff x="138246" y="2176030"/>
            <a:chExt cx="12759582" cy="2048761"/>
          </a:xfrm>
        </p:grpSpPr>
        <p:sp>
          <p:nvSpPr>
            <p:cNvPr id="5" name="Rectangle 4"/>
            <p:cNvSpPr/>
            <p:nvPr/>
          </p:nvSpPr>
          <p:spPr>
            <a:xfrm>
              <a:off x="138246" y="2176030"/>
              <a:ext cx="12759582" cy="13496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 LIỆT CHÀO MỪNG QUÝ THẦY</a:t>
              </a:r>
            </a:p>
            <a:p>
              <a:pPr algn="ctr"/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 VỀ DỰ GIỜ, THĂM LỚP </a:t>
              </a:r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2C</a:t>
              </a:r>
              <a:endPara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62043" y="3640016"/>
              <a:ext cx="502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endPara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759125" y="1791696"/>
            <a:ext cx="10092905" cy="13639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</a:t>
            </a:r>
            <a:r>
              <a:rPr lang="vi-VN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(CÓ </a:t>
            </a:r>
            <a:r>
              <a:rPr lang="vi-VN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NHỚ)</a:t>
            </a:r>
            <a:r>
              <a:rPr lang="en-US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VỚI </a:t>
            </a:r>
            <a:r>
              <a:rPr lang="vi-VN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CHỮ </a:t>
            </a:r>
            <a:r>
              <a:rPr lang="vi-VN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9404" y="341203"/>
            <a:ext cx="7850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1182" y="1095559"/>
            <a:ext cx="1475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8" cy="2317476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=""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767515" y="351309"/>
            <a:ext cx="1760984" cy="1167449"/>
            <a:chOff x="2793877" y="927419"/>
            <a:chExt cx="1760984" cy="1167449"/>
          </a:xfrm>
        </p:grpSpPr>
        <p:sp>
          <p:nvSpPr>
            <p:cNvPr id="4" name="Speech Bubble: Oval 3">
              <a:extLst>
                <a:ext uri="{FF2B5EF4-FFF2-40B4-BE49-F238E27FC236}">
                  <a16:creationId xmlns=""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=""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9018347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=""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=""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2873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=""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=""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=""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=""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=""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=""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=""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=""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=""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=""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=""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=""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48902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2796873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469493" y="5564791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="" xmlns:a16="http://schemas.microsoft.com/office/drawing/2014/main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031017" y="1035170"/>
            <a:ext cx="337503" cy="3375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87380" y="2083324"/>
            <a:ext cx="429501" cy="263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83324" y="1518758"/>
            <a:ext cx="575035" cy="357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31309" y="1518758"/>
            <a:ext cx="535922" cy="357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34219" y="2756009"/>
            <a:ext cx="1588714" cy="33729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967926" y="2603771"/>
            <a:ext cx="862350" cy="429054"/>
            <a:chOff x="4967926" y="2603771"/>
            <a:chExt cx="862350" cy="429054"/>
          </a:xfrm>
        </p:grpSpPr>
        <p:sp>
          <p:nvSpPr>
            <p:cNvPr id="22" name="Cloud Callout 21"/>
            <p:cNvSpPr/>
            <p:nvPr/>
          </p:nvSpPr>
          <p:spPr>
            <a:xfrm>
              <a:off x="4967926" y="2603771"/>
              <a:ext cx="862350" cy="429054"/>
            </a:xfrm>
            <a:prstGeom prst="cloud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52727" y="2642885"/>
              <a:ext cx="48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174278" y="2756009"/>
            <a:ext cx="1874377" cy="33729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097293" y="4832760"/>
            <a:ext cx="1933723" cy="663368"/>
            <a:chOff x="5097293" y="4832760"/>
            <a:chExt cx="1933723" cy="663368"/>
          </a:xfrm>
        </p:grpSpPr>
        <p:sp>
          <p:nvSpPr>
            <p:cNvPr id="36" name="Cloud Callout 35"/>
            <p:cNvSpPr/>
            <p:nvPr/>
          </p:nvSpPr>
          <p:spPr>
            <a:xfrm>
              <a:off x="5097293" y="4832760"/>
              <a:ext cx="1933723" cy="663368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0551" y="4863824"/>
              <a:ext cx="1644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924128" y="2756009"/>
            <a:ext cx="2024774" cy="33729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399717" y="4599685"/>
            <a:ext cx="1498031" cy="617611"/>
            <a:chOff x="1399717" y="4599685"/>
            <a:chExt cx="1498031" cy="617611"/>
          </a:xfrm>
        </p:grpSpPr>
        <p:sp>
          <p:nvSpPr>
            <p:cNvPr id="40" name="Cloud Callout 39"/>
            <p:cNvSpPr/>
            <p:nvPr/>
          </p:nvSpPr>
          <p:spPr>
            <a:xfrm>
              <a:off x="1399717" y="4599685"/>
              <a:ext cx="1498031" cy="617611"/>
            </a:xfrm>
            <a:prstGeom prst="cloud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34247" y="4620996"/>
              <a:ext cx="1024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772383" y="3891064"/>
            <a:ext cx="4697110" cy="979625"/>
            <a:chOff x="2772383" y="3891064"/>
            <a:chExt cx="4697110" cy="979625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2772383" y="3891064"/>
              <a:ext cx="4697110" cy="7810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36" idx="3"/>
            </p:cNvCxnSpPr>
            <p:nvPr/>
          </p:nvCxnSpPr>
          <p:spPr>
            <a:xfrm flipH="1">
              <a:off x="6064155" y="3909357"/>
              <a:ext cx="1405338" cy="961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752945" y="3599234"/>
            <a:ext cx="1225690" cy="525762"/>
            <a:chOff x="7752945" y="3599234"/>
            <a:chExt cx="1225690" cy="525762"/>
          </a:xfrm>
        </p:grpSpPr>
        <p:sp>
          <p:nvSpPr>
            <p:cNvPr id="69" name="Rectangle 68"/>
            <p:cNvSpPr/>
            <p:nvPr/>
          </p:nvSpPr>
          <p:spPr>
            <a:xfrm>
              <a:off x="7752945" y="3599234"/>
              <a:ext cx="1128408" cy="5256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073962" y="3601776"/>
              <a:ext cx="904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4" grpId="0" uiExpand="1" animBg="1"/>
      <p:bldP spid="2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63" grpId="0" animBg="1"/>
      <p:bldP spid="61" grpId="0" animBg="1"/>
      <p:bldP spid="61" grpId="1" animBg="1"/>
      <p:bldP spid="2" grpId="0" animBg="1"/>
      <p:bldP spid="8" grpId="0" animBg="1"/>
      <p:bldP spid="10" grpId="0" animBg="1"/>
      <p:bldP spid="12" grpId="0" animBg="1"/>
      <p:bldP spid="21" grpId="0" animBg="1"/>
      <p:bldP spid="21" grpId="1" animBg="1"/>
      <p:bldP spid="21" grpId="2" animBg="1"/>
      <p:bldP spid="6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=""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prstClr val="black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=""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=""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=""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Can 33">
            <a:extLst>
              <a:ext uri="{FF2B5EF4-FFF2-40B4-BE49-F238E27FC236}">
                <a16:creationId xmlns=""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an 33">
            <a:extLst>
              <a:ext uri="{FF2B5EF4-FFF2-40B4-BE49-F238E27FC236}">
                <a16:creationId xmlns=""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=""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Can 33">
            <a:extLst>
              <a:ext uri="{FF2B5EF4-FFF2-40B4-BE49-F238E27FC236}">
                <a16:creationId xmlns=""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Can 33">
            <a:extLst>
              <a:ext uri="{FF2B5EF4-FFF2-40B4-BE49-F238E27FC236}">
                <a16:creationId xmlns=""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Can 33">
            <a:extLst>
              <a:ext uri="{FF2B5EF4-FFF2-40B4-BE49-F238E27FC236}">
                <a16:creationId xmlns=""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Can 33">
            <a:extLst>
              <a:ext uri="{FF2B5EF4-FFF2-40B4-BE49-F238E27FC236}">
                <a16:creationId xmlns=""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Can 33">
            <a:extLst>
              <a:ext uri="{FF2B5EF4-FFF2-40B4-BE49-F238E27FC236}">
                <a16:creationId xmlns=""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Can 33">
            <a:extLst>
              <a:ext uri="{FF2B5EF4-FFF2-40B4-BE49-F238E27FC236}">
                <a16:creationId xmlns=""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Can 33">
            <a:extLst>
              <a:ext uri="{FF2B5EF4-FFF2-40B4-BE49-F238E27FC236}">
                <a16:creationId xmlns=""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48902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2796873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8101593" y="597814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8336164" y="687761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prstClr val="black"/>
                </a:solidFill>
              </a:rPr>
              <a:t>36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8052777" y="1168629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8324647" y="1584128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prstClr val="black"/>
                </a:solidFill>
              </a:rPr>
              <a:t>17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8227966" y="2398727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8679206" y="2452257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8324646" y="246376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6658940" y="3352531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6 cộng 7 bằng 13,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634871" y="5341063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prstClr val="black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="" xmlns:a16="http://schemas.microsoft.com/office/drawing/2014/main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3324" y="1518758"/>
            <a:ext cx="575035" cy="357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1309" y="1518758"/>
            <a:ext cx="535922" cy="357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967926" y="2603771"/>
            <a:ext cx="862350" cy="429054"/>
            <a:chOff x="4967926" y="2603771"/>
            <a:chExt cx="862350" cy="429054"/>
          </a:xfrm>
        </p:grpSpPr>
        <p:sp>
          <p:nvSpPr>
            <p:cNvPr id="22" name="Cloud Callout 21"/>
            <p:cNvSpPr/>
            <p:nvPr/>
          </p:nvSpPr>
          <p:spPr>
            <a:xfrm>
              <a:off x="4967926" y="2603771"/>
              <a:ext cx="862350" cy="429054"/>
            </a:xfrm>
            <a:prstGeom prst="cloud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52727" y="2642885"/>
              <a:ext cx="48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7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0" grpId="0"/>
      <p:bldP spid="55" grpId="0"/>
      <p:bldP spid="56" grpId="0"/>
      <p:bldP spid="59" grpId="0" uiExpand="1"/>
      <p:bldP spid="60" grpId="0"/>
      <p:bldP spid="62" grpId="0" uiExpand="1" build="p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1425744" y="3093493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84995"/>
              <a:chOff x="2567706" y="1602691"/>
              <a:chExt cx="837249" cy="1384995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84995"/>
              <a:chOff x="2567706" y="1602691"/>
              <a:chExt cx="837249" cy="1384995"/>
            </a:xfrm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84995"/>
              <a:chOff x="2567706" y="1602691"/>
              <a:chExt cx="837249" cy="1384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84995"/>
              <a:chOff x="2567706" y="1602691"/>
              <a:chExt cx="837249" cy="1384995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902543" y="543464"/>
            <a:ext cx="4109404" cy="14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39912" y="2163939"/>
            <a:ext cx="607138" cy="4716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67149" y="2103557"/>
            <a:ext cx="166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1789780" y="440829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3998623" y="43763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6227269" y="44328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8488789" y="44266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8"/>
            <a:ext cx="3284934" cy="15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=""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1162980" y="22815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2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798710" y="2143530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2866409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23 + 67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46 + 18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59 + 21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64 + 19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3584714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67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35776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46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18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35847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59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21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35776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19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490855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487767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490854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49085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6299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E776C8-3B66-4C64-B8FB-913A909D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665482" y="194081"/>
            <a:ext cx="2771775" cy="1285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799DDC1-950D-4175-8ED8-ADF907678EFE}"/>
              </a:ext>
            </a:extLst>
          </p:cNvPr>
          <p:cNvSpPr txBox="1"/>
          <p:nvPr/>
        </p:nvSpPr>
        <p:spPr>
          <a:xfrm>
            <a:off x="883750" y="19972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20CA2FA-5DB3-457C-9406-739EA78B2FB5}"/>
              </a:ext>
            </a:extLst>
          </p:cNvPr>
          <p:cNvGrpSpPr/>
          <p:nvPr/>
        </p:nvGrpSpPr>
        <p:grpSpPr>
          <a:xfrm>
            <a:off x="921323" y="2660374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4EBAFABD-4391-41CB-9233-ED24B8C8C258}"/>
              </a:ext>
            </a:extLst>
          </p:cNvPr>
          <p:cNvSpPr/>
          <p:nvPr/>
        </p:nvSpPr>
        <p:spPr>
          <a:xfrm>
            <a:off x="1892231" y="37135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9FC1DAC-2C9F-40D5-B009-2D4B1909CDEB}"/>
              </a:ext>
            </a:extLst>
          </p:cNvPr>
          <p:cNvGrpSpPr/>
          <p:nvPr/>
        </p:nvGrpSpPr>
        <p:grpSpPr>
          <a:xfrm>
            <a:off x="883750" y="4588905"/>
            <a:ext cx="3403052" cy="855682"/>
            <a:chOff x="883750" y="4588905"/>
            <a:chExt cx="3403052" cy="85568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BFDBF9C1-7EC2-4CE5-8BAB-DB1291A6374B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830D8494-FD3E-43D0-BF56-134BC7FC68BF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83A9B0FE-18B3-4531-BA74-DEA859156436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C450DB74-F949-4876-8252-1B1AE9575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3DF652C2-1627-4001-B818-D940CEDE5665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F305FA0F-C99E-41A1-AD0C-46168A5C2AC5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2D8F681A-5D75-4C1E-8C19-126C4797D53B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18D7D1B4-D232-45F0-AD1A-EFE51F254A9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C5F4C260-0F51-4BBB-A24A-6F35F37DBB5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E44CFF3C-899C-4450-BFD0-B58F899C1052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5C8E7FE2-DA67-4817-8A84-BBE7633345E2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D57BB87C-1EDD-4430-A2CB-C73BA7AE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E654A41A-D826-4613-8904-47824AEA4145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3B2EF4FA-F1EA-44F5-85D3-F26EAAF6386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CC232F09-DDEC-451F-846C-E46A66F25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2C1ADEFC-5278-443E-8965-8F27F19A2255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5651B645-1D62-4459-8C42-3374773B4371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803F4F30-D2C1-4069-ADAF-714F9FD3AC4D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B9BF8D5D-F5F1-4B1E-AE65-28C422262A37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780221C9-C150-4362-A27A-5D1E287D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E1495358-529F-408A-8BA5-4C799CF1DE42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E5B16130-5BB8-4502-AF01-E4FD70685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84750C96-09A9-41EA-ACB4-44E73D01817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F5B9F236-38A2-4A6E-8D35-96D257B28E2E}"/>
              </a:ext>
            </a:extLst>
          </p:cNvPr>
          <p:cNvCxnSpPr/>
          <p:nvPr/>
        </p:nvCxnSpPr>
        <p:spPr>
          <a:xfrm>
            <a:off x="4441597" y="50254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A9695CE4-D803-418B-A467-A50C2418DA4B}"/>
              </a:ext>
            </a:extLst>
          </p:cNvPr>
          <p:cNvCxnSpPr/>
          <p:nvPr/>
        </p:nvCxnSpPr>
        <p:spPr>
          <a:xfrm>
            <a:off x="4441597" y="54464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C505B970-6D10-4982-A8E1-48D7E1A46AAE}"/>
              </a:ext>
            </a:extLst>
          </p:cNvPr>
          <p:cNvCxnSpPr>
            <a:cxnSpLocks/>
          </p:cNvCxnSpPr>
          <p:nvPr/>
        </p:nvCxnSpPr>
        <p:spPr>
          <a:xfrm>
            <a:off x="4894243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="" xmlns:a16="http://schemas.microsoft.com/office/drawing/2014/main" id="{F6DFAA5D-7865-47E0-BA6A-839C0CD4F8B7}"/>
              </a:ext>
            </a:extLst>
          </p:cNvPr>
          <p:cNvCxnSpPr>
            <a:cxnSpLocks/>
          </p:cNvCxnSpPr>
          <p:nvPr/>
        </p:nvCxnSpPr>
        <p:spPr>
          <a:xfrm>
            <a:off x="4447361" y="46045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="" xmlns:a16="http://schemas.microsoft.com/office/drawing/2014/main" id="{31ADE4FC-F003-4BA5-9A51-E911BF956718}"/>
              </a:ext>
            </a:extLst>
          </p:cNvPr>
          <p:cNvCxnSpPr/>
          <p:nvPr/>
        </p:nvCxnSpPr>
        <p:spPr>
          <a:xfrm>
            <a:off x="4450912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B5617CD3-FE1E-440D-B10F-2D6D1A7C5588}"/>
              </a:ext>
            </a:extLst>
          </p:cNvPr>
          <p:cNvCxnSpPr>
            <a:cxnSpLocks/>
          </p:cNvCxnSpPr>
          <p:nvPr/>
        </p:nvCxnSpPr>
        <p:spPr>
          <a:xfrm>
            <a:off x="4895048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7C14A0C4-E2F8-4CDF-A456-D48D556DBAB4}"/>
              </a:ext>
            </a:extLst>
          </p:cNvPr>
          <p:cNvCxnSpPr>
            <a:cxnSpLocks/>
          </p:cNvCxnSpPr>
          <p:nvPr/>
        </p:nvCxnSpPr>
        <p:spPr>
          <a:xfrm>
            <a:off x="5433532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A0D44427-C430-4595-86FE-BAA846AE54B2}"/>
              </a:ext>
            </a:extLst>
          </p:cNvPr>
          <p:cNvCxnSpPr/>
          <p:nvPr/>
        </p:nvCxnSpPr>
        <p:spPr>
          <a:xfrm>
            <a:off x="4983046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80A7D245-DAA5-47D9-974C-1EB9AA352752}"/>
              </a:ext>
            </a:extLst>
          </p:cNvPr>
          <p:cNvCxnSpPr>
            <a:cxnSpLocks/>
          </p:cNvCxnSpPr>
          <p:nvPr/>
        </p:nvCxnSpPr>
        <p:spPr>
          <a:xfrm>
            <a:off x="5433532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9B326A36-3EDD-4183-9F25-14C4EEB5130F}"/>
              </a:ext>
            </a:extLst>
          </p:cNvPr>
          <p:cNvSpPr txBox="1"/>
          <p:nvPr/>
        </p:nvSpPr>
        <p:spPr>
          <a:xfrm>
            <a:off x="6009589" y="19953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166" name="Rectangle: Rounded Corners 165">
            <a:extLst>
              <a:ext uri="{FF2B5EF4-FFF2-40B4-BE49-F238E27FC236}">
                <a16:creationId xmlns="" xmlns:a16="http://schemas.microsoft.com/office/drawing/2014/main" id="{1B7EFF40-2656-48EB-AED7-58CB0DBD7B24}"/>
              </a:ext>
            </a:extLst>
          </p:cNvPr>
          <p:cNvSpPr/>
          <p:nvPr/>
        </p:nvSpPr>
        <p:spPr>
          <a:xfrm>
            <a:off x="7377653" y="37117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="" xmlns:a16="http://schemas.microsoft.com/office/drawing/2014/main" id="{A3888269-9D6E-44E5-8506-7BF717E74208}"/>
              </a:ext>
            </a:extLst>
          </p:cNvPr>
          <p:cNvCxnSpPr>
            <a:cxnSpLocks/>
          </p:cNvCxnSpPr>
          <p:nvPr/>
        </p:nvCxnSpPr>
        <p:spPr>
          <a:xfrm>
            <a:off x="5897217" y="19953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84E389C-48F0-43A5-BB5C-8CE6097D3A58}"/>
              </a:ext>
            </a:extLst>
          </p:cNvPr>
          <p:cNvGrpSpPr/>
          <p:nvPr/>
        </p:nvGrpSpPr>
        <p:grpSpPr>
          <a:xfrm>
            <a:off x="6378119" y="2642523"/>
            <a:ext cx="4548011" cy="883729"/>
            <a:chOff x="6421721" y="2641791"/>
            <a:chExt cx="4548011" cy="883729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="" xmlns:a16="http://schemas.microsoft.com/office/drawing/2014/main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="" xmlns:a16="http://schemas.microsoft.com/office/drawing/2014/main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="" xmlns:a16="http://schemas.microsoft.com/office/drawing/2014/main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="" xmlns:a16="http://schemas.microsoft.com/office/drawing/2014/main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="" xmlns:a16="http://schemas.microsoft.com/office/drawing/2014/main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="" xmlns:a16="http://schemas.microsoft.com/office/drawing/2014/main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="" xmlns:a16="http://schemas.microsoft.com/office/drawing/2014/main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>
            <a:extLst>
              <a:ext uri="{FF2B5EF4-FFF2-40B4-BE49-F238E27FC236}">
                <a16:creationId xmlns="" xmlns:a16="http://schemas.microsoft.com/office/drawing/2014/main" id="{EABF5878-0752-4329-A3B0-0AFC2169DDDA}"/>
              </a:ext>
            </a:extLst>
          </p:cNvPr>
          <p:cNvCxnSpPr>
            <a:cxnSpLocks/>
          </p:cNvCxnSpPr>
          <p:nvPr/>
        </p:nvCxnSpPr>
        <p:spPr>
          <a:xfrm>
            <a:off x="8474003" y="46149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="" xmlns:a16="http://schemas.microsoft.com/office/drawing/2014/main" id="{9674BB1F-BE88-42C8-9DDC-67E9A286CA74}"/>
              </a:ext>
            </a:extLst>
          </p:cNvPr>
          <p:cNvCxnSpPr>
            <a:cxnSpLocks/>
          </p:cNvCxnSpPr>
          <p:nvPr/>
        </p:nvCxnSpPr>
        <p:spPr>
          <a:xfrm>
            <a:off x="8474003" y="50359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="" xmlns:a16="http://schemas.microsoft.com/office/drawing/2014/main" id="{38EB7547-6C6D-4CF4-845A-F66F8A7F73FD}"/>
              </a:ext>
            </a:extLst>
          </p:cNvPr>
          <p:cNvCxnSpPr>
            <a:cxnSpLocks/>
          </p:cNvCxnSpPr>
          <p:nvPr/>
        </p:nvCxnSpPr>
        <p:spPr>
          <a:xfrm>
            <a:off x="8664511" y="50336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="" xmlns:a16="http://schemas.microsoft.com/office/drawing/2014/main" id="{905D7308-4299-4094-9E0C-ED06C76B7E12}"/>
              </a:ext>
            </a:extLst>
          </p:cNvPr>
          <p:cNvCxnSpPr/>
          <p:nvPr/>
        </p:nvCxnSpPr>
        <p:spPr>
          <a:xfrm>
            <a:off x="8647576" y="50396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="" xmlns:a16="http://schemas.microsoft.com/office/drawing/2014/main" id="{57D8F91D-2BAC-41C2-A39D-E32EBF4E3DAA}"/>
              </a:ext>
            </a:extLst>
          </p:cNvPr>
          <p:cNvCxnSpPr/>
          <p:nvPr/>
        </p:nvCxnSpPr>
        <p:spPr>
          <a:xfrm>
            <a:off x="8647576" y="54605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="" xmlns:a16="http://schemas.microsoft.com/office/drawing/2014/main" id="{457C349A-EF35-42AB-90B9-018854F58D4D}"/>
              </a:ext>
            </a:extLst>
          </p:cNvPr>
          <p:cNvCxnSpPr>
            <a:cxnSpLocks/>
          </p:cNvCxnSpPr>
          <p:nvPr/>
        </p:nvCxnSpPr>
        <p:spPr>
          <a:xfrm>
            <a:off x="9100221" y="50396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="" xmlns:a16="http://schemas.microsoft.com/office/drawing/2014/main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="" xmlns:a16="http://schemas.microsoft.com/office/drawing/2014/main" id="{CB9F1477-539B-46E9-84B9-64ACEFB8D6F3}"/>
              </a:ext>
            </a:extLst>
          </p:cNvPr>
          <p:cNvCxnSpPr/>
          <p:nvPr/>
        </p:nvCxnSpPr>
        <p:spPr>
          <a:xfrm>
            <a:off x="8656891" y="46108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4B12409-FAE2-4186-9E2E-55ED47F75B74}"/>
              </a:ext>
            </a:extLst>
          </p:cNvPr>
          <p:cNvGrpSpPr/>
          <p:nvPr/>
        </p:nvGrpSpPr>
        <p:grpSpPr>
          <a:xfrm>
            <a:off x="6493663" y="4623418"/>
            <a:ext cx="4548011" cy="871185"/>
            <a:chOff x="6493663" y="4623418"/>
            <a:chExt cx="4548011" cy="871185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485EC803-FABB-4092-BA59-AD856D373717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131D94A4-220E-4073-B90E-7BE0B430BB14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4EDF9C28-6E7B-46E0-AA76-128871DC2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AFE9F546-31FD-45E5-941A-FF1F9C46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7F19AF16-C804-44DA-B2F2-691790670DEB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7588AAAA-011E-478C-A97C-F8172A35F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7069F232-2840-4CE0-8C2F-B588547C9C4F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030C8409-EEAA-4138-A139-B10F9913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93E94833-7F30-4DDA-A45B-1F8A589BE0C6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543E9B9D-8D46-48F4-BE97-5F9E593C38FD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91ECA8AD-C585-4020-9F5E-2CA165E8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90BA96A7-4D9B-4387-85B6-59658075A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6D9F2026-B5EC-45B8-92BC-423C26000173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71C9AA6E-76D4-417C-B867-48BB09E8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A2A9337-A6D7-4841-931F-78FE21CBC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F98B0697-5249-4C26-BCD4-5119BF08831F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8A9D65CA-236D-4EC1-8C05-AFA17C523DD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D38955D4-8C98-4307-B5F7-1FA0D41F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C2152481-1717-439A-B9D6-70415EAE3D33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C3735559-2FA1-4266-A8B9-F168677C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C65BBFB9-6107-417B-BB01-A522BE73954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A925CA5E-BB84-4FFF-974D-8A56C77EC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441597" y="2457039"/>
            <a:ext cx="1229441" cy="1254697"/>
          </a:xfrm>
          <a:prstGeom prst="rect">
            <a:avLst/>
          </a:prstGeom>
          <a:noFill/>
          <a:ln>
            <a:solidFill>
              <a:srgbClr val="007DC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39059" y="2457039"/>
            <a:ext cx="1143852" cy="1151923"/>
          </a:xfrm>
          <a:prstGeom prst="rect">
            <a:avLst/>
          </a:prstGeom>
          <a:noFill/>
          <a:ln>
            <a:solidFill>
              <a:srgbClr val="007D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70" grpId="0" animBg="1"/>
      <p:bldP spid="131" grpId="0"/>
      <p:bldP spid="166" grpId="0" animBg="1"/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243</Words>
  <Application>Microsoft Office PowerPoint</Application>
  <PresentationFormat>Custom</PresentationFormat>
  <Paragraphs>83</Paragraphs>
  <Slides>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115</cp:revision>
  <dcterms:created xsi:type="dcterms:W3CDTF">2021-06-02T01:34:28Z</dcterms:created>
  <dcterms:modified xsi:type="dcterms:W3CDTF">2025-10-19T09:09:09Z</dcterms:modified>
</cp:coreProperties>
</file>