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8"/>
  </p:notesMasterIdLst>
  <p:sldIdLst>
    <p:sldId id="265" r:id="rId3"/>
    <p:sldId id="283" r:id="rId4"/>
    <p:sldId id="285" r:id="rId5"/>
    <p:sldId id="270" r:id="rId6"/>
    <p:sldId id="28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54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08-Oct-25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93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69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08-Oct-25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89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08-Oct-25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47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08-Oct-25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9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08-Oct-25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95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08-Oct-25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9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08-Oct-25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9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08-Oct-25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3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08-Oct-25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1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08-Oct-25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7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08-Oct-25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08-Oct-25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9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B6420-30C7-436E-B94E-C4769C49B56A}" type="datetimeFigureOut">
              <a:rPr lang="en-US" smtClean="0"/>
              <a:t>08-Oct-25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4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A0CB3A0-F86D-4969-BF2E-620359097C76}"/>
              </a:ext>
            </a:extLst>
          </p:cNvPr>
          <p:cNvSpPr/>
          <p:nvPr/>
        </p:nvSpPr>
        <p:spPr>
          <a:xfrm>
            <a:off x="2444620" y="2767310"/>
            <a:ext cx="7032273" cy="15247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0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Bài</a:t>
            </a:r>
            <a:r>
              <a:rPr lang="en-US" sz="8000" b="1" dirty="0">
                <a:ln w="381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3: </a:t>
            </a:r>
            <a:r>
              <a:rPr lang="en-US" sz="80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Luyện</a:t>
            </a:r>
            <a:r>
              <a:rPr lang="en-US" sz="8000" b="1" dirty="0">
                <a:ln w="381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80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tay</a:t>
            </a:r>
            <a:r>
              <a:rPr lang="en-US" sz="8000" b="1" dirty="0">
                <a:ln w="381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80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cho</a:t>
            </a:r>
            <a:r>
              <a:rPr lang="en-US" sz="8000" b="1" dirty="0">
                <a:ln w="381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80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khéo</a:t>
            </a:r>
            <a:endParaRPr lang="en-US" sz="8000" b="1" dirty="0">
              <a:ln w="381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BD6F9C1-7504-4F23-B2FA-FAE4B508547C}"/>
              </a:ext>
            </a:extLst>
          </p:cNvPr>
          <p:cNvSpPr txBox="1"/>
          <p:nvPr/>
        </p:nvSpPr>
        <p:spPr>
          <a:xfrm>
            <a:off x="1947556" y="908685"/>
            <a:ext cx="76739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Chủ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đề</a:t>
            </a:r>
            <a:r>
              <a:rPr lang="en-US" sz="4400" b="1" dirty="0">
                <a:solidFill>
                  <a:srgbClr val="FF0000"/>
                </a:solidFill>
              </a:rPr>
              <a:t>: </a:t>
            </a:r>
            <a:r>
              <a:rPr lang="en-US" sz="4400" b="1" dirty="0" err="1">
                <a:solidFill>
                  <a:srgbClr val="FF0000"/>
                </a:solidFill>
              </a:rPr>
              <a:t>Khám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phá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bản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thân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8006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BE8B8D4-9E5C-4D03-8EB9-29C3E4E6E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34" y="296927"/>
            <a:ext cx="4314825" cy="2905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2D9486E-A8D1-43CF-B76F-A79BA4A94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188" y="177864"/>
            <a:ext cx="5486400" cy="3143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0FEE52E-269A-4801-9230-1B238CD7D3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334" y="3537496"/>
            <a:ext cx="4875342" cy="31846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3CC077D-95AB-4F8F-9BF4-E00EBF288C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4031" y="3714749"/>
            <a:ext cx="5000817" cy="288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9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1606867" y="2290855"/>
            <a:ext cx="8978265" cy="2800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vi-VN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Bàn tay cũng biết nói vì nó có thể gửi đến những thông điệp thú vị, ý nghĩa nếu ta biết cách sử dụng chúng thật mềm mại,</a:t>
            </a:r>
            <a:r>
              <a:rPr lang="en-US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linh hoạt, khéo léo.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509482" y="2105845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875367" y="939307"/>
            <a:ext cx="8082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Kết</a:t>
            </a:r>
            <a:r>
              <a:rPr kumimoji="0" lang="en-US" sz="5400" b="1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luận</a:t>
            </a:r>
            <a:endParaRPr kumimoji="0" lang="en-US" sz="54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1"/>
      <p:bldP spid="53252" grpId="2"/>
      <p:bldP spid="53254" grpId="0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6EBCC25A-C4AE-4786-9613-62CD574E7607}"/>
              </a:ext>
            </a:extLst>
          </p:cNvPr>
          <p:cNvSpPr/>
          <p:nvPr/>
        </p:nvSpPr>
        <p:spPr>
          <a:xfrm>
            <a:off x="802640" y="724263"/>
            <a:ext cx="10088880" cy="1315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C00000"/>
                </a:solidFill>
              </a:rPr>
              <a:t> Thử tài khéo léo của đôi bàn tay.</a:t>
            </a:r>
            <a:endParaRPr lang="en-US" sz="4400" b="1" dirty="0">
              <a:solidFill>
                <a:srgbClr val="C00000"/>
              </a:solidFill>
            </a:endParaRPr>
          </a:p>
          <a:p>
            <a:pPr algn="ctr"/>
            <a:r>
              <a:rPr lang="en-US" sz="4800" b="1" dirty="0" err="1">
                <a:solidFill>
                  <a:srgbClr val="C00000"/>
                </a:solidFill>
              </a:rPr>
              <a:t>Làm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tranh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từ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lá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cây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9DD9685-4F97-43BB-9506-FB697F1E3047}"/>
              </a:ext>
            </a:extLst>
          </p:cNvPr>
          <p:cNvSpPr/>
          <p:nvPr/>
        </p:nvSpPr>
        <p:spPr>
          <a:xfrm>
            <a:off x="802640" y="2141375"/>
            <a:ext cx="9966959" cy="257524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</a:rPr>
              <a:t>Nguyên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liệu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cần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chuẩn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bị</a:t>
            </a:r>
            <a:r>
              <a:rPr lang="en-US" sz="4800" b="1" dirty="0">
                <a:solidFill>
                  <a:srgbClr val="002060"/>
                </a:solidFill>
              </a:rPr>
              <a:t>: </a:t>
            </a:r>
            <a:r>
              <a:rPr lang="en-US" sz="4800" b="1" dirty="0" err="1">
                <a:solidFill>
                  <a:srgbClr val="002060"/>
                </a:solidFill>
              </a:rPr>
              <a:t>Giấy</a:t>
            </a:r>
            <a:r>
              <a:rPr lang="en-US" sz="4800" b="1" dirty="0">
                <a:solidFill>
                  <a:srgbClr val="002060"/>
                </a:solidFill>
              </a:rPr>
              <a:t> A4, </a:t>
            </a:r>
            <a:r>
              <a:rPr lang="en-US" sz="4800" b="1" dirty="0" err="1">
                <a:solidFill>
                  <a:srgbClr val="002060"/>
                </a:solidFill>
              </a:rPr>
              <a:t>lá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cây</a:t>
            </a:r>
            <a:r>
              <a:rPr lang="en-US" sz="4800" b="1" dirty="0">
                <a:solidFill>
                  <a:srgbClr val="002060"/>
                </a:solidFill>
              </a:rPr>
              <a:t>, </a:t>
            </a:r>
            <a:r>
              <a:rPr lang="en-US" sz="4800" b="1" dirty="0" err="1">
                <a:solidFill>
                  <a:srgbClr val="002060"/>
                </a:solidFill>
              </a:rPr>
              <a:t>băng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dính</a:t>
            </a:r>
            <a:r>
              <a:rPr lang="en-US" sz="4800" b="1" dirty="0">
                <a:solidFill>
                  <a:srgbClr val="002060"/>
                </a:solidFill>
              </a:rPr>
              <a:t> 2 </a:t>
            </a:r>
            <a:r>
              <a:rPr lang="en-US" sz="4800" b="1" dirty="0" err="1">
                <a:solidFill>
                  <a:srgbClr val="002060"/>
                </a:solidFill>
              </a:rPr>
              <a:t>mặt</a:t>
            </a:r>
            <a:r>
              <a:rPr lang="en-US" sz="4800" b="1" dirty="0">
                <a:solidFill>
                  <a:srgbClr val="002060"/>
                </a:solidFill>
              </a:rPr>
              <a:t>, </a:t>
            </a:r>
            <a:r>
              <a:rPr lang="en-US" sz="4800" b="1" dirty="0" err="1">
                <a:solidFill>
                  <a:srgbClr val="002060"/>
                </a:solidFill>
              </a:rPr>
              <a:t>keo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dán</a:t>
            </a:r>
            <a:r>
              <a:rPr lang="en-US" sz="4800" b="1" dirty="0">
                <a:solidFill>
                  <a:srgbClr val="002060"/>
                </a:solidFill>
              </a:rPr>
              <a:t>, </a:t>
            </a:r>
            <a:r>
              <a:rPr lang="en-US" sz="4800" b="1" dirty="0" err="1">
                <a:solidFill>
                  <a:srgbClr val="002060"/>
                </a:solidFill>
              </a:rPr>
              <a:t>kéo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2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A64289A-C557-44E2-82A3-9EF4A594DA7F}"/>
              </a:ext>
            </a:extLst>
          </p:cNvPr>
          <p:cNvSpPr/>
          <p:nvPr/>
        </p:nvSpPr>
        <p:spPr>
          <a:xfrm>
            <a:off x="2006353" y="161925"/>
            <a:ext cx="7998781" cy="11256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srgbClr val="C00000"/>
                </a:solidFill>
                <a:latin typeface="Calibri" panose="020F0502020204030204"/>
              </a:rPr>
              <a:t>Cùng</a:t>
            </a:r>
            <a:r>
              <a:rPr lang="en-US" sz="4000" b="1" noProof="0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4000" b="1" noProof="0" dirty="0" err="1">
                <a:solidFill>
                  <a:srgbClr val="C00000"/>
                </a:solidFill>
                <a:latin typeface="Calibri" panose="020F0502020204030204"/>
              </a:rPr>
              <a:t>bố</a:t>
            </a:r>
            <a:r>
              <a:rPr lang="en-US" sz="4000" b="1" noProof="0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4000" b="1" noProof="0" dirty="0" err="1">
                <a:solidFill>
                  <a:srgbClr val="C00000"/>
                </a:solidFill>
                <a:latin typeface="Calibri" panose="020F0502020204030204"/>
              </a:rPr>
              <a:t>mẹ</a:t>
            </a:r>
            <a:r>
              <a:rPr lang="en-US" sz="4000" b="1" noProof="0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4000" b="1" noProof="0" dirty="0" err="1">
                <a:solidFill>
                  <a:srgbClr val="C00000"/>
                </a:solidFill>
                <a:latin typeface="Calibri" panose="020F0502020204030204"/>
              </a:rPr>
              <a:t>chơi</a:t>
            </a:r>
            <a:r>
              <a:rPr lang="en-US" sz="4000" b="1" noProof="0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4000" b="1" noProof="0" dirty="0" err="1">
                <a:solidFill>
                  <a:srgbClr val="C00000"/>
                </a:solidFill>
                <a:latin typeface="Calibri" panose="020F0502020204030204"/>
              </a:rPr>
              <a:t>trò</a:t>
            </a:r>
            <a:r>
              <a:rPr lang="en-US" sz="4000" b="1" noProof="0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4000" b="1" noProof="0" dirty="0" err="1">
                <a:solidFill>
                  <a:srgbClr val="C00000"/>
                </a:solidFill>
                <a:latin typeface="Calibri" panose="020F0502020204030204"/>
              </a:rPr>
              <a:t>chiếu</a:t>
            </a:r>
            <a:r>
              <a:rPr lang="en-US" sz="4000" b="1" noProof="0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4000" b="1" noProof="0" dirty="0" err="1">
                <a:solidFill>
                  <a:srgbClr val="C00000"/>
                </a:solidFill>
                <a:latin typeface="Calibri" panose="020F0502020204030204"/>
              </a:rPr>
              <a:t>bóng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39336B9-1252-4D76-8A81-8DD9FC696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34160"/>
            <a:ext cx="10495279" cy="54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9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128</Words>
  <Application>Microsoft Office PowerPoint</Application>
  <PresentationFormat>Custom</PresentationFormat>
  <Paragraphs>14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ASUS</cp:lastModifiedBy>
  <cp:revision>27</cp:revision>
  <dcterms:created xsi:type="dcterms:W3CDTF">2021-06-07T06:59:14Z</dcterms:created>
  <dcterms:modified xsi:type="dcterms:W3CDTF">2025-10-08T14:09:46Z</dcterms:modified>
</cp:coreProperties>
</file>