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notesMasterIdLst>
    <p:notesMasterId r:id="rId13"/>
  </p:notesMasterIdLst>
  <p:sldIdLst>
    <p:sldId id="256" r:id="rId5"/>
    <p:sldId id="257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516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B4039-B983-4A28-8AE5-03B46FC62032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C4D51-DAD6-4DF2-8FD1-AD93F3162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3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9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13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4CAD-A655-4888-A148-8548F0C946F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A8868F5-AEC6-4B3A-BACF-29FE9090025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545998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C0B9-C554-4F67-98C2-A93F3D8670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4EEED61-FEEF-4B39-9266-170FCA07E9A0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1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E26B-B3B0-4F33-95DF-E4E243A94E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B189879-34F8-40FB-9160-1E3552830D93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48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A5F-E569-49B5-B1EE-35C788AB03E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20D8AE4-9F22-44B2-B5BA-203560C681A4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739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4A-96F4-4C7E-92F5-5451B29A269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E8719E7-AB2E-4B13-BA5B-959845EB826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424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3C7A-A02E-4064-8716-4E074BA622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3020BC-A77C-4A9F-A465-45A8B687D83F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161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6C2B0E-447E-4614-A844-39BE5EAA2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51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7173-E00F-4FEF-A26E-1F47FF8FE6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C7EBC2B-DCA0-44DB-AD32-1FC423CF065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6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17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869D-E1F1-4772-94B7-E33EF879E9F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63AD92-E5A6-4AF4-A13E-40774FEE43FB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9939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8781-28B2-4FE1-BE8A-0CB21864F14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186A2E3-6130-4047-AF1C-652EA33103E1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452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0072-E0EB-4B24-82E2-696A7A5AE69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DAEA28F-BC35-4089-A2EA-B17A8280508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8918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FA542425-254E-4656-BFEE-533D267EC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848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4CAD-A655-4888-A148-8548F0C946F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A8868F5-AEC6-4B3A-BACF-29FE9090025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9374"/>
      </p:ext>
    </p:extLst>
  </p:cSld>
  <p:clrMapOvr>
    <a:masterClrMapping/>
  </p:clrMapOvr>
  <p:hf hdr="0" ft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C0B9-C554-4F67-98C2-A93F3D8670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4EEED61-FEEF-4B39-9266-170FCA07E9A0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817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E26B-B3B0-4F33-95DF-E4E243A94E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B189879-34F8-40FB-9160-1E3552830D93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60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A5F-E569-49B5-B1EE-35C788AB03E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20D8AE4-9F22-44B2-B5BA-203560C681A4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4970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4A-96F4-4C7E-92F5-5451B29A269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E8719E7-AB2E-4B13-BA5B-959845EB826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3302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3C7A-A02E-4064-8716-4E074BA622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3020BC-A77C-4A9F-A465-45A8B687D83F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59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217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6C2B0E-447E-4614-A844-39BE5EAA2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00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7173-E00F-4FEF-A26E-1F47FF8FE6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C7EBC2B-DCA0-44DB-AD32-1FC423CF065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0926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869D-E1F1-4772-94B7-E33EF879E9F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63AD92-E5A6-4AF4-A13E-40774FEE43FB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5134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8781-28B2-4FE1-BE8A-0CB21864F14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186A2E3-6130-4047-AF1C-652EA33103E1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214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0072-E0EB-4B24-82E2-696A7A5AE69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DAEA28F-BC35-4089-A2EA-B17A8280508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9911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FA542425-254E-4656-BFEE-533D267EC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334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4CAD-A655-4888-A148-8548F0C946F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A8868F5-AEC6-4B3A-BACF-29FE9090025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61667"/>
      </p:ext>
    </p:extLst>
  </p:cSld>
  <p:clrMapOvr>
    <a:masterClrMapping/>
  </p:clrMapOvr>
  <p:hf hdr="0" ftr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C0B9-C554-4F67-98C2-A93F3D8670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4EEED61-FEEF-4B39-9266-170FCA07E9A0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0167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E26B-B3B0-4F33-95DF-E4E243A94E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B189879-34F8-40FB-9160-1E3552830D93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395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A5F-E569-49B5-B1EE-35C788AB03E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20D8AE4-9F22-44B2-B5BA-203560C681A4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15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434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4A-96F4-4C7E-92F5-5451B29A269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E8719E7-AB2E-4B13-BA5B-959845EB826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523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3C7A-A02E-4064-8716-4E074BA622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3020BC-A77C-4A9F-A465-45A8B687D83F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2223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6C2B0E-447E-4614-A844-39BE5EAA2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01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7173-E00F-4FEF-A26E-1F47FF8FE6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C7EBC2B-DCA0-44DB-AD32-1FC423CF065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15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869D-E1F1-4772-94B7-E33EF879E9F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63AD92-E5A6-4AF4-A13E-40774FEE43FB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1464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8781-28B2-4FE1-BE8A-0CB21864F14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186A2E3-6130-4047-AF1C-652EA33103E1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555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0072-E0EB-4B24-82E2-696A7A5AE69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DAEA28F-BC35-4089-A2EA-B17A8280508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6996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FA542425-254E-4656-BFEE-533D267EC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4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8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9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2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3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1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B2447-06B3-4FAC-BC42-DA1EC0FC7AEA}" type="datetimeFigureOut">
              <a:rPr lang="en-US" smtClean="0"/>
              <a:t>08-Oct-25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5C15-51A1-4BD8-9B13-93FF7ED81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6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220EA6-055B-4025-A908-8ED1D9ACA738}" type="datetime1">
              <a:rPr lang="en-US" b="1">
                <a:solidFill>
                  <a:prstClr val="black">
                    <a:tint val="75000"/>
                  </a:prstClr>
                </a:solidFill>
                <a:latin typeface=".VnTime" panose="020B7200000000000000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08-Oct-25</a:t>
            </a:fld>
            <a:endParaRPr lang="en-US" b="1">
              <a:solidFill>
                <a:prstClr val="black">
                  <a:tint val="75000"/>
                </a:prstClr>
              </a:solidFill>
              <a:latin typeface=".VnTime" panose="020B7200000000000000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2pPr lvl="1">
              <a:defRPr/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</a:pPr>
            <a:fld id="{6EBCFE1F-95DC-4E21-8E9A-D6CD0C560474}" type="slidenum">
              <a:rPr lang="en-US" sz="3200" b="1">
                <a:solidFill>
                  <a:prstClr val="black"/>
                </a:solidFill>
                <a:latin typeface=".VnTime" panose="020B7200000000000000" pitchFamily="34" charset="0"/>
              </a:rPr>
              <a:pPr lvl="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3200" b="1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19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220EA6-055B-4025-A908-8ED1D9ACA738}" type="datetime1">
              <a:rPr lang="en-US" b="1">
                <a:solidFill>
                  <a:prstClr val="black">
                    <a:tint val="75000"/>
                  </a:prstClr>
                </a:solidFill>
                <a:latin typeface=".VnTime" panose="020B7200000000000000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08-Oct-25</a:t>
            </a:fld>
            <a:endParaRPr lang="en-US" b="1">
              <a:solidFill>
                <a:prstClr val="black">
                  <a:tint val="75000"/>
                </a:prstClr>
              </a:solidFill>
              <a:latin typeface=".VnTime" panose="020B7200000000000000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2pPr lvl="1">
              <a:defRPr/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</a:pPr>
            <a:fld id="{6EBCFE1F-95DC-4E21-8E9A-D6CD0C560474}" type="slidenum">
              <a:rPr lang="en-US" sz="3200" b="1">
                <a:solidFill>
                  <a:prstClr val="black"/>
                </a:solidFill>
                <a:latin typeface=".VnTime" panose="020B7200000000000000" pitchFamily="34" charset="0"/>
              </a:rPr>
              <a:pPr lvl="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3200" b="1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80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220EA6-055B-4025-A908-8ED1D9ACA738}" type="datetime1">
              <a:rPr lang="en-US" b="1">
                <a:solidFill>
                  <a:prstClr val="black">
                    <a:tint val="75000"/>
                  </a:prstClr>
                </a:solidFill>
                <a:latin typeface=".VnTime" panose="020B7200000000000000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08-Oct-25</a:t>
            </a:fld>
            <a:endParaRPr lang="en-US" b="1">
              <a:solidFill>
                <a:prstClr val="black">
                  <a:tint val="75000"/>
                </a:prstClr>
              </a:solidFill>
              <a:latin typeface=".VnTime" panose="020B7200000000000000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2pPr lvl="1">
              <a:defRPr/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</a:pPr>
            <a:fld id="{6EBCFE1F-95DC-4E21-8E9A-D6CD0C560474}" type="slidenum">
              <a:rPr lang="en-US" sz="3200" b="1">
                <a:solidFill>
                  <a:prstClr val="black"/>
                </a:solidFill>
                <a:latin typeface=".VnTime" panose="020B7200000000000000" pitchFamily="34" charset="0"/>
              </a:rPr>
              <a:pPr lvl="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3200" b="1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2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1350" y="2171700"/>
            <a:ext cx="5829300" cy="1373188"/>
          </a:xfr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r">
              <a:defRPr/>
            </a:pPr>
            <a:endParaRPr lang="vi-VN" sz="3600" b="1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181350" y="3565526"/>
            <a:ext cx="5829300" cy="900113"/>
          </a:xfrm>
        </p:spPr>
        <p:txBody>
          <a:bodyPr vert="horz" wrap="square" lIns="34290" tIns="45720" rIns="3429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 3" panose="05040102010807070707" pitchFamily="18" charset="2"/>
              <a:buNone/>
            </a:pPr>
            <a:endParaRPr lang="vi-VN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8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WordArt 2"/>
          <p:cNvSpPr>
            <a:spLocks noTextEdit="1"/>
          </p:cNvSpPr>
          <p:nvPr/>
        </p:nvSpPr>
        <p:spPr bwMode="auto">
          <a:xfrm>
            <a:off x="539931" y="653144"/>
            <a:ext cx="10981509" cy="19767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2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11" name="Text Box 42">
            <a:extLst>
              <a:ext uri="{FF2B5EF4-FFF2-40B4-BE49-F238E27FC236}">
                <a16:creationId xmlns:a16="http://schemas.microsoft.com/office/drawing/2014/main" xmlns="" id="{87972C63-1DCC-4D62-BB7C-346419780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537" y="2629852"/>
            <a:ext cx="102935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484195"/>
      </p:ext>
    </p:extLst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524250" y="838200"/>
            <a:ext cx="5200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7353300" y="2049463"/>
            <a:ext cx="1428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124" name="Picture 7" descr="sun14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2175" y="61913"/>
            <a:ext cx="9715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sun14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513" y="55563"/>
            <a:ext cx="9715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WordArt 4"/>
          <p:cNvSpPr>
            <a:spLocks noChangeArrowheads="1" noChangeShapeType="1" noTextEdit="1"/>
          </p:cNvSpPr>
          <p:nvPr/>
        </p:nvSpPr>
        <p:spPr bwMode="auto">
          <a:xfrm>
            <a:off x="4038600" y="152400"/>
            <a:ext cx="3151188" cy="776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1676400" y="1828800"/>
            <a:ext cx="8763000" cy="28956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2858672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029" y="3440633"/>
            <a:ext cx="5677469" cy="3260476"/>
          </a:xfrm>
          <a:prstGeom prst="rect">
            <a:avLst/>
          </a:prstGeom>
        </p:spPr>
      </p:pic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1181623" y="710821"/>
            <a:ext cx="1088299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791570" y="1390864"/>
            <a:ext cx="10882998" cy="120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2109102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415" y="4421876"/>
            <a:ext cx="4273905" cy="2306470"/>
          </a:xfrm>
          <a:prstGeom prst="rect">
            <a:avLst/>
          </a:prstGeom>
        </p:spPr>
      </p:pic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791570" y="656993"/>
            <a:ext cx="8213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971266" y="1421412"/>
            <a:ext cx="1031543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,….. </a:t>
            </a:r>
          </a:p>
        </p:txBody>
      </p:sp>
    </p:spTree>
    <p:extLst>
      <p:ext uri="{BB962C8B-B14F-4D97-AF65-F5344CB8AC3E}">
        <p14:creationId xmlns:p14="http://schemas.microsoft.com/office/powerpoint/2010/main" val="728371239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79" t="18795" r="30800" b="45006"/>
          <a:stretch/>
        </p:blipFill>
        <p:spPr>
          <a:xfrm>
            <a:off x="5322627" y="3712191"/>
            <a:ext cx="6869373" cy="3145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791570" y="656993"/>
            <a:ext cx="8213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91569" y="1312632"/>
            <a:ext cx="112730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791569" y="2019968"/>
            <a:ext cx="112730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5345397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79" t="18795" r="30800" b="45006"/>
          <a:stretch/>
        </p:blipFill>
        <p:spPr>
          <a:xfrm>
            <a:off x="5322627" y="3712191"/>
            <a:ext cx="6869373" cy="3145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791570" y="656993"/>
            <a:ext cx="8213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Horizontal Scroll 6"/>
          <p:cNvSpPr/>
          <p:nvPr/>
        </p:nvSpPr>
        <p:spPr>
          <a:xfrm>
            <a:off x="5722554" y="1149118"/>
            <a:ext cx="6069517" cy="1712356"/>
          </a:xfrm>
          <a:prstGeom prst="horizontalScroll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algn="ctr">
              <a:defRPr/>
            </a:pP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6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3118107" y="1149118"/>
            <a:ext cx="6069517" cy="1712356"/>
          </a:xfrm>
          <a:prstGeom prst="horizontalScroll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0755672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nimBg="1"/>
      <p:bldP spid="7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79" t="18795" r="30800" b="45006"/>
          <a:stretch/>
        </p:blipFill>
        <p:spPr>
          <a:xfrm>
            <a:off x="5322627" y="3712191"/>
            <a:ext cx="6869373" cy="3145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791570" y="656993"/>
            <a:ext cx="8213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91569" y="1149118"/>
            <a:ext cx="8213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04800" y="2426678"/>
            <a:ext cx="11941790" cy="1938992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4000" b="1" dirty="0" err="1">
                <a:latin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cuộc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sống</a:t>
            </a:r>
            <a:r>
              <a:rPr lang="en-US" sz="4000" b="1" dirty="0">
                <a:latin typeface="Times New Roman" pitchFamily="18" charset="0"/>
              </a:rPr>
              <a:t>, ta </a:t>
            </a:r>
            <a:r>
              <a:rPr lang="en-US" sz="4000" b="1" dirty="0" err="1">
                <a:latin typeface="Times New Roman" pitchFamily="18" charset="0"/>
              </a:rPr>
              <a:t>luôn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đón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nhận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niềm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vui</a:t>
            </a:r>
            <a:r>
              <a:rPr lang="en-US" sz="4000" b="1" dirty="0">
                <a:latin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</a:rPr>
              <a:t>nụ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cười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từ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khác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mang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lại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niềm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vui</a:t>
            </a:r>
            <a:r>
              <a:rPr lang="en-US" sz="4000" b="1" dirty="0">
                <a:latin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</a:rPr>
              <a:t>nụ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cười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cho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xung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quanh</a:t>
            </a:r>
            <a:r>
              <a:rPr lang="en-US" sz="4000" b="1" dirty="0">
                <a:latin typeface="Times New Roman" pitchFamily="18" charset="0"/>
              </a:rPr>
              <a:t> ta. </a:t>
            </a:r>
          </a:p>
        </p:txBody>
      </p:sp>
    </p:spTree>
    <p:extLst>
      <p:ext uri="{BB962C8B-B14F-4D97-AF65-F5344CB8AC3E}">
        <p14:creationId xmlns:p14="http://schemas.microsoft.com/office/powerpoint/2010/main" val="2568182495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0" grpId="0"/>
      <p:bldP spid="10" grpId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91570" y="1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122830" y="656993"/>
            <a:ext cx="1217380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vấp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600" b="0" dirty="0">
                <a:solidFill>
                  <a:srgbClr val="2B0B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!” </a:t>
            </a:r>
          </a:p>
        </p:txBody>
      </p:sp>
      <p:sp>
        <p:nvSpPr>
          <p:cNvPr id="9" name="Horizontal Scroll 8"/>
          <p:cNvSpPr/>
          <p:nvPr/>
        </p:nvSpPr>
        <p:spPr>
          <a:xfrm>
            <a:off x="5670239" y="1408426"/>
            <a:ext cx="6069517" cy="1712356"/>
          </a:xfrm>
          <a:prstGeom prst="horizontalScroll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36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5670238" y="1408426"/>
            <a:ext cx="6069517" cy="1712356"/>
          </a:xfrm>
          <a:prstGeom prst="horizontalScroll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36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endParaRPr lang="en-US" sz="36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300251" y="1683317"/>
            <a:ext cx="1217380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bực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300251" y="1693990"/>
            <a:ext cx="1217380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0" y="1605535"/>
            <a:ext cx="12096466" cy="954107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         </a:t>
            </a:r>
            <a:r>
              <a:rPr lang="en-US" sz="2800" b="1" dirty="0" err="1">
                <a:latin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gắng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nghĩ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cực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ích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kỉ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nghĩ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</a:rPr>
              <a:t>...</a:t>
            </a:r>
            <a:endParaRPr lang="en-US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022785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9" grpId="1" animBg="1"/>
      <p:bldP spid="12" grpId="0" animBg="1"/>
      <p:bldP spid="12" grpId="1" animBg="1"/>
      <p:bldP spid="13" grpId="0"/>
      <p:bldP spid="13" grpId="1"/>
      <p:bldP spid="14" grpId="0"/>
      <p:bldP spid="14" grpId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398</Words>
  <Application>Microsoft Office PowerPoint</Application>
  <PresentationFormat>Custom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22</cp:revision>
  <dcterms:created xsi:type="dcterms:W3CDTF">2021-07-08T01:52:33Z</dcterms:created>
  <dcterms:modified xsi:type="dcterms:W3CDTF">2025-10-08T14:02:31Z</dcterms:modified>
</cp:coreProperties>
</file>